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83" r:id="rId2"/>
    <p:sldId id="1266" r:id="rId3"/>
    <p:sldId id="1246" r:id="rId4"/>
    <p:sldId id="1304" r:id="rId5"/>
    <p:sldId id="1292" r:id="rId6"/>
    <p:sldId id="1305" r:id="rId7"/>
    <p:sldId id="1312" r:id="rId8"/>
    <p:sldId id="1290" r:id="rId9"/>
    <p:sldId id="1296" r:id="rId10"/>
    <p:sldId id="1310" r:id="rId11"/>
    <p:sldId id="1291" r:id="rId12"/>
    <p:sldId id="1280" r:id="rId13"/>
    <p:sldId id="1316" r:id="rId14"/>
    <p:sldId id="1317" r:id="rId15"/>
    <p:sldId id="1318" r:id="rId16"/>
    <p:sldId id="1307" r:id="rId17"/>
    <p:sldId id="1308" r:id="rId18"/>
    <p:sldId id="1313" r:id="rId19"/>
    <p:sldId id="1295" r:id="rId20"/>
    <p:sldId id="1135" r:id="rId21"/>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sun Jang/IoT Connectivity Standard Task(insun.jang@lge.com)" initials="IJCST" lastIdx="1" clrIdx="0">
    <p:extLst>
      <p:ext uri="{19B8F6BF-5375-455C-9EA6-DF929625EA0E}">
        <p15:presenceInfo xmlns:p15="http://schemas.microsoft.com/office/powerpoint/2012/main" userId="S-1-5-21-2543426832-1914326140-3112152631-18843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A6D32-DF29-4FB8-847D-ACCBDC1507D8}" v="4" dt="2021-01-15T06:11:16.9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9" autoAdjust="0"/>
    <p:restoredTop sz="96817" autoAdjust="0"/>
  </p:normalViewPr>
  <p:slideViewPr>
    <p:cSldViewPr>
      <p:cViewPr varScale="1">
        <p:scale>
          <a:sx n="157" d="100"/>
          <a:sy n="157" d="100"/>
        </p:scale>
        <p:origin x="4512" y="150"/>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6" d="100"/>
          <a:sy n="116" d="100"/>
        </p:scale>
        <p:origin x="2088"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DBAAFB3A-F937-4724-A5EB-D3F01C203A47}"/>
    <pc:docChg chg="undo custSel addSld delSld modSld sldOrd modMainMaster">
      <pc:chgData name="Jang Insun" userId="9a6367cea696bed7" providerId="LiveId" clId="{DBAAFB3A-F937-4724-A5EB-D3F01C203A47}" dt="2020-11-02T09:11:58.553" v="4823" actId="47"/>
      <pc:docMkLst>
        <pc:docMk/>
      </pc:docMkLst>
      <pc:sldChg chg="modSp mod">
        <pc:chgData name="Jang Insun" userId="9a6367cea696bed7" providerId="LiveId" clId="{DBAAFB3A-F937-4724-A5EB-D3F01C203A47}" dt="2020-11-02T06:24:28.975" v="112" actId="20577"/>
        <pc:sldMkLst>
          <pc:docMk/>
          <pc:sldMk cId="0" sldId="283"/>
        </pc:sldMkLst>
        <pc:spChg chg="mod">
          <ac:chgData name="Jang Insun" userId="9a6367cea696bed7" providerId="LiveId" clId="{DBAAFB3A-F937-4724-A5EB-D3F01C203A47}" dt="2020-11-02T06:22:59.926" v="57" actId="207"/>
          <ac:spMkLst>
            <pc:docMk/>
            <pc:sldMk cId="0" sldId="283"/>
            <ac:spMk id="6149" creationId="{00000000-0000-0000-0000-000000000000}"/>
          </ac:spMkLst>
        </pc:spChg>
        <pc:spChg chg="mod">
          <ac:chgData name="Jang Insun" userId="9a6367cea696bed7" providerId="LiveId" clId="{DBAAFB3A-F937-4724-A5EB-D3F01C203A47}" dt="2020-11-02T06:23:04.870" v="70" actId="20577"/>
          <ac:spMkLst>
            <pc:docMk/>
            <pc:sldMk cId="0" sldId="283"/>
            <ac:spMk id="6150" creationId="{00000000-0000-0000-0000-000000000000}"/>
          </ac:spMkLst>
        </pc:spChg>
        <pc:graphicFrameChg chg="mod modGraphic">
          <ac:chgData name="Jang Insun" userId="9a6367cea696bed7" providerId="LiveId" clId="{DBAAFB3A-F937-4724-A5EB-D3F01C203A47}" dt="2020-11-02T06:24:28.975" v="112" actId="20577"/>
          <ac:graphicFrameMkLst>
            <pc:docMk/>
            <pc:sldMk cId="0" sldId="283"/>
            <ac:graphicFrameMk id="9" creationId="{00000000-0000-0000-0000-000000000000}"/>
          </ac:graphicFrameMkLst>
        </pc:graphicFrameChg>
      </pc:sldChg>
      <pc:sldChg chg="modSp mod">
        <pc:chgData name="Jang Insun" userId="9a6367cea696bed7" providerId="LiveId" clId="{DBAAFB3A-F937-4724-A5EB-D3F01C203A47}" dt="2020-11-02T09:00:20.668" v="4451" actId="20577"/>
        <pc:sldMkLst>
          <pc:docMk/>
          <pc:sldMk cId="1427592943" sldId="1132"/>
        </pc:sldMkLst>
        <pc:spChg chg="mod">
          <ac:chgData name="Jang Insun" userId="9a6367cea696bed7" providerId="LiveId" clId="{DBAAFB3A-F937-4724-A5EB-D3F01C203A47}" dt="2020-11-02T09:00:20.668" v="4451" actId="20577"/>
          <ac:spMkLst>
            <pc:docMk/>
            <pc:sldMk cId="1427592943" sldId="1132"/>
            <ac:spMk id="3" creationId="{00000000-0000-0000-0000-000000000000}"/>
          </ac:spMkLst>
        </pc:spChg>
      </pc:sldChg>
      <pc:sldChg chg="del">
        <pc:chgData name="Jang Insun" userId="9a6367cea696bed7" providerId="LiveId" clId="{DBAAFB3A-F937-4724-A5EB-D3F01C203A47}" dt="2020-11-02T09:11:56.062" v="4821" actId="47"/>
        <pc:sldMkLst>
          <pc:docMk/>
          <pc:sldMk cId="3686947486" sldId="1133"/>
        </pc:sldMkLst>
      </pc:sldChg>
      <pc:sldChg chg="modSp mod">
        <pc:chgData name="Jang Insun" userId="9a6367cea696bed7" providerId="LiveId" clId="{DBAAFB3A-F937-4724-A5EB-D3F01C203A47}" dt="2020-11-02T07:04:57.080" v="901" actId="20577"/>
        <pc:sldMkLst>
          <pc:docMk/>
          <pc:sldMk cId="240887288" sldId="1136"/>
        </pc:sldMkLst>
        <pc:spChg chg="mod">
          <ac:chgData name="Jang Insun" userId="9a6367cea696bed7" providerId="LiveId" clId="{DBAAFB3A-F937-4724-A5EB-D3F01C203A47}" dt="2020-11-02T07:04:57.080" v="901" actId="20577"/>
          <ac:spMkLst>
            <pc:docMk/>
            <pc:sldMk cId="240887288" sldId="1136"/>
            <ac:spMk id="3" creationId="{00000000-0000-0000-0000-000000000000}"/>
          </ac:spMkLst>
        </pc:spChg>
      </pc:sldChg>
      <pc:sldChg chg="addSp delSp modSp mod">
        <pc:chgData name="Jang Insun" userId="9a6367cea696bed7" providerId="LiveId" clId="{DBAAFB3A-F937-4724-A5EB-D3F01C203A47}" dt="2020-11-02T08:04:00.486" v="1953" actId="1036"/>
        <pc:sldMkLst>
          <pc:docMk/>
          <pc:sldMk cId="1702715037" sldId="1138"/>
        </pc:sldMkLst>
        <pc:spChg chg="mod">
          <ac:chgData name="Jang Insun" userId="9a6367cea696bed7" providerId="LiveId" clId="{DBAAFB3A-F937-4724-A5EB-D3F01C203A47}" dt="2020-11-02T07:04:04.482" v="861" actId="20577"/>
          <ac:spMkLst>
            <pc:docMk/>
            <pc:sldMk cId="1702715037" sldId="1138"/>
            <ac:spMk id="2" creationId="{00000000-0000-0000-0000-000000000000}"/>
          </ac:spMkLst>
        </pc:spChg>
        <pc:spChg chg="mod">
          <ac:chgData name="Jang Insun" userId="9a6367cea696bed7" providerId="LiveId" clId="{DBAAFB3A-F937-4724-A5EB-D3F01C203A47}" dt="2020-11-02T08:03:55.937" v="1948" actId="20577"/>
          <ac:spMkLst>
            <pc:docMk/>
            <pc:sldMk cId="1702715037" sldId="1138"/>
            <ac:spMk id="3" creationId="{00000000-0000-0000-0000-000000000000}"/>
          </ac:spMkLst>
        </pc:spChg>
        <pc:spChg chg="del">
          <ac:chgData name="Jang Insun" userId="9a6367cea696bed7" providerId="LiveId" clId="{DBAAFB3A-F937-4724-A5EB-D3F01C203A47}" dt="2020-11-02T06:35:29.032" v="626" actId="478"/>
          <ac:spMkLst>
            <pc:docMk/>
            <pc:sldMk cId="1702715037" sldId="1138"/>
            <ac:spMk id="6" creationId="{00000000-0000-0000-0000-000000000000}"/>
          </ac:spMkLst>
        </pc:spChg>
        <pc:picChg chg="del">
          <ac:chgData name="Jang Insun" userId="9a6367cea696bed7" providerId="LiveId" clId="{DBAAFB3A-F937-4724-A5EB-D3F01C203A47}" dt="2020-11-02T06:35:17.656" v="604" actId="478"/>
          <ac:picMkLst>
            <pc:docMk/>
            <pc:sldMk cId="1702715037" sldId="1138"/>
            <ac:picMk id="7" creationId="{00000000-0000-0000-0000-000000000000}"/>
          </ac:picMkLst>
        </pc:picChg>
        <pc:picChg chg="add del mod">
          <ac:chgData name="Jang Insun" userId="9a6367cea696bed7" providerId="LiveId" clId="{DBAAFB3A-F937-4724-A5EB-D3F01C203A47}" dt="2020-11-02T07:01:18.132" v="630" actId="478"/>
          <ac:picMkLst>
            <pc:docMk/>
            <pc:sldMk cId="1702715037" sldId="1138"/>
            <ac:picMk id="8" creationId="{D1B9817F-3C34-4231-A9E5-4008616BE581}"/>
          </ac:picMkLst>
        </pc:picChg>
        <pc:picChg chg="add del mod">
          <ac:chgData name="Jang Insun" userId="9a6367cea696bed7" providerId="LiveId" clId="{DBAAFB3A-F937-4724-A5EB-D3F01C203A47}" dt="2020-11-02T07:03:16.317" v="786" actId="478"/>
          <ac:picMkLst>
            <pc:docMk/>
            <pc:sldMk cId="1702715037" sldId="1138"/>
            <ac:picMk id="9" creationId="{62AB677E-2D8D-456B-800E-6F2E6E6ABE08}"/>
          </ac:picMkLst>
        </pc:picChg>
        <pc:picChg chg="add mod">
          <ac:chgData name="Jang Insun" userId="9a6367cea696bed7" providerId="LiveId" clId="{DBAAFB3A-F937-4724-A5EB-D3F01C203A47}" dt="2020-11-02T08:04:00.486" v="1953" actId="1036"/>
          <ac:picMkLst>
            <pc:docMk/>
            <pc:sldMk cId="1702715037" sldId="1138"/>
            <ac:picMk id="10" creationId="{ADE899CE-84BC-4545-84B1-A39CF337A10D}"/>
          </ac:picMkLst>
        </pc:picChg>
      </pc:sldChg>
      <pc:sldChg chg="del ord">
        <pc:chgData name="Jang Insun" userId="9a6367cea696bed7" providerId="LiveId" clId="{DBAAFB3A-F937-4724-A5EB-D3F01C203A47}" dt="2020-11-02T07:07:01.228" v="999" actId="47"/>
        <pc:sldMkLst>
          <pc:docMk/>
          <pc:sldMk cId="3841756078" sldId="1140"/>
        </pc:sldMkLst>
      </pc:sldChg>
      <pc:sldChg chg="modSp del mod">
        <pc:chgData name="Jang Insun" userId="9a6367cea696bed7" providerId="LiveId" clId="{DBAAFB3A-F937-4724-A5EB-D3F01C203A47}" dt="2020-11-02T08:59:55.777" v="4413" actId="47"/>
        <pc:sldMkLst>
          <pc:docMk/>
          <pc:sldMk cId="2324980777" sldId="1141"/>
        </pc:sldMkLst>
        <pc:spChg chg="mod">
          <ac:chgData name="Jang Insun" userId="9a6367cea696bed7" providerId="LiveId" clId="{DBAAFB3A-F937-4724-A5EB-D3F01C203A47}" dt="2020-11-02T08:59:53.689" v="4412" actId="20577"/>
          <ac:spMkLst>
            <pc:docMk/>
            <pc:sldMk cId="2324980777" sldId="1141"/>
            <ac:spMk id="2" creationId="{00000000-0000-0000-0000-000000000000}"/>
          </ac:spMkLst>
        </pc:spChg>
      </pc:sldChg>
      <pc:sldChg chg="del">
        <pc:chgData name="Jang Insun" userId="9a6367cea696bed7" providerId="LiveId" clId="{DBAAFB3A-F937-4724-A5EB-D3F01C203A47}" dt="2020-11-02T08:59:56.532" v="4416" actId="47"/>
        <pc:sldMkLst>
          <pc:docMk/>
          <pc:sldMk cId="1188786434" sldId="1148"/>
        </pc:sldMkLst>
      </pc:sldChg>
      <pc:sldChg chg="del">
        <pc:chgData name="Jang Insun" userId="9a6367cea696bed7" providerId="LiveId" clId="{DBAAFB3A-F937-4724-A5EB-D3F01C203A47}" dt="2020-11-02T09:11:58.097" v="4822" actId="47"/>
        <pc:sldMkLst>
          <pc:docMk/>
          <pc:sldMk cId="3903702909" sldId="1150"/>
        </pc:sldMkLst>
      </pc:sldChg>
      <pc:sldChg chg="del">
        <pc:chgData name="Jang Insun" userId="9a6367cea696bed7" providerId="LiveId" clId="{DBAAFB3A-F937-4724-A5EB-D3F01C203A47}" dt="2020-11-02T09:11:58.553" v="4823" actId="47"/>
        <pc:sldMkLst>
          <pc:docMk/>
          <pc:sldMk cId="3719520648" sldId="1151"/>
        </pc:sldMkLst>
      </pc:sldChg>
      <pc:sldChg chg="del">
        <pc:chgData name="Jang Insun" userId="9a6367cea696bed7" providerId="LiveId" clId="{DBAAFB3A-F937-4724-A5EB-D3F01C203A47}" dt="2020-11-02T08:59:55.917" v="4414" actId="47"/>
        <pc:sldMkLst>
          <pc:docMk/>
          <pc:sldMk cId="2829069243" sldId="1155"/>
        </pc:sldMkLst>
      </pc:sldChg>
      <pc:sldChg chg="del">
        <pc:chgData name="Jang Insun" userId="9a6367cea696bed7" providerId="LiveId" clId="{DBAAFB3A-F937-4724-A5EB-D3F01C203A47}" dt="2020-11-02T08:59:56.060" v="4415" actId="47"/>
        <pc:sldMkLst>
          <pc:docMk/>
          <pc:sldMk cId="457485022" sldId="1156"/>
        </pc:sldMkLst>
      </pc:sldChg>
      <pc:sldChg chg="del">
        <pc:chgData name="Jang Insun" userId="9a6367cea696bed7" providerId="LiveId" clId="{DBAAFB3A-F937-4724-A5EB-D3F01C203A47}" dt="2020-11-02T08:59:57.049" v="4417" actId="47"/>
        <pc:sldMkLst>
          <pc:docMk/>
          <pc:sldMk cId="3570503581" sldId="1157"/>
        </pc:sldMkLst>
      </pc:sldChg>
      <pc:sldChg chg="del">
        <pc:chgData name="Jang Insun" userId="9a6367cea696bed7" providerId="LiveId" clId="{DBAAFB3A-F937-4724-A5EB-D3F01C203A47}" dt="2020-11-02T09:11:55.749" v="4820" actId="47"/>
        <pc:sldMkLst>
          <pc:docMk/>
          <pc:sldMk cId="391834690" sldId="1162"/>
        </pc:sldMkLst>
      </pc:sldChg>
      <pc:sldChg chg="addSp delSp modSp add mod">
        <pc:chgData name="Jang Insun" userId="9a6367cea696bed7" providerId="LiveId" clId="{DBAAFB3A-F937-4724-A5EB-D3F01C203A47}" dt="2020-11-02T08:36:02.080" v="3128" actId="1076"/>
        <pc:sldMkLst>
          <pc:docMk/>
          <pc:sldMk cId="118473899" sldId="1163"/>
        </pc:sldMkLst>
        <pc:spChg chg="mod">
          <ac:chgData name="Jang Insun" userId="9a6367cea696bed7" providerId="LiveId" clId="{DBAAFB3A-F937-4724-A5EB-D3F01C203A47}" dt="2020-11-02T08:05:58.198" v="2207" actId="20577"/>
          <ac:spMkLst>
            <pc:docMk/>
            <pc:sldMk cId="118473899" sldId="1163"/>
            <ac:spMk id="2" creationId="{00000000-0000-0000-0000-000000000000}"/>
          </ac:spMkLst>
        </pc:spChg>
        <pc:spChg chg="mod">
          <ac:chgData name="Jang Insun" userId="9a6367cea696bed7" providerId="LiveId" clId="{DBAAFB3A-F937-4724-A5EB-D3F01C203A47}" dt="2020-11-02T08:36:00.143" v="3127" actId="20577"/>
          <ac:spMkLst>
            <pc:docMk/>
            <pc:sldMk cId="118473899" sldId="1163"/>
            <ac:spMk id="3" creationId="{00000000-0000-0000-0000-000000000000}"/>
          </ac:spMkLst>
        </pc:spChg>
        <pc:picChg chg="add del mod">
          <ac:chgData name="Jang Insun" userId="9a6367cea696bed7" providerId="LiveId" clId="{DBAAFB3A-F937-4724-A5EB-D3F01C203A47}" dt="2020-11-02T08:17:23.624" v="3017" actId="478"/>
          <ac:picMkLst>
            <pc:docMk/>
            <pc:sldMk cId="118473899" sldId="1163"/>
            <ac:picMk id="6" creationId="{6D511B99-1BC8-4795-8B8D-4E81D0857D7F}"/>
          </ac:picMkLst>
        </pc:picChg>
        <pc:picChg chg="add mod">
          <ac:chgData name="Jang Insun" userId="9a6367cea696bed7" providerId="LiveId" clId="{DBAAFB3A-F937-4724-A5EB-D3F01C203A47}" dt="2020-11-02T08:36:02.080" v="3128" actId="1076"/>
          <ac:picMkLst>
            <pc:docMk/>
            <pc:sldMk cId="118473899" sldId="1163"/>
            <ac:picMk id="7" creationId="{89624E60-FE34-4644-946D-23F3A772552D}"/>
          </ac:picMkLst>
        </pc:picChg>
      </pc:sldChg>
      <pc:sldChg chg="modSp add del mod">
        <pc:chgData name="Jang Insun" userId="9a6367cea696bed7" providerId="LiveId" clId="{DBAAFB3A-F937-4724-A5EB-D3F01C203A47}" dt="2020-11-02T09:04:52.050" v="4819" actId="47"/>
        <pc:sldMkLst>
          <pc:docMk/>
          <pc:sldMk cId="3543034093" sldId="1164"/>
        </pc:sldMkLst>
        <pc:spChg chg="mod">
          <ac:chgData name="Jang Insun" userId="9a6367cea696bed7" providerId="LiveId" clId="{DBAAFB3A-F937-4724-A5EB-D3F01C203A47}" dt="2020-11-02T08:06:39.913" v="2283" actId="20577"/>
          <ac:spMkLst>
            <pc:docMk/>
            <pc:sldMk cId="3543034093" sldId="1164"/>
            <ac:spMk id="2" creationId="{00000000-0000-0000-0000-000000000000}"/>
          </ac:spMkLst>
        </pc:spChg>
        <pc:spChg chg="mod">
          <ac:chgData name="Jang Insun" userId="9a6367cea696bed7" providerId="LiveId" clId="{DBAAFB3A-F937-4724-A5EB-D3F01C203A47}" dt="2020-11-02T08:07:51.679" v="2448" actId="20577"/>
          <ac:spMkLst>
            <pc:docMk/>
            <pc:sldMk cId="3543034093" sldId="1164"/>
            <ac:spMk id="3" creationId="{00000000-0000-0000-0000-000000000000}"/>
          </ac:spMkLst>
        </pc:spChg>
      </pc:sldChg>
      <pc:sldChg chg="addSp delSp modSp add mod">
        <pc:chgData name="Jang Insun" userId="9a6367cea696bed7" providerId="LiveId" clId="{DBAAFB3A-F937-4724-A5EB-D3F01C203A47}" dt="2020-11-02T09:04:43.633" v="4816" actId="20577"/>
        <pc:sldMkLst>
          <pc:docMk/>
          <pc:sldMk cId="2187253843" sldId="1165"/>
        </pc:sldMkLst>
        <pc:spChg chg="mod">
          <ac:chgData name="Jang Insun" userId="9a6367cea696bed7" providerId="LiveId" clId="{DBAAFB3A-F937-4724-A5EB-D3F01C203A47}" dt="2020-11-02T09:04:43.633" v="4816" actId="20577"/>
          <ac:spMkLst>
            <pc:docMk/>
            <pc:sldMk cId="2187253843" sldId="1165"/>
            <ac:spMk id="2" creationId="{00000000-0000-0000-0000-000000000000}"/>
          </ac:spMkLst>
        </pc:spChg>
        <pc:spChg chg="mod">
          <ac:chgData name="Jang Insun" userId="9a6367cea696bed7" providerId="LiveId" clId="{DBAAFB3A-F937-4724-A5EB-D3F01C203A47}" dt="2020-11-02T09:00:58.951" v="4454" actId="6549"/>
          <ac:spMkLst>
            <pc:docMk/>
            <pc:sldMk cId="2187253843" sldId="1165"/>
            <ac:spMk id="3" creationId="{00000000-0000-0000-0000-000000000000}"/>
          </ac:spMkLst>
        </pc:spChg>
        <pc:spChg chg="add mod">
          <ac:chgData name="Jang Insun" userId="9a6367cea696bed7" providerId="LiveId" clId="{DBAAFB3A-F937-4724-A5EB-D3F01C203A47}" dt="2020-11-02T09:02:43.510" v="4486" actId="1076"/>
          <ac:spMkLst>
            <pc:docMk/>
            <pc:sldMk cId="2187253843" sldId="1165"/>
            <ac:spMk id="16" creationId="{D85B5FB0-0ADE-48E9-B4C8-832FA776AAAC}"/>
          </ac:spMkLst>
        </pc:spChg>
        <pc:graphicFrameChg chg="add del mod">
          <ac:chgData name="Jang Insun" userId="9a6367cea696bed7" providerId="LiveId" clId="{DBAAFB3A-F937-4724-A5EB-D3F01C203A47}" dt="2020-11-02T08:59:44.109" v="4403" actId="21"/>
          <ac:graphicFrameMkLst>
            <pc:docMk/>
            <pc:sldMk cId="2187253843" sldId="1165"/>
            <ac:graphicFrameMk id="10" creationId="{E7A21978-6DFF-4DBE-BEAB-94D9D18DF75E}"/>
          </ac:graphicFrameMkLst>
        </pc:graphicFrameChg>
        <pc:picChg chg="add del mod">
          <ac:chgData name="Jang Insun" userId="9a6367cea696bed7" providerId="LiveId" clId="{DBAAFB3A-F937-4724-A5EB-D3F01C203A47}" dt="2020-11-02T08:58:22.715" v="4389" actId="478"/>
          <ac:picMkLst>
            <pc:docMk/>
            <pc:sldMk cId="2187253843" sldId="1165"/>
            <ac:picMk id="6" creationId="{5A32E278-43F0-4D7F-BCFB-E81A23374320}"/>
          </ac:picMkLst>
        </pc:picChg>
        <pc:picChg chg="del">
          <ac:chgData name="Jang Insun" userId="9a6367cea696bed7" providerId="LiveId" clId="{DBAAFB3A-F937-4724-A5EB-D3F01C203A47}" dt="2020-11-02T08:36:47.747" v="3141" actId="478"/>
          <ac:picMkLst>
            <pc:docMk/>
            <pc:sldMk cId="2187253843" sldId="1165"/>
            <ac:picMk id="7" creationId="{89624E60-FE34-4644-946D-23F3A772552D}"/>
          </ac:picMkLst>
        </pc:picChg>
        <pc:picChg chg="add del mod ord">
          <ac:chgData name="Jang Insun" userId="9a6367cea696bed7" providerId="LiveId" clId="{DBAAFB3A-F937-4724-A5EB-D3F01C203A47}" dt="2020-11-02T09:01:51.191" v="4456" actId="478"/>
          <ac:picMkLst>
            <pc:docMk/>
            <pc:sldMk cId="2187253843" sldId="1165"/>
            <ac:picMk id="8" creationId="{D86D6A98-6235-4376-8F04-A31435BAE66E}"/>
          </ac:picMkLst>
        </pc:picChg>
        <pc:picChg chg="add del mod">
          <ac:chgData name="Jang Insun" userId="9a6367cea696bed7" providerId="LiveId" clId="{DBAAFB3A-F937-4724-A5EB-D3F01C203A47}" dt="2020-11-02T09:00:57.731" v="4453" actId="478"/>
          <ac:picMkLst>
            <pc:docMk/>
            <pc:sldMk cId="2187253843" sldId="1165"/>
            <ac:picMk id="11" creationId="{4685BD9A-37FD-4AF8-A8A7-B10FC048438F}"/>
          </ac:picMkLst>
        </pc:picChg>
        <pc:picChg chg="add mod">
          <ac:chgData name="Jang Insun" userId="9a6367cea696bed7" providerId="LiveId" clId="{DBAAFB3A-F937-4724-A5EB-D3F01C203A47}" dt="2020-11-02T09:01:53.525" v="4458" actId="1076"/>
          <ac:picMkLst>
            <pc:docMk/>
            <pc:sldMk cId="2187253843" sldId="1165"/>
            <ac:picMk id="12" creationId="{D2505EF6-F955-4339-894C-8F0ADD07143C}"/>
          </ac:picMkLst>
        </pc:picChg>
        <pc:cxnChg chg="add mod">
          <ac:chgData name="Jang Insun" userId="9a6367cea696bed7" providerId="LiveId" clId="{DBAAFB3A-F937-4724-A5EB-D3F01C203A47}" dt="2020-11-02T09:02:39.482" v="4485" actId="14100"/>
          <ac:cxnSpMkLst>
            <pc:docMk/>
            <pc:sldMk cId="2187253843" sldId="1165"/>
            <ac:cxnSpMk id="14" creationId="{37065B48-69AF-4463-A647-013423FC9ECE}"/>
          </ac:cxnSpMkLst>
        </pc:cxnChg>
      </pc:sldChg>
      <pc:sldChg chg="addSp delSp modSp add mod">
        <pc:chgData name="Jang Insun" userId="9a6367cea696bed7" providerId="LiveId" clId="{DBAAFB3A-F937-4724-A5EB-D3F01C203A47}" dt="2020-11-02T09:04:47.965" v="4817"/>
        <pc:sldMkLst>
          <pc:docMk/>
          <pc:sldMk cId="725839867" sldId="1166"/>
        </pc:sldMkLst>
        <pc:spChg chg="mod">
          <ac:chgData name="Jang Insun" userId="9a6367cea696bed7" providerId="LiveId" clId="{DBAAFB3A-F937-4724-A5EB-D3F01C203A47}" dt="2020-11-02T09:04:47.965" v="4817"/>
          <ac:spMkLst>
            <pc:docMk/>
            <pc:sldMk cId="725839867" sldId="1166"/>
            <ac:spMk id="2" creationId="{00000000-0000-0000-0000-000000000000}"/>
          </ac:spMkLst>
        </pc:spChg>
        <pc:spChg chg="mod">
          <ac:chgData name="Jang Insun" userId="9a6367cea696bed7" providerId="LiveId" clId="{DBAAFB3A-F937-4724-A5EB-D3F01C203A47}" dt="2020-11-02T09:04:23.865" v="4801" actId="20577"/>
          <ac:spMkLst>
            <pc:docMk/>
            <pc:sldMk cId="725839867" sldId="1166"/>
            <ac:spMk id="3" creationId="{00000000-0000-0000-0000-000000000000}"/>
          </ac:spMkLst>
        </pc:spChg>
        <pc:graphicFrameChg chg="add del mod">
          <ac:chgData name="Jang Insun" userId="9a6367cea696bed7" providerId="LiveId" clId="{DBAAFB3A-F937-4724-A5EB-D3F01C203A47}" dt="2020-11-02T09:04:34.364" v="4804" actId="478"/>
          <ac:graphicFrameMkLst>
            <pc:docMk/>
            <pc:sldMk cId="725839867" sldId="1166"/>
            <ac:graphicFrameMk id="6" creationId="{2CA09CBE-C6BC-4AA8-B401-344AEF41DD50}"/>
          </ac:graphicFrameMkLst>
        </pc:graphicFrameChg>
        <pc:picChg chg="add mod">
          <ac:chgData name="Jang Insun" userId="9a6367cea696bed7" providerId="LiveId" clId="{DBAAFB3A-F937-4724-A5EB-D3F01C203A47}" dt="2020-11-02T09:04:37.292" v="4806" actId="1076"/>
          <ac:picMkLst>
            <pc:docMk/>
            <pc:sldMk cId="725839867" sldId="1166"/>
            <ac:picMk id="7" creationId="{04075812-2BD6-4AF9-BAA1-73E684135468}"/>
          </ac:picMkLst>
        </pc:picChg>
        <pc:picChg chg="del">
          <ac:chgData name="Jang Insun" userId="9a6367cea696bed7" providerId="LiveId" clId="{DBAAFB3A-F937-4724-A5EB-D3F01C203A47}" dt="2020-11-02T09:02:52.430" v="4490" actId="478"/>
          <ac:picMkLst>
            <pc:docMk/>
            <pc:sldMk cId="725839867" sldId="1166"/>
            <ac:picMk id="8" creationId="{D86D6A98-6235-4376-8F04-A31435BAE66E}"/>
          </ac:picMkLst>
        </pc:picChg>
        <pc:picChg chg="del mod">
          <ac:chgData name="Jang Insun" userId="9a6367cea696bed7" providerId="LiveId" clId="{DBAAFB3A-F937-4724-A5EB-D3F01C203A47}" dt="2020-11-02T09:03:11.789" v="4494" actId="478"/>
          <ac:picMkLst>
            <pc:docMk/>
            <pc:sldMk cId="725839867" sldId="1166"/>
            <ac:picMk id="11" creationId="{4685BD9A-37FD-4AF8-A8A7-B10FC048438F}"/>
          </ac:picMkLst>
        </pc:picChg>
      </pc:sldChg>
      <pc:sldMasterChg chg="modSp mod">
        <pc:chgData name="Jang Insun" userId="9a6367cea696bed7" providerId="LiveId" clId="{DBAAFB3A-F937-4724-A5EB-D3F01C203A47}" dt="2020-11-02T06:23:13.645" v="80" actId="20577"/>
        <pc:sldMasterMkLst>
          <pc:docMk/>
          <pc:sldMasterMk cId="0" sldId="2147483648"/>
        </pc:sldMasterMkLst>
        <pc:spChg chg="mod">
          <ac:chgData name="Jang Insun" userId="9a6367cea696bed7" providerId="LiveId" clId="{DBAAFB3A-F937-4724-A5EB-D3F01C203A47}" dt="2020-11-02T06:23:13.645" v="80" actId="20577"/>
          <ac:spMkLst>
            <pc:docMk/>
            <pc:sldMasterMk cId="0" sldId="2147483648"/>
            <ac:spMk id="11" creationId="{00000000-0000-0000-0000-000000000000}"/>
          </ac:spMkLst>
        </pc:spChg>
      </pc:sldMasterChg>
    </pc:docChg>
  </pc:docChgLst>
  <pc:docChgLst>
    <pc:chgData name="Jang Insun" userId="9a6367cea696bed7" providerId="LiveId" clId="{23AF1B23-B6C9-4E72-AD9C-E1FAE955CA6F}"/>
    <pc:docChg chg="undo custSel addSld modSld modMainMaster">
      <pc:chgData name="Jang Insun" userId="9a6367cea696bed7" providerId="LiveId" clId="{23AF1B23-B6C9-4E72-AD9C-E1FAE955CA6F}" dt="2020-12-30T05:02:39.028" v="1587" actId="20577"/>
      <pc:docMkLst>
        <pc:docMk/>
      </pc:docMkLst>
      <pc:sldChg chg="modSp mod">
        <pc:chgData name="Jang Insun" userId="9a6367cea696bed7" providerId="LiveId" clId="{23AF1B23-B6C9-4E72-AD9C-E1FAE955CA6F}" dt="2020-12-30T04:42:20.972" v="3" actId="14734"/>
        <pc:sldMkLst>
          <pc:docMk/>
          <pc:sldMk cId="0" sldId="283"/>
        </pc:sldMkLst>
        <pc:graphicFrameChg chg="modGraphic">
          <ac:chgData name="Jang Insun" userId="9a6367cea696bed7" providerId="LiveId" clId="{23AF1B23-B6C9-4E72-AD9C-E1FAE955CA6F}" dt="2020-12-30T04:42:20.972" v="3" actId="14734"/>
          <ac:graphicFrameMkLst>
            <pc:docMk/>
            <pc:sldMk cId="0" sldId="283"/>
            <ac:graphicFrameMk id="9" creationId="{00000000-0000-0000-0000-000000000000}"/>
          </ac:graphicFrameMkLst>
        </pc:graphicFrameChg>
      </pc:sldChg>
      <pc:sldChg chg="modSp mod">
        <pc:chgData name="Jang Insun" userId="9a6367cea696bed7" providerId="LiveId" clId="{23AF1B23-B6C9-4E72-AD9C-E1FAE955CA6F}" dt="2020-12-30T04:57:41.245" v="1044" actId="1076"/>
        <pc:sldMkLst>
          <pc:docMk/>
          <pc:sldMk cId="1427592943" sldId="1132"/>
        </pc:sldMkLst>
        <pc:graphicFrameChg chg="mod modGraphic">
          <ac:chgData name="Jang Insun" userId="9a6367cea696bed7" providerId="LiveId" clId="{23AF1B23-B6C9-4E72-AD9C-E1FAE955CA6F}" dt="2020-12-30T04:57:41.245" v="1044" actId="1076"/>
          <ac:graphicFrameMkLst>
            <pc:docMk/>
            <pc:sldMk cId="1427592943" sldId="1132"/>
            <ac:graphicFrameMk id="6" creationId="{00000000-0000-0000-0000-000000000000}"/>
          </ac:graphicFrameMkLst>
        </pc:graphicFrameChg>
      </pc:sldChg>
      <pc:sldChg chg="modSp mod">
        <pc:chgData name="Jang Insun" userId="9a6367cea696bed7" providerId="LiveId" clId="{23AF1B23-B6C9-4E72-AD9C-E1FAE955CA6F}" dt="2020-12-30T04:58:47.523" v="1051" actId="20577"/>
        <pc:sldMkLst>
          <pc:docMk/>
          <pc:sldMk cId="1857234226" sldId="1135"/>
        </pc:sldMkLst>
        <pc:spChg chg="mod">
          <ac:chgData name="Jang Insun" userId="9a6367cea696bed7" providerId="LiveId" clId="{23AF1B23-B6C9-4E72-AD9C-E1FAE955CA6F}" dt="2020-12-30T04:58:47.523" v="1051" actId="20577"/>
          <ac:spMkLst>
            <pc:docMk/>
            <pc:sldMk cId="1857234226" sldId="1135"/>
            <ac:spMk id="3" creationId="{00000000-0000-0000-0000-000000000000}"/>
          </ac:spMkLst>
        </pc:spChg>
      </pc:sldChg>
      <pc:sldChg chg="modSp mod">
        <pc:chgData name="Jang Insun" userId="9a6367cea696bed7" providerId="LiveId" clId="{23AF1B23-B6C9-4E72-AD9C-E1FAE955CA6F}" dt="2020-12-30T04:43:43.388" v="131" actId="20577"/>
        <pc:sldMkLst>
          <pc:docMk/>
          <pc:sldMk cId="240887288" sldId="1136"/>
        </pc:sldMkLst>
        <pc:spChg chg="mod">
          <ac:chgData name="Jang Insun" userId="9a6367cea696bed7" providerId="LiveId" clId="{23AF1B23-B6C9-4E72-AD9C-E1FAE955CA6F}" dt="2020-12-30T04:43:43.388" v="131" actId="20577"/>
          <ac:spMkLst>
            <pc:docMk/>
            <pc:sldMk cId="240887288" sldId="1136"/>
            <ac:spMk id="3" creationId="{00000000-0000-0000-0000-000000000000}"/>
          </ac:spMkLst>
        </pc:spChg>
      </pc:sldChg>
      <pc:sldChg chg="modSp mod">
        <pc:chgData name="Jang Insun" userId="9a6367cea696bed7" providerId="LiveId" clId="{23AF1B23-B6C9-4E72-AD9C-E1FAE955CA6F}" dt="2020-12-30T04:44:53.002" v="133" actId="20577"/>
        <pc:sldMkLst>
          <pc:docMk/>
          <pc:sldMk cId="1702715037" sldId="1138"/>
        </pc:sldMkLst>
        <pc:spChg chg="mod">
          <ac:chgData name="Jang Insun" userId="9a6367cea696bed7" providerId="LiveId" clId="{23AF1B23-B6C9-4E72-AD9C-E1FAE955CA6F}" dt="2020-12-30T04:44:53.002" v="133" actId="20577"/>
          <ac:spMkLst>
            <pc:docMk/>
            <pc:sldMk cId="1702715037" sldId="1138"/>
            <ac:spMk id="3" creationId="{00000000-0000-0000-0000-000000000000}"/>
          </ac:spMkLst>
        </pc:spChg>
      </pc:sldChg>
      <pc:sldChg chg="modSp mod">
        <pc:chgData name="Jang Insun" userId="9a6367cea696bed7" providerId="LiveId" clId="{23AF1B23-B6C9-4E72-AD9C-E1FAE955CA6F}" dt="2020-12-30T04:48:51.071" v="499" actId="20577"/>
        <pc:sldMkLst>
          <pc:docMk/>
          <pc:sldMk cId="118473899" sldId="1163"/>
        </pc:sldMkLst>
        <pc:spChg chg="mod">
          <ac:chgData name="Jang Insun" userId="9a6367cea696bed7" providerId="LiveId" clId="{23AF1B23-B6C9-4E72-AD9C-E1FAE955CA6F}" dt="2020-12-30T04:48:51.071" v="499" actId="20577"/>
          <ac:spMkLst>
            <pc:docMk/>
            <pc:sldMk cId="118473899" sldId="1163"/>
            <ac:spMk id="3" creationId="{00000000-0000-0000-0000-000000000000}"/>
          </ac:spMkLst>
        </pc:spChg>
        <pc:picChg chg="mod">
          <ac:chgData name="Jang Insun" userId="9a6367cea696bed7" providerId="LiveId" clId="{23AF1B23-B6C9-4E72-AD9C-E1FAE955CA6F}" dt="2020-12-30T04:48:17.003" v="484" actId="1076"/>
          <ac:picMkLst>
            <pc:docMk/>
            <pc:sldMk cId="118473899" sldId="1163"/>
            <ac:picMk id="7" creationId="{89624E60-FE34-4644-946D-23F3A772552D}"/>
          </ac:picMkLst>
        </pc:picChg>
      </pc:sldChg>
      <pc:sldChg chg="modSp mod">
        <pc:chgData name="Jang Insun" userId="9a6367cea696bed7" providerId="LiveId" clId="{23AF1B23-B6C9-4E72-AD9C-E1FAE955CA6F}" dt="2020-12-30T04:56:48.378" v="987" actId="20577"/>
        <pc:sldMkLst>
          <pc:docMk/>
          <pc:sldMk cId="3543034093" sldId="1164"/>
        </pc:sldMkLst>
        <pc:spChg chg="mod">
          <ac:chgData name="Jang Insun" userId="9a6367cea696bed7" providerId="LiveId" clId="{23AF1B23-B6C9-4E72-AD9C-E1FAE955CA6F}" dt="2020-12-30T04:56:48.378" v="987" actId="20577"/>
          <ac:spMkLst>
            <pc:docMk/>
            <pc:sldMk cId="3543034093" sldId="1164"/>
            <ac:spMk id="3" creationId="{00000000-0000-0000-0000-000000000000}"/>
          </ac:spMkLst>
        </pc:spChg>
      </pc:sldChg>
      <pc:sldChg chg="addSp modSp mod">
        <pc:chgData name="Jang Insun" userId="9a6367cea696bed7" providerId="LiveId" clId="{23AF1B23-B6C9-4E72-AD9C-E1FAE955CA6F}" dt="2020-12-30T04:52:57.674" v="698" actId="1076"/>
        <pc:sldMkLst>
          <pc:docMk/>
          <pc:sldMk cId="2187253843" sldId="1165"/>
        </pc:sldMkLst>
        <pc:spChg chg="mod">
          <ac:chgData name="Jang Insun" userId="9a6367cea696bed7" providerId="LiveId" clId="{23AF1B23-B6C9-4E72-AD9C-E1FAE955CA6F}" dt="2020-12-30T04:52:40.388" v="697" actId="20577"/>
          <ac:spMkLst>
            <pc:docMk/>
            <pc:sldMk cId="2187253843" sldId="1165"/>
            <ac:spMk id="3" creationId="{00000000-0000-0000-0000-000000000000}"/>
          </ac:spMkLst>
        </pc:spChg>
        <pc:spChg chg="mod">
          <ac:chgData name="Jang Insun" userId="9a6367cea696bed7" providerId="LiveId" clId="{23AF1B23-B6C9-4E72-AD9C-E1FAE955CA6F}" dt="2020-12-30T04:49:30.857" v="570" actId="164"/>
          <ac:spMkLst>
            <pc:docMk/>
            <pc:sldMk cId="2187253843" sldId="1165"/>
            <ac:spMk id="16" creationId="{D85B5FB0-0ADE-48E9-B4C8-832FA776AAAC}"/>
          </ac:spMkLst>
        </pc:spChg>
        <pc:grpChg chg="add mod">
          <ac:chgData name="Jang Insun" userId="9a6367cea696bed7" providerId="LiveId" clId="{23AF1B23-B6C9-4E72-AD9C-E1FAE955CA6F}" dt="2020-12-30T04:52:57.674" v="698" actId="1076"/>
          <ac:grpSpMkLst>
            <pc:docMk/>
            <pc:sldMk cId="2187253843" sldId="1165"/>
            <ac:grpSpMk id="6" creationId="{732E9B3F-081E-4797-9C5E-AE22B557D101}"/>
          </ac:grpSpMkLst>
        </pc:grpChg>
        <pc:picChg chg="mod">
          <ac:chgData name="Jang Insun" userId="9a6367cea696bed7" providerId="LiveId" clId="{23AF1B23-B6C9-4E72-AD9C-E1FAE955CA6F}" dt="2020-12-30T04:49:30.857" v="570" actId="164"/>
          <ac:picMkLst>
            <pc:docMk/>
            <pc:sldMk cId="2187253843" sldId="1165"/>
            <ac:picMk id="12" creationId="{D2505EF6-F955-4339-894C-8F0ADD07143C}"/>
          </ac:picMkLst>
        </pc:picChg>
        <pc:cxnChg chg="mod">
          <ac:chgData name="Jang Insun" userId="9a6367cea696bed7" providerId="LiveId" clId="{23AF1B23-B6C9-4E72-AD9C-E1FAE955CA6F}" dt="2020-12-30T04:49:30.857" v="570" actId="164"/>
          <ac:cxnSpMkLst>
            <pc:docMk/>
            <pc:sldMk cId="2187253843" sldId="1165"/>
            <ac:cxnSpMk id="14" creationId="{37065B48-69AF-4463-A647-013423FC9ECE}"/>
          </ac:cxnSpMkLst>
        </pc:cxnChg>
      </pc:sldChg>
      <pc:sldChg chg="addSp modSp mod">
        <pc:chgData name="Jang Insun" userId="9a6367cea696bed7" providerId="LiveId" clId="{23AF1B23-B6C9-4E72-AD9C-E1FAE955CA6F}" dt="2020-12-30T04:55:52.068" v="941" actId="1076"/>
        <pc:sldMkLst>
          <pc:docMk/>
          <pc:sldMk cId="725839867" sldId="1166"/>
        </pc:sldMkLst>
        <pc:spChg chg="mod">
          <ac:chgData name="Jang Insun" userId="9a6367cea696bed7" providerId="LiveId" clId="{23AF1B23-B6C9-4E72-AD9C-E1FAE955CA6F}" dt="2020-12-30T04:55:52.068" v="941" actId="1076"/>
          <ac:spMkLst>
            <pc:docMk/>
            <pc:sldMk cId="725839867" sldId="1166"/>
            <ac:spMk id="3" creationId="{00000000-0000-0000-0000-000000000000}"/>
          </ac:spMkLst>
        </pc:spChg>
        <pc:spChg chg="mod">
          <ac:chgData name="Jang Insun" userId="9a6367cea696bed7" providerId="LiveId" clId="{23AF1B23-B6C9-4E72-AD9C-E1FAE955CA6F}" dt="2020-12-30T04:55:47.143" v="937" actId="164"/>
          <ac:spMkLst>
            <pc:docMk/>
            <pc:sldMk cId="725839867" sldId="1166"/>
            <ac:spMk id="9" creationId="{D85B5FB0-0ADE-48E9-B4C8-832FA776AAAC}"/>
          </ac:spMkLst>
        </pc:spChg>
        <pc:grpChg chg="add mod">
          <ac:chgData name="Jang Insun" userId="9a6367cea696bed7" providerId="LiveId" clId="{23AF1B23-B6C9-4E72-AD9C-E1FAE955CA6F}" dt="2020-12-30T04:55:47.143" v="937" actId="164"/>
          <ac:grpSpMkLst>
            <pc:docMk/>
            <pc:sldMk cId="725839867" sldId="1166"/>
            <ac:grpSpMk id="6" creationId="{E9989B92-E1C6-4563-9EF7-46276ADB82AE}"/>
          </ac:grpSpMkLst>
        </pc:grpChg>
        <pc:picChg chg="mod">
          <ac:chgData name="Jang Insun" userId="9a6367cea696bed7" providerId="LiveId" clId="{23AF1B23-B6C9-4E72-AD9C-E1FAE955CA6F}" dt="2020-12-30T04:55:47.143" v="937" actId="164"/>
          <ac:picMkLst>
            <pc:docMk/>
            <pc:sldMk cId="725839867" sldId="1166"/>
            <ac:picMk id="7" creationId="{04075812-2BD6-4AF9-BAA1-73E684135468}"/>
          </ac:picMkLst>
        </pc:picChg>
        <pc:cxnChg chg="mod">
          <ac:chgData name="Jang Insun" userId="9a6367cea696bed7" providerId="LiveId" clId="{23AF1B23-B6C9-4E72-AD9C-E1FAE955CA6F}" dt="2020-12-30T04:55:47.143" v="937" actId="164"/>
          <ac:cxnSpMkLst>
            <pc:docMk/>
            <pc:sldMk cId="725839867" sldId="1166"/>
            <ac:cxnSpMk id="8" creationId="{37065B48-69AF-4463-A647-013423FC9ECE}"/>
          </ac:cxnSpMkLst>
        </pc:cxnChg>
      </pc:sldChg>
      <pc:sldChg chg="modSp add mod">
        <pc:chgData name="Jang Insun" userId="9a6367cea696bed7" providerId="LiveId" clId="{23AF1B23-B6C9-4E72-AD9C-E1FAE955CA6F}" dt="2020-12-30T05:02:39.028" v="1587" actId="20577"/>
        <pc:sldMkLst>
          <pc:docMk/>
          <pc:sldMk cId="1192618524" sldId="1167"/>
        </pc:sldMkLst>
        <pc:spChg chg="mod">
          <ac:chgData name="Jang Insun" userId="9a6367cea696bed7" providerId="LiveId" clId="{23AF1B23-B6C9-4E72-AD9C-E1FAE955CA6F}" dt="2020-12-30T04:59:53.970" v="1057" actId="20577"/>
          <ac:spMkLst>
            <pc:docMk/>
            <pc:sldMk cId="1192618524" sldId="1167"/>
            <ac:spMk id="2" creationId="{00000000-0000-0000-0000-000000000000}"/>
          </ac:spMkLst>
        </pc:spChg>
        <pc:spChg chg="mod">
          <ac:chgData name="Jang Insun" userId="9a6367cea696bed7" providerId="LiveId" clId="{23AF1B23-B6C9-4E72-AD9C-E1FAE955CA6F}" dt="2020-12-30T05:02:39.028" v="1587" actId="20577"/>
          <ac:spMkLst>
            <pc:docMk/>
            <pc:sldMk cId="1192618524" sldId="1167"/>
            <ac:spMk id="3" creationId="{00000000-0000-0000-0000-000000000000}"/>
          </ac:spMkLst>
        </pc:spChg>
      </pc:sldChg>
      <pc:sldChg chg="modSp add mod">
        <pc:chgData name="Jang Insun" userId="9a6367cea696bed7" providerId="LiveId" clId="{23AF1B23-B6C9-4E72-AD9C-E1FAE955CA6F}" dt="2020-12-30T05:01:08.714" v="1328" actId="20577"/>
        <pc:sldMkLst>
          <pc:docMk/>
          <pc:sldMk cId="2560553005" sldId="1168"/>
        </pc:sldMkLst>
        <pc:spChg chg="mod">
          <ac:chgData name="Jang Insun" userId="9a6367cea696bed7" providerId="LiveId" clId="{23AF1B23-B6C9-4E72-AD9C-E1FAE955CA6F}" dt="2020-12-30T05:00:31.687" v="1141" actId="20577"/>
          <ac:spMkLst>
            <pc:docMk/>
            <pc:sldMk cId="2560553005" sldId="1168"/>
            <ac:spMk id="2" creationId="{00000000-0000-0000-0000-000000000000}"/>
          </ac:spMkLst>
        </pc:spChg>
        <pc:spChg chg="mod">
          <ac:chgData name="Jang Insun" userId="9a6367cea696bed7" providerId="LiveId" clId="{23AF1B23-B6C9-4E72-AD9C-E1FAE955CA6F}" dt="2020-12-30T05:01:08.714" v="1328" actId="20577"/>
          <ac:spMkLst>
            <pc:docMk/>
            <pc:sldMk cId="2560553005" sldId="1168"/>
            <ac:spMk id="3" creationId="{00000000-0000-0000-0000-000000000000}"/>
          </ac:spMkLst>
        </pc:spChg>
      </pc:sldChg>
      <pc:sldMasterChg chg="modSp mod">
        <pc:chgData name="Jang Insun" userId="9a6367cea696bed7" providerId="LiveId" clId="{23AF1B23-B6C9-4E72-AD9C-E1FAE955CA6F}" dt="2020-12-30T04:42:14.349" v="1" actId="20577"/>
        <pc:sldMasterMkLst>
          <pc:docMk/>
          <pc:sldMasterMk cId="0" sldId="2147483648"/>
        </pc:sldMasterMkLst>
        <pc:spChg chg="mod">
          <ac:chgData name="Jang Insun" userId="9a6367cea696bed7" providerId="LiveId" clId="{23AF1B23-B6C9-4E72-AD9C-E1FAE955CA6F}" dt="2020-12-30T04:42:14.349" v="1" actId="20577"/>
          <ac:spMkLst>
            <pc:docMk/>
            <pc:sldMasterMk cId="0" sldId="2147483648"/>
            <ac:spMk id="1031" creationId="{00000000-0000-0000-0000-000000000000}"/>
          </ac:spMkLst>
        </pc:spChg>
      </pc:sldMasterChg>
    </pc:docChg>
  </pc:docChgLst>
  <pc:docChgLst>
    <pc:chgData name="Jang Insun" userId="9a6367cea696bed7" providerId="LiveId" clId="{3445014F-97AD-474A-8A27-1A7EF9490E08}"/>
    <pc:docChg chg="undo custSel addSld delSld modSld sldOrd modMainMaster">
      <pc:chgData name="Jang Insun" userId="9a6367cea696bed7" providerId="LiveId" clId="{3445014F-97AD-474A-8A27-1A7EF9490E08}" dt="2020-12-31T06:33:14.328" v="5901"/>
      <pc:docMkLst>
        <pc:docMk/>
      </pc:docMkLst>
      <pc:sldChg chg="modSp mod">
        <pc:chgData name="Jang Insun" userId="9a6367cea696bed7" providerId="LiveId" clId="{3445014F-97AD-474A-8A27-1A7EF9490E08}" dt="2020-12-31T04:32:53.796" v="132" actId="20577"/>
        <pc:sldMkLst>
          <pc:docMk/>
          <pc:sldMk cId="0" sldId="283"/>
        </pc:sldMkLst>
        <pc:spChg chg="mod">
          <ac:chgData name="Jang Insun" userId="9a6367cea696bed7" providerId="LiveId" clId="{3445014F-97AD-474A-8A27-1A7EF9490E08}" dt="2020-12-31T04:32:45.420" v="122" actId="20577"/>
          <ac:spMkLst>
            <pc:docMk/>
            <pc:sldMk cId="0" sldId="283"/>
            <ac:spMk id="6149" creationId="{00000000-0000-0000-0000-000000000000}"/>
          </ac:spMkLst>
        </pc:spChg>
        <pc:spChg chg="mod">
          <ac:chgData name="Jang Insun" userId="9a6367cea696bed7" providerId="LiveId" clId="{3445014F-97AD-474A-8A27-1A7EF9490E08}" dt="2020-12-31T04:32:53.796" v="132" actId="20577"/>
          <ac:spMkLst>
            <pc:docMk/>
            <pc:sldMk cId="0" sldId="283"/>
            <ac:spMk id="6150" creationId="{00000000-0000-0000-0000-000000000000}"/>
          </ac:spMkLst>
        </pc:spChg>
      </pc:sldChg>
      <pc:sldChg chg="del">
        <pc:chgData name="Jang Insun" userId="9a6367cea696bed7" providerId="LiveId" clId="{3445014F-97AD-474A-8A27-1A7EF9490E08}" dt="2020-12-31T06:32:05.832" v="5739" actId="47"/>
        <pc:sldMkLst>
          <pc:docMk/>
          <pc:sldMk cId="1427592943" sldId="1132"/>
        </pc:sldMkLst>
      </pc:sldChg>
      <pc:sldChg chg="modSp mod">
        <pc:chgData name="Jang Insun" userId="9a6367cea696bed7" providerId="LiveId" clId="{3445014F-97AD-474A-8A27-1A7EF9490E08}" dt="2020-12-31T06:32:15.267" v="5752" actId="20577"/>
        <pc:sldMkLst>
          <pc:docMk/>
          <pc:sldMk cId="240887288" sldId="1136"/>
        </pc:sldMkLst>
        <pc:spChg chg="mod">
          <ac:chgData name="Jang Insun" userId="9a6367cea696bed7" providerId="LiveId" clId="{3445014F-97AD-474A-8A27-1A7EF9490E08}" dt="2020-12-31T06:32:15.267" v="5752" actId="20577"/>
          <ac:spMkLst>
            <pc:docMk/>
            <pc:sldMk cId="240887288" sldId="1136"/>
            <ac:spMk id="3" creationId="{00000000-0000-0000-0000-000000000000}"/>
          </ac:spMkLst>
        </pc:spChg>
      </pc:sldChg>
      <pc:sldChg chg="del">
        <pc:chgData name="Jang Insun" userId="9a6367cea696bed7" providerId="LiveId" clId="{3445014F-97AD-474A-8A27-1A7EF9490E08}" dt="2020-12-31T06:32:03.727" v="5734" actId="47"/>
        <pc:sldMkLst>
          <pc:docMk/>
          <pc:sldMk cId="1702715037" sldId="1138"/>
        </pc:sldMkLst>
      </pc:sldChg>
      <pc:sldChg chg="modSp del mod">
        <pc:chgData name="Jang Insun" userId="9a6367cea696bed7" providerId="LiveId" clId="{3445014F-97AD-474A-8A27-1A7EF9490E08}" dt="2020-12-31T06:32:04.670" v="5735" actId="47"/>
        <pc:sldMkLst>
          <pc:docMk/>
          <pc:sldMk cId="118473899" sldId="1163"/>
        </pc:sldMkLst>
        <pc:spChg chg="mod">
          <ac:chgData name="Jang Insun" userId="9a6367cea696bed7" providerId="LiveId" clId="{3445014F-97AD-474A-8A27-1A7EF9490E08}" dt="2020-12-31T05:16:45.990" v="1669" actId="20577"/>
          <ac:spMkLst>
            <pc:docMk/>
            <pc:sldMk cId="118473899" sldId="1163"/>
            <ac:spMk id="2" creationId="{00000000-0000-0000-0000-000000000000}"/>
          </ac:spMkLst>
        </pc:spChg>
        <pc:spChg chg="mod">
          <ac:chgData name="Jang Insun" userId="9a6367cea696bed7" providerId="LiveId" clId="{3445014F-97AD-474A-8A27-1A7EF9490E08}" dt="2020-12-31T05:16:57.041" v="1728" actId="20577"/>
          <ac:spMkLst>
            <pc:docMk/>
            <pc:sldMk cId="118473899" sldId="1163"/>
            <ac:spMk id="3" creationId="{00000000-0000-0000-0000-000000000000}"/>
          </ac:spMkLst>
        </pc:spChg>
      </pc:sldChg>
      <pc:sldChg chg="del">
        <pc:chgData name="Jang Insun" userId="9a6367cea696bed7" providerId="LiveId" clId="{3445014F-97AD-474A-8A27-1A7EF9490E08}" dt="2020-12-31T06:32:05.590" v="5738" actId="47"/>
        <pc:sldMkLst>
          <pc:docMk/>
          <pc:sldMk cId="3543034093" sldId="1164"/>
        </pc:sldMkLst>
      </pc:sldChg>
      <pc:sldChg chg="del">
        <pc:chgData name="Jang Insun" userId="9a6367cea696bed7" providerId="LiveId" clId="{3445014F-97AD-474A-8A27-1A7EF9490E08}" dt="2020-12-31T06:32:05.051" v="5736" actId="47"/>
        <pc:sldMkLst>
          <pc:docMk/>
          <pc:sldMk cId="2187253843" sldId="1165"/>
        </pc:sldMkLst>
      </pc:sldChg>
      <pc:sldChg chg="del">
        <pc:chgData name="Jang Insun" userId="9a6367cea696bed7" providerId="LiveId" clId="{3445014F-97AD-474A-8A27-1A7EF9490E08}" dt="2020-12-31T06:32:05.236" v="5737" actId="47"/>
        <pc:sldMkLst>
          <pc:docMk/>
          <pc:sldMk cId="725839867" sldId="1166"/>
        </pc:sldMkLst>
      </pc:sldChg>
      <pc:sldChg chg="modSp add del mod">
        <pc:chgData name="Jang Insun" userId="9a6367cea696bed7" providerId="LiveId" clId="{3445014F-97AD-474A-8A27-1A7EF9490E08}" dt="2020-12-31T06:33:13.445" v="5900" actId="2696"/>
        <pc:sldMkLst>
          <pc:docMk/>
          <pc:sldMk cId="1192618524" sldId="1167"/>
        </pc:sldMkLst>
        <pc:spChg chg="mod">
          <ac:chgData name="Jang Insun" userId="9a6367cea696bed7" providerId="LiveId" clId="{3445014F-97AD-474A-8A27-1A7EF9490E08}" dt="2020-12-31T06:33:08.233" v="5896" actId="20577"/>
          <ac:spMkLst>
            <pc:docMk/>
            <pc:sldMk cId="1192618524" sldId="1167"/>
            <ac:spMk id="3" creationId="{00000000-0000-0000-0000-000000000000}"/>
          </ac:spMkLst>
        </pc:spChg>
      </pc:sldChg>
      <pc:sldChg chg="add">
        <pc:chgData name="Jang Insun" userId="9a6367cea696bed7" providerId="LiveId" clId="{3445014F-97AD-474A-8A27-1A7EF9490E08}" dt="2020-12-31T06:33:14.328" v="5901"/>
        <pc:sldMkLst>
          <pc:docMk/>
          <pc:sldMk cId="1566733896" sldId="1167"/>
        </pc:sldMkLst>
      </pc:sldChg>
      <pc:sldChg chg="del">
        <pc:chgData name="Jang Insun" userId="9a6367cea696bed7" providerId="LiveId" clId="{3445014F-97AD-474A-8A27-1A7EF9490E08}" dt="2020-12-31T06:33:09.974" v="5897" actId="47"/>
        <pc:sldMkLst>
          <pc:docMk/>
          <pc:sldMk cId="2560553005" sldId="1168"/>
        </pc:sldMkLst>
      </pc:sldChg>
      <pc:sldChg chg="addSp modSp add mod modNotesTx">
        <pc:chgData name="Jang Insun" userId="9a6367cea696bed7" providerId="LiveId" clId="{3445014F-97AD-474A-8A27-1A7EF9490E08}" dt="2020-12-31T06:13:39.977" v="3695" actId="20577"/>
        <pc:sldMkLst>
          <pc:docMk/>
          <pc:sldMk cId="930562564" sldId="1169"/>
        </pc:sldMkLst>
        <pc:spChg chg="mod">
          <ac:chgData name="Jang Insun" userId="9a6367cea696bed7" providerId="LiveId" clId="{3445014F-97AD-474A-8A27-1A7EF9490E08}" dt="2020-12-31T06:02:46.697" v="2508" actId="20577"/>
          <ac:spMkLst>
            <pc:docMk/>
            <pc:sldMk cId="930562564" sldId="1169"/>
            <ac:spMk id="2" creationId="{00000000-0000-0000-0000-000000000000}"/>
          </ac:spMkLst>
        </pc:spChg>
        <pc:spChg chg="mod">
          <ac:chgData name="Jang Insun" userId="9a6367cea696bed7" providerId="LiveId" clId="{3445014F-97AD-474A-8A27-1A7EF9490E08}" dt="2020-12-31T06:11:29.650" v="3529" actId="20577"/>
          <ac:spMkLst>
            <pc:docMk/>
            <pc:sldMk cId="930562564" sldId="1169"/>
            <ac:spMk id="3" creationId="{00000000-0000-0000-0000-000000000000}"/>
          </ac:spMkLst>
        </pc:spChg>
        <pc:picChg chg="add mod">
          <ac:chgData name="Jang Insun" userId="9a6367cea696bed7" providerId="LiveId" clId="{3445014F-97AD-474A-8A27-1A7EF9490E08}" dt="2020-12-31T06:13:29.982" v="3648" actId="1076"/>
          <ac:picMkLst>
            <pc:docMk/>
            <pc:sldMk cId="930562564" sldId="1169"/>
            <ac:picMk id="7" creationId="{DC5B2CA4-FB30-48CB-979F-23765088D4C8}"/>
          </ac:picMkLst>
        </pc:picChg>
      </pc:sldChg>
      <pc:sldChg chg="modSp add del mod">
        <pc:chgData name="Jang Insun" userId="9a6367cea696bed7" providerId="LiveId" clId="{3445014F-97AD-474A-8A27-1A7EF9490E08}" dt="2020-12-31T04:44:08.461" v="1619" actId="47"/>
        <pc:sldMkLst>
          <pc:docMk/>
          <pc:sldMk cId="2640922158" sldId="1170"/>
        </pc:sldMkLst>
        <pc:spChg chg="mod">
          <ac:chgData name="Jang Insun" userId="9a6367cea696bed7" providerId="LiveId" clId="{3445014F-97AD-474A-8A27-1A7EF9490E08}" dt="2020-12-31T04:41:46.594" v="1388" actId="20577"/>
          <ac:spMkLst>
            <pc:docMk/>
            <pc:sldMk cId="2640922158" sldId="1170"/>
            <ac:spMk id="2" creationId="{00000000-0000-0000-0000-000000000000}"/>
          </ac:spMkLst>
        </pc:spChg>
      </pc:sldChg>
      <pc:sldChg chg="addSp delSp modSp add mod ord">
        <pc:chgData name="Jang Insun" userId="9a6367cea696bed7" providerId="LiveId" clId="{3445014F-97AD-474A-8A27-1A7EF9490E08}" dt="2020-12-31T06:21:05.181" v="5117" actId="20577"/>
        <pc:sldMkLst>
          <pc:docMk/>
          <pc:sldMk cId="3326953618" sldId="1170"/>
        </pc:sldMkLst>
        <pc:spChg chg="mod">
          <ac:chgData name="Jang Insun" userId="9a6367cea696bed7" providerId="LiveId" clId="{3445014F-97AD-474A-8A27-1A7EF9490E08}" dt="2020-12-31T06:21:05.181" v="5117" actId="20577"/>
          <ac:spMkLst>
            <pc:docMk/>
            <pc:sldMk cId="3326953618" sldId="1170"/>
            <ac:spMk id="2" creationId="{00000000-0000-0000-0000-000000000000}"/>
          </ac:spMkLst>
        </pc:spChg>
        <pc:spChg chg="mod">
          <ac:chgData name="Jang Insun" userId="9a6367cea696bed7" providerId="LiveId" clId="{3445014F-97AD-474A-8A27-1A7EF9490E08}" dt="2020-12-31T06:02:14.726" v="2426" actId="20577"/>
          <ac:spMkLst>
            <pc:docMk/>
            <pc:sldMk cId="3326953618" sldId="1170"/>
            <ac:spMk id="3" creationId="{00000000-0000-0000-0000-000000000000}"/>
          </ac:spMkLst>
        </pc:spChg>
        <pc:picChg chg="add del mod">
          <ac:chgData name="Jang Insun" userId="9a6367cea696bed7" providerId="LiveId" clId="{3445014F-97AD-474A-8A27-1A7EF9490E08}" dt="2020-12-31T06:01:57.702" v="2416" actId="478"/>
          <ac:picMkLst>
            <pc:docMk/>
            <pc:sldMk cId="3326953618" sldId="1170"/>
            <ac:picMk id="7" creationId="{2BA91229-2231-4A66-805D-CA15373CFAFC}"/>
          </ac:picMkLst>
        </pc:picChg>
        <pc:picChg chg="add mod">
          <ac:chgData name="Jang Insun" userId="9a6367cea696bed7" providerId="LiveId" clId="{3445014F-97AD-474A-8A27-1A7EF9490E08}" dt="2020-12-31T06:02:03.949" v="2421" actId="1076"/>
          <ac:picMkLst>
            <pc:docMk/>
            <pc:sldMk cId="3326953618" sldId="1170"/>
            <ac:picMk id="9" creationId="{20946C3B-4F3F-4CC0-9C8A-812BF0189CF2}"/>
          </ac:picMkLst>
        </pc:picChg>
      </pc:sldChg>
      <pc:sldChg chg="addSp delSp modSp add mod">
        <pc:chgData name="Jang Insun" userId="9a6367cea696bed7" providerId="LiveId" clId="{3445014F-97AD-474A-8A27-1A7EF9490E08}" dt="2020-12-31T06:29:37.422" v="5474" actId="20577"/>
        <pc:sldMkLst>
          <pc:docMk/>
          <pc:sldMk cId="3865944460" sldId="1171"/>
        </pc:sldMkLst>
        <pc:spChg chg="mod">
          <ac:chgData name="Jang Insun" userId="9a6367cea696bed7" providerId="LiveId" clId="{3445014F-97AD-474A-8A27-1A7EF9490E08}" dt="2020-12-31T06:12:27.891" v="3585" actId="20577"/>
          <ac:spMkLst>
            <pc:docMk/>
            <pc:sldMk cId="3865944460" sldId="1171"/>
            <ac:spMk id="2" creationId="{00000000-0000-0000-0000-000000000000}"/>
          </ac:spMkLst>
        </pc:spChg>
        <pc:spChg chg="mod">
          <ac:chgData name="Jang Insun" userId="9a6367cea696bed7" providerId="LiveId" clId="{3445014F-97AD-474A-8A27-1A7EF9490E08}" dt="2020-12-31T06:29:37.422" v="5474" actId="20577"/>
          <ac:spMkLst>
            <pc:docMk/>
            <pc:sldMk cId="3865944460" sldId="1171"/>
            <ac:spMk id="3" creationId="{00000000-0000-0000-0000-000000000000}"/>
          </ac:spMkLst>
        </pc:spChg>
        <pc:picChg chg="del mod">
          <ac:chgData name="Jang Insun" userId="9a6367cea696bed7" providerId="LiveId" clId="{3445014F-97AD-474A-8A27-1A7EF9490E08}" dt="2020-12-31T06:15:41.707" v="4257" actId="478"/>
          <ac:picMkLst>
            <pc:docMk/>
            <pc:sldMk cId="3865944460" sldId="1171"/>
            <ac:picMk id="7" creationId="{DC5B2CA4-FB30-48CB-979F-23765088D4C8}"/>
          </ac:picMkLst>
        </pc:picChg>
        <pc:picChg chg="add del mod">
          <ac:chgData name="Jang Insun" userId="9a6367cea696bed7" providerId="LiveId" clId="{3445014F-97AD-474A-8A27-1A7EF9490E08}" dt="2020-12-31T06:27:50.954" v="5448" actId="21"/>
          <ac:picMkLst>
            <pc:docMk/>
            <pc:sldMk cId="3865944460" sldId="1171"/>
            <ac:picMk id="8" creationId="{D4B7C2B3-D6DF-4532-9DCB-F1795EB17052}"/>
          </ac:picMkLst>
        </pc:picChg>
      </pc:sldChg>
      <pc:sldChg chg="addSp delSp modSp add mod">
        <pc:chgData name="Jang Insun" userId="9a6367cea696bed7" providerId="LiveId" clId="{3445014F-97AD-474A-8A27-1A7EF9490E08}" dt="2020-12-31T06:31:39.009" v="5729" actId="20577"/>
        <pc:sldMkLst>
          <pc:docMk/>
          <pc:sldMk cId="3421264307" sldId="1172"/>
        </pc:sldMkLst>
        <pc:spChg chg="mod">
          <ac:chgData name="Jang Insun" userId="9a6367cea696bed7" providerId="LiveId" clId="{3445014F-97AD-474A-8A27-1A7EF9490E08}" dt="2020-12-31T06:17:18.638" v="4364" actId="20577"/>
          <ac:spMkLst>
            <pc:docMk/>
            <pc:sldMk cId="3421264307" sldId="1172"/>
            <ac:spMk id="2" creationId="{00000000-0000-0000-0000-000000000000}"/>
          </ac:spMkLst>
        </pc:spChg>
        <pc:spChg chg="mod">
          <ac:chgData name="Jang Insun" userId="9a6367cea696bed7" providerId="LiveId" clId="{3445014F-97AD-474A-8A27-1A7EF9490E08}" dt="2020-12-31T06:31:39.009" v="5729" actId="20577"/>
          <ac:spMkLst>
            <pc:docMk/>
            <pc:sldMk cId="3421264307" sldId="1172"/>
            <ac:spMk id="3" creationId="{00000000-0000-0000-0000-000000000000}"/>
          </ac:spMkLst>
        </pc:spChg>
        <pc:picChg chg="add del mod">
          <ac:chgData name="Jang Insun" userId="9a6367cea696bed7" providerId="LiveId" clId="{3445014F-97AD-474A-8A27-1A7EF9490E08}" dt="2020-12-31T06:29:00.128" v="5450" actId="478"/>
          <ac:picMkLst>
            <pc:docMk/>
            <pc:sldMk cId="3421264307" sldId="1172"/>
            <ac:picMk id="6" creationId="{202FB063-FCFA-47E4-99B7-D3C45345C7C3}"/>
          </ac:picMkLst>
        </pc:picChg>
        <pc:picChg chg="add mod">
          <ac:chgData name="Jang Insun" userId="9a6367cea696bed7" providerId="LiveId" clId="{3445014F-97AD-474A-8A27-1A7EF9490E08}" dt="2020-12-31T06:29:13.157" v="5456" actId="1076"/>
          <ac:picMkLst>
            <pc:docMk/>
            <pc:sldMk cId="3421264307" sldId="1172"/>
            <ac:picMk id="8" creationId="{A6D2FA04-A354-44DB-AE22-8E851017032F}"/>
          </ac:picMkLst>
        </pc:picChg>
      </pc:sldChg>
      <pc:sldChg chg="modSp add mod">
        <pc:chgData name="Jang Insun" userId="9a6367cea696bed7" providerId="LiveId" clId="{3445014F-97AD-474A-8A27-1A7EF9490E08}" dt="2020-12-31T06:32:00.490" v="5733"/>
        <pc:sldMkLst>
          <pc:docMk/>
          <pc:sldMk cId="1852482692" sldId="1173"/>
        </pc:sldMkLst>
        <pc:spChg chg="mod">
          <ac:chgData name="Jang Insun" userId="9a6367cea696bed7" providerId="LiveId" clId="{3445014F-97AD-474A-8A27-1A7EF9490E08}" dt="2020-12-31T06:29:19.231" v="5473" actId="20577"/>
          <ac:spMkLst>
            <pc:docMk/>
            <pc:sldMk cId="1852482692" sldId="1173"/>
            <ac:spMk id="2" creationId="{00000000-0000-0000-0000-000000000000}"/>
          </ac:spMkLst>
        </pc:spChg>
        <pc:spChg chg="mod">
          <ac:chgData name="Jang Insun" userId="9a6367cea696bed7" providerId="LiveId" clId="{3445014F-97AD-474A-8A27-1A7EF9490E08}" dt="2020-12-31T06:32:00.490" v="5733"/>
          <ac:spMkLst>
            <pc:docMk/>
            <pc:sldMk cId="1852482692" sldId="1173"/>
            <ac:spMk id="3" creationId="{00000000-0000-0000-0000-000000000000}"/>
          </ac:spMkLst>
        </pc:spChg>
      </pc:sldChg>
      <pc:sldMasterChg chg="modSp mod">
        <pc:chgData name="Jang Insun" userId="9a6367cea696bed7" providerId="LiveId" clId="{3445014F-97AD-474A-8A27-1A7EF9490E08}" dt="2020-12-31T04:33:11.643" v="154" actId="20577"/>
        <pc:sldMasterMkLst>
          <pc:docMk/>
          <pc:sldMasterMk cId="0" sldId="2147483648"/>
        </pc:sldMasterMkLst>
        <pc:spChg chg="mod">
          <ac:chgData name="Jang Insun" userId="9a6367cea696bed7" providerId="LiveId" clId="{3445014F-97AD-474A-8A27-1A7EF9490E08}" dt="2020-12-31T04:33:11.643" v="154" actId="20577"/>
          <ac:spMkLst>
            <pc:docMk/>
            <pc:sldMasterMk cId="0" sldId="2147483648"/>
            <ac:spMk id="11" creationId="{00000000-0000-0000-0000-000000000000}"/>
          </ac:spMkLst>
        </pc:spChg>
        <pc:spChg chg="mod">
          <ac:chgData name="Jang Insun" userId="9a6367cea696bed7" providerId="LiveId" clId="{3445014F-97AD-474A-8A27-1A7EF9490E08}" dt="2020-12-31T04:33:06.345" v="144" actId="20577"/>
          <ac:spMkLst>
            <pc:docMk/>
            <pc:sldMasterMk cId="0" sldId="2147483648"/>
            <ac:spMk id="1031" creationId="{00000000-0000-0000-0000-000000000000}"/>
          </ac:spMkLst>
        </pc:spChg>
      </pc:sldMaster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FFBA6D32-DF29-4FB8-847D-ACCBDC1507D8}"/>
    <pc:docChg chg="custSel addSld modSld">
      <pc:chgData name="Jang Insun" userId="9a6367cea696bed7" providerId="LiveId" clId="{FFBA6D32-DF29-4FB8-847D-ACCBDC1507D8}" dt="2021-01-15T06:19:47.522" v="1944"/>
      <pc:docMkLst>
        <pc:docMk/>
      </pc:docMkLst>
      <pc:sldChg chg="modSp mod">
        <pc:chgData name="Jang Insun" userId="9a6367cea696bed7" providerId="LiveId" clId="{FFBA6D32-DF29-4FB8-847D-ACCBDC1507D8}" dt="2021-01-15T06:11:09.577" v="1873" actId="1076"/>
        <pc:sldMkLst>
          <pc:docMk/>
          <pc:sldMk cId="3326953618" sldId="1170"/>
        </pc:sldMkLst>
        <pc:picChg chg="mod">
          <ac:chgData name="Jang Insun" userId="9a6367cea696bed7" providerId="LiveId" clId="{FFBA6D32-DF29-4FB8-847D-ACCBDC1507D8}" dt="2021-01-15T06:11:09.577" v="1873" actId="1076"/>
          <ac:picMkLst>
            <pc:docMk/>
            <pc:sldMk cId="3326953618" sldId="1170"/>
            <ac:picMk id="9" creationId="{20946C3B-4F3F-4CC0-9C8A-812BF0189CF2}"/>
          </ac:picMkLst>
        </pc:picChg>
      </pc:sldChg>
      <pc:sldChg chg="modSp mod">
        <pc:chgData name="Jang Insun" userId="9a6367cea696bed7" providerId="LiveId" clId="{FFBA6D32-DF29-4FB8-847D-ACCBDC1507D8}" dt="2021-01-15T06:19:47.522" v="1944"/>
        <pc:sldMkLst>
          <pc:docMk/>
          <pc:sldMk cId="3865944460" sldId="1171"/>
        </pc:sldMkLst>
        <pc:spChg chg="mod">
          <ac:chgData name="Jang Insun" userId="9a6367cea696bed7" providerId="LiveId" clId="{FFBA6D32-DF29-4FB8-847D-ACCBDC1507D8}" dt="2021-01-15T05:58:19.278" v="71" actId="20577"/>
          <ac:spMkLst>
            <pc:docMk/>
            <pc:sldMk cId="3865944460" sldId="1171"/>
            <ac:spMk id="2" creationId="{00000000-0000-0000-0000-000000000000}"/>
          </ac:spMkLst>
        </pc:spChg>
        <pc:spChg chg="mod">
          <ac:chgData name="Jang Insun" userId="9a6367cea696bed7" providerId="LiveId" clId="{FFBA6D32-DF29-4FB8-847D-ACCBDC1507D8}" dt="2021-01-15T06:19:47.522" v="1944"/>
          <ac:spMkLst>
            <pc:docMk/>
            <pc:sldMk cId="3865944460" sldId="1171"/>
            <ac:spMk id="3" creationId="{00000000-0000-0000-0000-000000000000}"/>
          </ac:spMkLst>
        </pc:spChg>
      </pc:sldChg>
      <pc:sldChg chg="modSp mod">
        <pc:chgData name="Jang Insun" userId="9a6367cea696bed7" providerId="LiveId" clId="{FFBA6D32-DF29-4FB8-847D-ACCBDC1507D8}" dt="2021-01-15T05:58:06.748" v="4" actId="20577"/>
        <pc:sldMkLst>
          <pc:docMk/>
          <pc:sldMk cId="3421264307" sldId="1172"/>
        </pc:sldMkLst>
        <pc:spChg chg="mod">
          <ac:chgData name="Jang Insun" userId="9a6367cea696bed7" providerId="LiveId" clId="{FFBA6D32-DF29-4FB8-847D-ACCBDC1507D8}" dt="2021-01-15T05:58:06.748" v="4" actId="20577"/>
          <ac:spMkLst>
            <pc:docMk/>
            <pc:sldMk cId="3421264307" sldId="1172"/>
            <ac:spMk id="2" creationId="{00000000-0000-0000-0000-000000000000}"/>
          </ac:spMkLst>
        </pc:spChg>
      </pc:sldChg>
      <pc:sldChg chg="addSp delSp modSp add mod">
        <pc:chgData name="Jang Insun" userId="9a6367cea696bed7" providerId="LiveId" clId="{FFBA6D32-DF29-4FB8-847D-ACCBDC1507D8}" dt="2021-01-15T06:10:01.536" v="1868" actId="208"/>
        <pc:sldMkLst>
          <pc:docMk/>
          <pc:sldMk cId="1000388156" sldId="1174"/>
        </pc:sldMkLst>
        <pc:spChg chg="mod">
          <ac:chgData name="Jang Insun" userId="9a6367cea696bed7" providerId="LiveId" clId="{FFBA6D32-DF29-4FB8-847D-ACCBDC1507D8}" dt="2021-01-15T06:07:56.997" v="1563" actId="20577"/>
          <ac:spMkLst>
            <pc:docMk/>
            <pc:sldMk cId="1000388156" sldId="1174"/>
            <ac:spMk id="2" creationId="{00000000-0000-0000-0000-000000000000}"/>
          </ac:spMkLst>
        </pc:spChg>
        <pc:spChg chg="mod">
          <ac:chgData name="Jang Insun" userId="9a6367cea696bed7" providerId="LiveId" clId="{FFBA6D32-DF29-4FB8-847D-ACCBDC1507D8}" dt="2021-01-15T06:09:51.618" v="1865" actId="20577"/>
          <ac:spMkLst>
            <pc:docMk/>
            <pc:sldMk cId="1000388156" sldId="1174"/>
            <ac:spMk id="3" creationId="{00000000-0000-0000-0000-000000000000}"/>
          </ac:spMkLst>
        </pc:spChg>
        <pc:spChg chg="add mod">
          <ac:chgData name="Jang Insun" userId="9a6367cea696bed7" providerId="LiveId" clId="{FFBA6D32-DF29-4FB8-847D-ACCBDC1507D8}" dt="2021-01-15T06:10:01.536" v="1868" actId="208"/>
          <ac:spMkLst>
            <pc:docMk/>
            <pc:sldMk cId="1000388156" sldId="1174"/>
            <ac:spMk id="9" creationId="{722769D4-7FC2-4175-8309-06FA0421084F}"/>
          </ac:spMkLst>
        </pc:spChg>
        <pc:picChg chg="add mod">
          <ac:chgData name="Jang Insun" userId="9a6367cea696bed7" providerId="LiveId" clId="{FFBA6D32-DF29-4FB8-847D-ACCBDC1507D8}" dt="2021-01-15T06:09:36.690" v="1806" actId="1076"/>
          <ac:picMkLst>
            <pc:docMk/>
            <pc:sldMk cId="1000388156" sldId="1174"/>
            <ac:picMk id="7" creationId="{D4AA87DE-EA7D-4A5B-B700-EDF29F2B91BF}"/>
          </ac:picMkLst>
        </pc:picChg>
        <pc:picChg chg="del">
          <ac:chgData name="Jang Insun" userId="9a6367cea696bed7" providerId="LiveId" clId="{FFBA6D32-DF29-4FB8-847D-ACCBDC1507D8}" dt="2021-01-15T06:08:53.879" v="1672" actId="478"/>
          <ac:picMkLst>
            <pc:docMk/>
            <pc:sldMk cId="1000388156" sldId="1174"/>
            <ac:picMk id="8" creationId="{A6D2FA04-A354-44DB-AE22-8E851017032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C55D8F-6322-DCD3-57BD-37EA0144635E}"/>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0029A497-1BB6-516C-1144-0158F86736DC}"/>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E3F91457-A630-CBAB-9BE6-7E7E5B4416C4}"/>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750EF34-B297-9B0C-ACE5-F096EE9A327C}"/>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7F6BB87A-4D37-443C-A616-C257B41C4754}"/>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6E016389-EB5A-324F-7F73-38AE6E453C03}"/>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8D24980-5D5B-2795-7DC9-C4FBB5552356}"/>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3951918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3418588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algn="l"/>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13223311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659F3E-7A8F-7CA3-DC0A-B07772ECE56C}"/>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1ABDC875-1219-322B-F171-49EA3CCBDD3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495F9ABB-FAC0-D41F-EDCF-BF61C363EC61}"/>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F0D2EB7C-8E8E-1203-3E50-E3A1CFE88C3E}"/>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C6EAC533-3D92-F0A6-E72E-35694DE55E15}"/>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BCC4DD08-557B-7A53-F120-0484CE39705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88EF37B8-91C6-E96C-A78E-341DAC89EB7F}"/>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13</a:t>
            </a:fld>
            <a:endParaRPr lang="en-US" altLang="ko-KR"/>
          </a:p>
        </p:txBody>
      </p:sp>
    </p:spTree>
    <p:extLst>
      <p:ext uri="{BB962C8B-B14F-4D97-AF65-F5344CB8AC3E}">
        <p14:creationId xmlns:p14="http://schemas.microsoft.com/office/powerpoint/2010/main" val="3191261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928B40-14A9-0746-C8B6-924ABE6C397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A10580B-E3B7-9472-6B7D-EF5112C4A200}"/>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2B71CC02-44F2-0571-E8DC-4F51F0F5D4EE}"/>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06E638BD-6983-E824-7455-EF563AB9B4C8}"/>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F551B781-2DB7-2083-BF4E-C4C59EA8A714}"/>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7A248600-3DB8-642E-B230-FE79D9E7EBE2}"/>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8891E723-FEB1-E026-7810-6B27D70D51FE}"/>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14</a:t>
            </a:fld>
            <a:endParaRPr lang="en-US" altLang="ko-KR"/>
          </a:p>
        </p:txBody>
      </p:sp>
    </p:spTree>
    <p:extLst>
      <p:ext uri="{BB962C8B-B14F-4D97-AF65-F5344CB8AC3E}">
        <p14:creationId xmlns:p14="http://schemas.microsoft.com/office/powerpoint/2010/main" val="855322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66DD4E-ACF3-756D-A0A2-F6AB2B3FAFF3}"/>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70ADC944-9BD9-683B-2987-46EA689E58A1}"/>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25220E1A-D623-DF76-6C8E-9AB8403FFCD3}"/>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E7B77026-1B4F-61BF-97F5-CDF9B5037192}"/>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789267BB-762B-B6FB-2054-A4DFFCB5E76D}"/>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EB4764CD-22B6-0CCF-70E5-CC62A68D745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F4586527-B734-73D8-F8F2-8C4F3F65F50F}"/>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15</a:t>
            </a:fld>
            <a:endParaRPr lang="en-US" altLang="ko-KR"/>
          </a:p>
        </p:txBody>
      </p:sp>
    </p:spTree>
    <p:extLst>
      <p:ext uri="{BB962C8B-B14F-4D97-AF65-F5344CB8AC3E}">
        <p14:creationId xmlns:p14="http://schemas.microsoft.com/office/powerpoint/2010/main" val="26639134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B459B7-A873-D699-8648-F3AEC3B1650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C67D470C-91E9-DA50-60C2-BBE016FB0BA2}"/>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5348878A-F25A-97B3-2D91-0BA721901359}"/>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0F371FE2-9834-8BA0-9309-2651EA48F81B}"/>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CD506E89-2C36-7826-4000-C8DEDCC51BFB}"/>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D0ADE05D-A91A-9868-A13D-FFD46B8DF189}"/>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236A21B7-E691-AF03-8AD4-3141615FD513}"/>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16</a:t>
            </a:fld>
            <a:endParaRPr lang="en-US" altLang="ko-KR"/>
          </a:p>
        </p:txBody>
      </p:sp>
    </p:spTree>
    <p:extLst>
      <p:ext uri="{BB962C8B-B14F-4D97-AF65-F5344CB8AC3E}">
        <p14:creationId xmlns:p14="http://schemas.microsoft.com/office/powerpoint/2010/main" val="31146133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374FF8-5C2C-3879-C2E1-3A229162C08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E6F8603C-C45C-66E5-4EA6-D6B80C2F0303}"/>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3E834A4A-2601-90B1-DDB4-C38A89BD4D9C}"/>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ADD47181-B739-8F7C-A7C6-8CFC083CEAA3}"/>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360A50B4-617D-D93C-EA12-4AA93FD25BE9}"/>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7AA14823-EC5F-5A00-1E7A-B8045011BCEC}"/>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E2221BC6-EDBB-0CE7-CFDB-D1EAED29C7EE}"/>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17</a:t>
            </a:fld>
            <a:endParaRPr lang="en-US" altLang="ko-KR"/>
          </a:p>
        </p:txBody>
      </p:sp>
    </p:spTree>
    <p:extLst>
      <p:ext uri="{BB962C8B-B14F-4D97-AF65-F5344CB8AC3E}">
        <p14:creationId xmlns:p14="http://schemas.microsoft.com/office/powerpoint/2010/main" val="42890969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984AA-3BAB-8198-AA4D-F3155C595612}"/>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2C458DF6-F8AD-2FF7-5EB5-B94D3CFE92E8}"/>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3DE33AC-DE0A-0AE0-FB35-B3F698F52128}"/>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539ECE1F-6761-AE20-4352-A231B65BA04E}"/>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5A7CF612-ABDE-2DC9-286D-E0FA5026FB79}"/>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DE4C90AD-E911-8087-86F4-C19747FC4144}"/>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5E1DA4C-93EE-6500-7BED-CED7CAC09E87}"/>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18</a:t>
            </a:fld>
            <a:endParaRPr lang="en-US" altLang="ko-KR"/>
          </a:p>
        </p:txBody>
      </p:sp>
    </p:spTree>
    <p:extLst>
      <p:ext uri="{BB962C8B-B14F-4D97-AF65-F5344CB8AC3E}">
        <p14:creationId xmlns:p14="http://schemas.microsoft.com/office/powerpoint/2010/main" val="1064183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19</a:t>
            </a:fld>
            <a:endParaRPr lang="en-US" altLang="ko-KR"/>
          </a:p>
        </p:txBody>
      </p:sp>
    </p:spTree>
    <p:extLst>
      <p:ext uri="{BB962C8B-B14F-4D97-AF65-F5344CB8AC3E}">
        <p14:creationId xmlns:p14="http://schemas.microsoft.com/office/powerpoint/2010/main" val="3410419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385483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20</a:t>
            </a:fld>
            <a:endParaRPr lang="en-US" altLang="ko-KR"/>
          </a:p>
        </p:txBody>
      </p:sp>
    </p:spTree>
    <p:extLst>
      <p:ext uri="{BB962C8B-B14F-4D97-AF65-F5344CB8AC3E}">
        <p14:creationId xmlns:p14="http://schemas.microsoft.com/office/powerpoint/2010/main" val="3398654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marR="0" lvl="0" indent="0" algn="l" defTabSz="933450" rtl="0" eaLnBrk="0" fontAlgn="base" latinLnBrk="0" hangingPunct="0">
              <a:lnSpc>
                <a:spcPct val="125000"/>
              </a:lnSpc>
              <a:spcBef>
                <a:spcPts val="480"/>
              </a:spcBef>
              <a:spcAft>
                <a:spcPts val="0"/>
              </a:spcAft>
              <a:buClrTx/>
              <a:buSzPts val="1500"/>
              <a:buFontTx/>
              <a:buNone/>
              <a:tabLst/>
              <a:defRPr/>
            </a:pPr>
            <a:endParaRPr lang="en-US" altLang="ko-KR" sz="1200" b="0" kern="1200" dirty="0">
              <a:solidFill>
                <a:schemeClr val="tx1"/>
              </a:solidFill>
              <a:latin typeface="Times New Roman" pitchFamily="18" charset="0"/>
              <a:ea typeface="+mn-ea"/>
              <a:cs typeface="+mn-cs"/>
            </a:endParaRPr>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3050173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D42B88-C983-878D-A4E0-C677BA9AA18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131D2F71-C18A-77B1-2E0E-32D04D0D48E1}"/>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39BF2B0B-ED59-F4D9-B7A7-4B2604A29E32}"/>
              </a:ext>
            </a:extLst>
          </p:cNvPr>
          <p:cNvSpPr>
            <a:spLocks noGrp="1"/>
          </p:cNvSpPr>
          <p:nvPr>
            <p:ph type="body" idx="1"/>
          </p:nvPr>
        </p:nvSpPr>
        <p:spPr/>
        <p:txBody>
          <a:bodyPr/>
          <a:lstStyle/>
          <a:p>
            <a:pPr marL="0" marR="0" lvl="0" indent="0" algn="l" defTabSz="933450" rtl="0" eaLnBrk="0" fontAlgn="base" latinLnBrk="0" hangingPunct="0">
              <a:lnSpc>
                <a:spcPct val="125000"/>
              </a:lnSpc>
              <a:spcBef>
                <a:spcPts val="480"/>
              </a:spcBef>
              <a:spcAft>
                <a:spcPts val="0"/>
              </a:spcAft>
              <a:buClrTx/>
              <a:buSzPts val="1500"/>
              <a:buFontTx/>
              <a:buNone/>
              <a:tabLst/>
              <a:defRPr/>
            </a:pPr>
            <a:endParaRPr lang="en-US" altLang="ko-KR" sz="1200" b="0" kern="1200" dirty="0">
              <a:solidFill>
                <a:schemeClr val="tx1"/>
              </a:solidFill>
              <a:latin typeface="Times New Roman" pitchFamily="18" charset="0"/>
              <a:ea typeface="+mn-ea"/>
              <a:cs typeface="+mn-cs"/>
            </a:endParaRPr>
          </a:p>
        </p:txBody>
      </p:sp>
      <p:sp>
        <p:nvSpPr>
          <p:cNvPr id="4" name="머리글 개체 틀 3">
            <a:extLst>
              <a:ext uri="{FF2B5EF4-FFF2-40B4-BE49-F238E27FC236}">
                <a16:creationId xmlns:a16="http://schemas.microsoft.com/office/drawing/2014/main" id="{48C8847D-06FD-F65F-6706-DB1AC1872CBD}"/>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53E14804-1FD3-C2BF-753C-80A975216A8C}"/>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7C3C7DC2-9854-DF86-6CF3-D57CBD61F579}"/>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0EC42CFC-E8F2-9A57-3678-BE3448AEEF7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2300642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marR="0" lvl="0" indent="0" algn="l" defTabSz="933450" rtl="0" eaLnBrk="0" fontAlgn="base" latinLnBrk="0" hangingPunct="0">
              <a:lnSpc>
                <a:spcPct val="125000"/>
              </a:lnSpc>
              <a:spcBef>
                <a:spcPts val="480"/>
              </a:spcBef>
              <a:spcAft>
                <a:spcPts val="0"/>
              </a:spcAft>
              <a:buClrTx/>
              <a:buSzPts val="1500"/>
              <a:buFontTx/>
              <a:buNone/>
              <a:tabLst/>
              <a:defRPr/>
            </a:pPr>
            <a:endParaRPr lang="en-US" altLang="ko-KR" sz="1200" b="0" kern="1200" dirty="0">
              <a:solidFill>
                <a:schemeClr val="tx1"/>
              </a:solidFill>
              <a:latin typeface="Times New Roman" pitchFamily="18" charset="0"/>
              <a:ea typeface="+mn-ea"/>
              <a:cs typeface="+mn-cs"/>
            </a:endParaRPr>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104552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B4874-B8C6-A5C6-9F30-B51BC44243B2}"/>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DE455F5B-618B-B4E4-3B48-643D7DF27F4C}"/>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A0B01BB4-FEA9-4C98-93AB-03BE284B1D58}"/>
              </a:ext>
            </a:extLst>
          </p:cNvPr>
          <p:cNvSpPr>
            <a:spLocks noGrp="1"/>
          </p:cNvSpPr>
          <p:nvPr>
            <p:ph type="body" idx="1"/>
          </p:nvPr>
        </p:nvSpPr>
        <p:spPr/>
        <p:txBody>
          <a:bodyPr/>
          <a:lstStyle/>
          <a:p>
            <a:pPr marL="0" marR="0" lvl="0" indent="0" algn="l" defTabSz="933450" rtl="0" eaLnBrk="0" fontAlgn="base" latinLnBrk="0" hangingPunct="0">
              <a:lnSpc>
                <a:spcPct val="125000"/>
              </a:lnSpc>
              <a:spcBef>
                <a:spcPts val="480"/>
              </a:spcBef>
              <a:spcAft>
                <a:spcPts val="0"/>
              </a:spcAft>
              <a:buClrTx/>
              <a:buSzPts val="1500"/>
              <a:buFontTx/>
              <a:buNone/>
              <a:tabLst/>
              <a:defRPr/>
            </a:pPr>
            <a:endParaRPr lang="en-US" altLang="ko-KR" sz="1200" b="0" kern="1200" dirty="0">
              <a:solidFill>
                <a:schemeClr val="tx1"/>
              </a:solidFill>
              <a:latin typeface="Times New Roman" pitchFamily="18" charset="0"/>
              <a:ea typeface="+mn-ea"/>
              <a:cs typeface="+mn-cs"/>
            </a:endParaRPr>
          </a:p>
        </p:txBody>
      </p:sp>
      <p:sp>
        <p:nvSpPr>
          <p:cNvPr id="4" name="머리글 개체 틀 3">
            <a:extLst>
              <a:ext uri="{FF2B5EF4-FFF2-40B4-BE49-F238E27FC236}">
                <a16:creationId xmlns:a16="http://schemas.microsoft.com/office/drawing/2014/main" id="{4A7AB6C4-774D-DA3E-5ACE-53BDF06BC382}"/>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79F30217-9E10-D50B-7E0A-E13EDE2139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2A76DD59-3E91-6D5E-59BC-B5F9E38E6499}"/>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48F5437D-D50B-69B1-7929-819C1E76CDBC}"/>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1676090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FA5DE-BC00-7B6A-A6AA-69B2CAC24206}"/>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B69EAFE-13EB-723C-AE57-30953EE1A2C0}"/>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29651337-5B66-84E3-ED76-5D585ABF40C9}"/>
              </a:ext>
            </a:extLst>
          </p:cNvPr>
          <p:cNvSpPr>
            <a:spLocks noGrp="1"/>
          </p:cNvSpPr>
          <p:nvPr>
            <p:ph type="body" idx="1"/>
          </p:nvPr>
        </p:nvSpPr>
        <p:spPr/>
        <p:txBody>
          <a:bodyPr/>
          <a:lstStyle/>
          <a:p>
            <a:pPr marL="0" marR="0" lvl="0" indent="0" algn="l" defTabSz="933450" rtl="0" eaLnBrk="0" fontAlgn="base" latinLnBrk="0" hangingPunct="0">
              <a:lnSpc>
                <a:spcPct val="125000"/>
              </a:lnSpc>
              <a:spcBef>
                <a:spcPts val="480"/>
              </a:spcBef>
              <a:spcAft>
                <a:spcPts val="0"/>
              </a:spcAft>
              <a:buClrTx/>
              <a:buSzPts val="1500"/>
              <a:buFontTx/>
              <a:buNone/>
              <a:tabLst/>
              <a:defRPr/>
            </a:pPr>
            <a:endParaRPr lang="en-US" altLang="ko-KR" sz="1200" b="0" kern="1200" dirty="0">
              <a:solidFill>
                <a:schemeClr val="tx1"/>
              </a:solidFill>
              <a:latin typeface="Times New Roman" pitchFamily="18" charset="0"/>
              <a:ea typeface="+mn-ea"/>
              <a:cs typeface="+mn-cs"/>
            </a:endParaRPr>
          </a:p>
        </p:txBody>
      </p:sp>
      <p:sp>
        <p:nvSpPr>
          <p:cNvPr id="4" name="머리글 개체 틀 3">
            <a:extLst>
              <a:ext uri="{FF2B5EF4-FFF2-40B4-BE49-F238E27FC236}">
                <a16:creationId xmlns:a16="http://schemas.microsoft.com/office/drawing/2014/main" id="{886A8EE0-5B19-95D7-92EB-1EB0C1CF2DB5}"/>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6301543D-65F3-DB08-AC57-97444750B68C}"/>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D26A170E-806D-E60D-EACF-38C6F0876966}"/>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EB06D6B7-7B60-E1D1-58F9-DC6DB82C56E7}"/>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2838685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12096649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1865573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525744" y="6475413"/>
            <a:ext cx="2018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Insun</a:t>
            </a:r>
            <a:r>
              <a:rPr lang="en-US" altLang="ko-KR" dirty="0"/>
              <a:t> Jang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802.11-24/1464r1</a:t>
            </a: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163730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a:solidFill>
                  <a:schemeClr val="tx1"/>
                </a:solidFill>
                <a:latin typeface="Times New Roman" panose="02020603050405020304" pitchFamily="18" charset="0"/>
                <a:ea typeface="+mn-ea"/>
                <a:cs typeface="+mn-cs"/>
              </a:rPr>
              <a:t>September 2024</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a:solidFill>
                  <a:schemeClr val="tx1"/>
                </a:solidFill>
                <a:ea typeface="굴림" panose="020B0600000101010101" pitchFamily="50" charset="-127"/>
              </a:rPr>
              <a:t>Discussion on Initial Control Frame</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2024-09-09</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1595893571"/>
              </p:ext>
            </p:extLst>
          </p:nvPr>
        </p:nvGraphicFramePr>
        <p:xfrm>
          <a:off x="712304" y="2819399"/>
          <a:ext cx="7620000" cy="3527160"/>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240096">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279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Seoul 137-130, Korea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Hongwon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Lee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hongwon.lee@lge.com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1746700"/>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01477798"/>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Baek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87343655"/>
                  </a:ext>
                </a:extLst>
              </a:tr>
              <a:tr h="36279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Yelin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Yoon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yl.yoon@lge.com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80027612"/>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Geonhwan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geonhwan.kim@lge.com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22280331"/>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dongju.cha@lge.com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9226691"/>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HanGyu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7235989"/>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10680 Treena St, San Diego CA 92131 ,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3186403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DDA31-5AA2-2840-9AC8-C4D650305EB3}"/>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B032AAA-A0BA-B103-6CDB-53AAD97D566E}"/>
              </a:ext>
            </a:extLst>
          </p:cNvPr>
          <p:cNvSpPr>
            <a:spLocks noGrp="1"/>
          </p:cNvSpPr>
          <p:nvPr>
            <p:ph type="title"/>
          </p:nvPr>
        </p:nvSpPr>
        <p:spPr/>
        <p:txBody>
          <a:bodyPr/>
          <a:lstStyle/>
          <a:p>
            <a:r>
              <a:rPr lang="en-US" altLang="ko-KR" dirty="0"/>
              <a:t>Option 3: Common Info field</a:t>
            </a:r>
            <a:endParaRPr lang="ko-KR" altLang="en-US" dirty="0"/>
          </a:p>
        </p:txBody>
      </p:sp>
      <p:sp>
        <p:nvSpPr>
          <p:cNvPr id="3" name="내용 개체 틀 2">
            <a:extLst>
              <a:ext uri="{FF2B5EF4-FFF2-40B4-BE49-F238E27FC236}">
                <a16:creationId xmlns:a16="http://schemas.microsoft.com/office/drawing/2014/main" id="{8B96392D-F7E9-774C-C7AF-0398984ADE2A}"/>
              </a:ext>
            </a:extLst>
          </p:cNvPr>
          <p:cNvSpPr>
            <a:spLocks noGrp="1"/>
          </p:cNvSpPr>
          <p:nvPr>
            <p:ph idx="1"/>
          </p:nvPr>
        </p:nvSpPr>
        <p:spPr/>
        <p:txBody>
          <a:bodyPr/>
          <a:lstStyle/>
          <a:p>
            <a:r>
              <a:rPr lang="en-US" altLang="ko-KR" sz="1800" dirty="0"/>
              <a:t>We can use reserved fields thanks to a specific condition of soliciting non-HT (dup) PPDU (or maybe no response) from BSRP TF</a:t>
            </a:r>
          </a:p>
          <a:p>
            <a:pPr lvl="1"/>
            <a:r>
              <a:rPr lang="en-US" altLang="ko-KR" sz="1600" dirty="0"/>
              <a:t>It is not available to some cases, e.g., soliciting TB PPDU (SU/MU) as baseline</a:t>
            </a:r>
          </a:p>
          <a:p>
            <a:pPr lvl="1"/>
            <a:r>
              <a:rPr lang="en-US" altLang="ko-KR" sz="1600" dirty="0"/>
              <a:t>It is addressed to only one UHR STA (no legacy issue) while it does not require additional fields</a:t>
            </a:r>
          </a:p>
          <a:p>
            <a:pPr lvl="1"/>
            <a:endParaRPr lang="en-US" altLang="ko-KR" sz="1400" dirty="0"/>
          </a:p>
          <a:p>
            <a:pPr lvl="1"/>
            <a:endParaRPr lang="en-US" altLang="ko-KR" sz="1400" dirty="0"/>
          </a:p>
          <a:p>
            <a:pPr lvl="1"/>
            <a:endParaRPr lang="en-US" altLang="ko-KR" sz="1400" dirty="0"/>
          </a:p>
          <a:p>
            <a:pPr marL="457200" lvl="1" indent="0">
              <a:buNone/>
            </a:pPr>
            <a:endParaRPr lang="en-US" altLang="ko-KR" sz="1600" dirty="0"/>
          </a:p>
          <a:p>
            <a:pPr marL="57150" indent="0">
              <a:buNone/>
            </a:pPr>
            <a:endParaRPr lang="en-US" altLang="ko-KR" sz="2000" dirty="0"/>
          </a:p>
          <a:p>
            <a:pPr marL="57150" indent="0">
              <a:buNone/>
            </a:pPr>
            <a:endParaRPr lang="en-US" altLang="ko-KR" sz="2000" dirty="0"/>
          </a:p>
        </p:txBody>
      </p:sp>
      <p:sp>
        <p:nvSpPr>
          <p:cNvPr id="4" name="바닥글 개체 틀 3">
            <a:extLst>
              <a:ext uri="{FF2B5EF4-FFF2-40B4-BE49-F238E27FC236}">
                <a16:creationId xmlns:a16="http://schemas.microsoft.com/office/drawing/2014/main" id="{20BCFCE3-7FEA-7235-ACB8-CFAF756535A2}"/>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55C3BB09-8FD9-14BF-2B99-021A3075219F}"/>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pic>
        <p:nvPicPr>
          <p:cNvPr id="7" name="그림 6">
            <a:extLst>
              <a:ext uri="{FF2B5EF4-FFF2-40B4-BE49-F238E27FC236}">
                <a16:creationId xmlns:a16="http://schemas.microsoft.com/office/drawing/2014/main" id="{904F41AE-32C4-F68D-5766-4FF8FC11DE52}"/>
              </a:ext>
            </a:extLst>
          </p:cNvPr>
          <p:cNvPicPr>
            <a:picLocks noChangeAspect="1"/>
          </p:cNvPicPr>
          <p:nvPr/>
        </p:nvPicPr>
        <p:blipFill>
          <a:blip r:embed="rId3"/>
          <a:stretch>
            <a:fillRect/>
          </a:stretch>
        </p:blipFill>
        <p:spPr>
          <a:xfrm>
            <a:off x="1371600" y="3429000"/>
            <a:ext cx="6667500" cy="2266950"/>
          </a:xfrm>
          <a:prstGeom prst="rect">
            <a:avLst/>
          </a:prstGeom>
        </p:spPr>
      </p:pic>
    </p:spTree>
    <p:extLst>
      <p:ext uri="{BB962C8B-B14F-4D97-AF65-F5344CB8AC3E}">
        <p14:creationId xmlns:p14="http://schemas.microsoft.com/office/powerpoint/2010/main" val="3625840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Further Discussion on Control Info in TF</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Basically, we can utilize all options, e.g., some info in Special User Info field and the other info within Padding field</a:t>
            </a:r>
          </a:p>
          <a:p>
            <a:endParaRPr lang="en-US" altLang="ko-KR" sz="2000" dirty="0"/>
          </a:p>
          <a:p>
            <a:r>
              <a:rPr lang="en-US" altLang="ko-KR" sz="2000" dirty="0"/>
              <a:t>Even though BSRP is focused as an ICF on, we can observe most of variants of TF can include the control info with the same direction in term of signaling</a:t>
            </a:r>
            <a:endParaRPr lang="en-US" altLang="ko-KR" sz="1600" dirty="0"/>
          </a:p>
          <a:p>
            <a:pPr lvl="1"/>
            <a:r>
              <a:rPr lang="en-US" altLang="ko-KR" sz="1600" dirty="0"/>
              <a:t>TF including BSRP can be transmitted during intermediate frame exchanges in a TXOP</a:t>
            </a:r>
          </a:p>
          <a:p>
            <a:pPr lvl="1"/>
            <a:endParaRPr lang="en-US" altLang="ko-KR" sz="1200" dirty="0"/>
          </a:p>
          <a:p>
            <a:r>
              <a:rPr lang="en-US" altLang="ko-KR" sz="2000" dirty="0"/>
              <a:t>If we have further proper control info carried in TF, we should not limit the control info delivery to ICF as BSRP</a:t>
            </a:r>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4279374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Conclusion</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We discussed that BSRP TF can used further for UHR features,</a:t>
            </a:r>
          </a:p>
          <a:p>
            <a:pPr lvl="1"/>
            <a:r>
              <a:rPr lang="en-US" altLang="ko-KR" sz="1600" dirty="0"/>
              <a:t>Dynamic Power Save (DPS)</a:t>
            </a:r>
          </a:p>
          <a:p>
            <a:pPr lvl="1"/>
            <a:r>
              <a:rPr lang="en-US" altLang="ko-KR" sz="1600" dirty="0"/>
              <a:t>Non-Primary Channel Access (NPCA)</a:t>
            </a:r>
          </a:p>
          <a:p>
            <a:pPr lvl="1"/>
            <a:r>
              <a:rPr lang="en-US" altLang="ko-KR" sz="1600" dirty="0"/>
              <a:t>Multi-AP Operation (C-TDMA)</a:t>
            </a:r>
          </a:p>
          <a:p>
            <a:r>
              <a:rPr lang="en-US" altLang="ko-KR" sz="2000" dirty="0"/>
              <a:t>We need to consider UL length for ICR</a:t>
            </a:r>
          </a:p>
          <a:p>
            <a:pPr lvl="1"/>
            <a:r>
              <a:rPr lang="en-US" altLang="ko-KR" sz="1600" dirty="0"/>
              <a:t>Simply, the UL Length shall provide enough length to include BSR + Unavailability in PPDU including ICR</a:t>
            </a:r>
          </a:p>
          <a:p>
            <a:pPr lvl="1"/>
            <a:r>
              <a:rPr lang="en-US" altLang="ko-KR" sz="1600" dirty="0"/>
              <a:t>As an alternative, in ICF we may include Soliciting control feedback that can be carried in ICR with a proper UL Length</a:t>
            </a:r>
          </a:p>
          <a:p>
            <a:r>
              <a:rPr lang="en-US" altLang="ko-KR" sz="2000" dirty="0"/>
              <a:t>BSRP TF can include the control info by having several options</a:t>
            </a:r>
          </a:p>
          <a:p>
            <a:pPr lvl="1"/>
            <a:r>
              <a:rPr lang="en-US" altLang="ko-KR" sz="1600" dirty="0"/>
              <a:t>Using Special AID(s)</a:t>
            </a:r>
          </a:p>
          <a:p>
            <a:pPr lvl="1"/>
            <a:r>
              <a:rPr lang="en-US" altLang="ko-KR" sz="1600" dirty="0"/>
              <a:t>Within Padding field</a:t>
            </a:r>
          </a:p>
          <a:p>
            <a:pPr lvl="1"/>
            <a:r>
              <a:rPr lang="en-US" altLang="ko-KR" sz="1600" dirty="0"/>
              <a:t>Common Info field</a:t>
            </a:r>
          </a:p>
          <a:p>
            <a:r>
              <a:rPr lang="en-US" altLang="ko-KR" sz="2000" dirty="0"/>
              <a:t>Response to BSRP TF from Non-AP STA</a:t>
            </a:r>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3383886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7D3E66-8641-3215-78AB-337CF5567B03}"/>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CE56798B-FBCD-4DFE-7616-07C9531EDC2F}"/>
              </a:ext>
            </a:extLst>
          </p:cNvPr>
          <p:cNvSpPr>
            <a:spLocks noGrp="1"/>
          </p:cNvSpPr>
          <p:nvPr>
            <p:ph type="title"/>
          </p:nvPr>
        </p:nvSpPr>
        <p:spPr/>
        <p:txBody>
          <a:bodyPr/>
          <a:lstStyle/>
          <a:p>
            <a:r>
              <a:rPr lang="en-US" altLang="ko-KR" dirty="0"/>
              <a:t>Straw Poll 1</a:t>
            </a:r>
            <a:endParaRPr lang="ko-KR" altLang="en-US" dirty="0"/>
          </a:p>
        </p:txBody>
      </p:sp>
      <p:sp>
        <p:nvSpPr>
          <p:cNvPr id="3" name="내용 개체 틀 2">
            <a:extLst>
              <a:ext uri="{FF2B5EF4-FFF2-40B4-BE49-F238E27FC236}">
                <a16:creationId xmlns:a16="http://schemas.microsoft.com/office/drawing/2014/main" id="{4DA80DD8-2B44-A958-B866-7E367070ECC6}"/>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A STA, which is capable of transmitting an initial control frame (ICF) to an UHR STA in the power save mode to transition from lower capability (LC) mode to higher capability (HC) mode, can transmit a BSRP Trigger frame as the ICF to the UHR STA</a:t>
            </a:r>
          </a:p>
          <a:p>
            <a:pPr lvl="1"/>
            <a:r>
              <a:rPr lang="en-US" altLang="ko-KR" sz="1800" dirty="0"/>
              <a:t>Other frames as ICF are TBD</a:t>
            </a:r>
          </a:p>
          <a:p>
            <a:pPr lvl="1"/>
            <a:endParaRPr lang="en-US" altLang="ko-KR" sz="1800" dirty="0"/>
          </a:p>
          <a:p>
            <a:pPr lvl="1"/>
            <a:endParaRPr lang="en-US" altLang="ko-KR" sz="1600" dirty="0"/>
          </a:p>
        </p:txBody>
      </p:sp>
      <p:sp>
        <p:nvSpPr>
          <p:cNvPr id="4" name="바닥글 개체 틀 3">
            <a:extLst>
              <a:ext uri="{FF2B5EF4-FFF2-40B4-BE49-F238E27FC236}">
                <a16:creationId xmlns:a16="http://schemas.microsoft.com/office/drawing/2014/main" id="{38073AC0-9A64-B98A-572F-0F74D64279DF}"/>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9CF30CBA-A942-067A-614F-D6BF45CFB2C9}"/>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200702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93EBF-C65C-6DD3-FE06-EB807FDAD10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BD295FE-6658-4D98-94A9-837E39B09056}"/>
              </a:ext>
            </a:extLst>
          </p:cNvPr>
          <p:cNvSpPr>
            <a:spLocks noGrp="1"/>
          </p:cNvSpPr>
          <p:nvPr>
            <p:ph type="title"/>
          </p:nvPr>
        </p:nvSpPr>
        <p:spPr/>
        <p:txBody>
          <a:bodyPr/>
          <a:lstStyle/>
          <a:p>
            <a:r>
              <a:rPr lang="en-US" altLang="ko-KR" dirty="0"/>
              <a:t>Straw Poll 2</a:t>
            </a:r>
            <a:endParaRPr lang="ko-KR" altLang="en-US" dirty="0"/>
          </a:p>
        </p:txBody>
      </p:sp>
      <p:sp>
        <p:nvSpPr>
          <p:cNvPr id="3" name="내용 개체 틀 2">
            <a:extLst>
              <a:ext uri="{FF2B5EF4-FFF2-40B4-BE49-F238E27FC236}">
                <a16:creationId xmlns:a16="http://schemas.microsoft.com/office/drawing/2014/main" id="{228B81AC-5843-4BCE-9BA1-C36768E7CBE0}"/>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An NPCA STA can transmit a BSRP Trigger frame as an initial control frame (ICF) to initiate frame exchange on the NPCA Primary channel</a:t>
            </a:r>
          </a:p>
          <a:p>
            <a:pPr lvl="1"/>
            <a:r>
              <a:rPr lang="en-US" altLang="ko-KR" sz="1800" dirty="0"/>
              <a:t>Other frames as ICF are TBD</a:t>
            </a:r>
          </a:p>
          <a:p>
            <a:pPr marL="457200" lvl="1" indent="0">
              <a:buNone/>
            </a:pPr>
            <a:endParaRPr lang="en-US" altLang="ko-KR" sz="1600" dirty="0"/>
          </a:p>
        </p:txBody>
      </p:sp>
      <p:sp>
        <p:nvSpPr>
          <p:cNvPr id="4" name="바닥글 개체 틀 3">
            <a:extLst>
              <a:ext uri="{FF2B5EF4-FFF2-40B4-BE49-F238E27FC236}">
                <a16:creationId xmlns:a16="http://schemas.microsoft.com/office/drawing/2014/main" id="{63CB03C0-D879-3A90-3FE7-D4808EC213D7}"/>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9B383EDC-5E7E-1165-4A48-F2CAC05C37B3}"/>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Tree>
    <p:extLst>
      <p:ext uri="{BB962C8B-B14F-4D97-AF65-F5344CB8AC3E}">
        <p14:creationId xmlns:p14="http://schemas.microsoft.com/office/powerpoint/2010/main" val="3326654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118B78-51FF-0F80-75DF-CEAE1F75E597}"/>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15198391-3833-1A89-D791-EFBE3EEA768B}"/>
              </a:ext>
            </a:extLst>
          </p:cNvPr>
          <p:cNvSpPr>
            <a:spLocks noGrp="1"/>
          </p:cNvSpPr>
          <p:nvPr>
            <p:ph type="title"/>
          </p:nvPr>
        </p:nvSpPr>
        <p:spPr/>
        <p:txBody>
          <a:bodyPr/>
          <a:lstStyle/>
          <a:p>
            <a:r>
              <a:rPr lang="en-US" altLang="ko-KR" dirty="0"/>
              <a:t>Straw Poll 3</a:t>
            </a:r>
            <a:endParaRPr lang="ko-KR" altLang="en-US" dirty="0"/>
          </a:p>
        </p:txBody>
      </p:sp>
      <p:sp>
        <p:nvSpPr>
          <p:cNvPr id="3" name="내용 개체 틀 2">
            <a:extLst>
              <a:ext uri="{FF2B5EF4-FFF2-40B4-BE49-F238E27FC236}">
                <a16:creationId xmlns:a16="http://schemas.microsoft.com/office/drawing/2014/main" id="{35D22738-0243-8DF2-0844-56B93736F933}"/>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A TXOP owner AP that intends to share its TXOP with other AP(s) can transmit a BSRP Trigger frame as an initial control frame (ICF) to announce its intention of sharing a portion of the time resource of its TXOP for C-TDMA operation sent at the beginning of the TXOP</a:t>
            </a:r>
          </a:p>
          <a:p>
            <a:pPr lvl="1"/>
            <a:r>
              <a:rPr lang="en-US" altLang="ko-KR" dirty="0"/>
              <a:t>Other frames as ICF are TBD</a:t>
            </a:r>
          </a:p>
          <a:p>
            <a:pPr lvl="1"/>
            <a:endParaRPr lang="en-US" altLang="ko-KR" sz="1600" dirty="0"/>
          </a:p>
        </p:txBody>
      </p:sp>
      <p:sp>
        <p:nvSpPr>
          <p:cNvPr id="4" name="바닥글 개체 틀 3">
            <a:extLst>
              <a:ext uri="{FF2B5EF4-FFF2-40B4-BE49-F238E27FC236}">
                <a16:creationId xmlns:a16="http://schemas.microsoft.com/office/drawing/2014/main" id="{2D711810-A57F-480E-5DD3-07BC8FA752F4}"/>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7C8A6462-31F5-3BD8-D5A3-5A0708C7FD2E}"/>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Tree>
    <p:extLst>
      <p:ext uri="{BB962C8B-B14F-4D97-AF65-F5344CB8AC3E}">
        <p14:creationId xmlns:p14="http://schemas.microsoft.com/office/powerpoint/2010/main" val="2889706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A6DC15-28BF-64B9-E43F-7AF0BDC64AC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ABE02CA9-7818-3866-61D5-DD1370A6D90A}"/>
              </a:ext>
            </a:extLst>
          </p:cNvPr>
          <p:cNvSpPr>
            <a:spLocks noGrp="1"/>
          </p:cNvSpPr>
          <p:nvPr>
            <p:ph type="title"/>
          </p:nvPr>
        </p:nvSpPr>
        <p:spPr/>
        <p:txBody>
          <a:bodyPr/>
          <a:lstStyle/>
          <a:p>
            <a:r>
              <a:rPr lang="en-US" altLang="ko-KR" dirty="0"/>
              <a:t>Straw Poll 4</a:t>
            </a:r>
            <a:endParaRPr lang="ko-KR" altLang="en-US" dirty="0"/>
          </a:p>
        </p:txBody>
      </p:sp>
      <p:sp>
        <p:nvSpPr>
          <p:cNvPr id="3" name="내용 개체 틀 2">
            <a:extLst>
              <a:ext uri="{FF2B5EF4-FFF2-40B4-BE49-F238E27FC236}">
                <a16:creationId xmlns:a16="http://schemas.microsoft.com/office/drawing/2014/main" id="{DD4B6AD3-530C-231E-6DCA-CA4462770A1D}"/>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A TXOP holder transmitting a BSRP Trigger frame as an ICF which is addressed to at least a UHR STA that enabled a dynamic unavailability operation mode, shall ensure that UL Length sets to a sufficient length for PPDU that contains a Multi-STA BA as an ICR including unavailability information</a:t>
            </a:r>
            <a:endParaRPr lang="en-US" altLang="ko-KR" sz="1600" dirty="0"/>
          </a:p>
        </p:txBody>
      </p:sp>
      <p:sp>
        <p:nvSpPr>
          <p:cNvPr id="4" name="바닥글 개체 틀 3">
            <a:extLst>
              <a:ext uri="{FF2B5EF4-FFF2-40B4-BE49-F238E27FC236}">
                <a16:creationId xmlns:a16="http://schemas.microsoft.com/office/drawing/2014/main" id="{BDB25318-04CF-CDD5-620D-19AADB2226E2}"/>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B766AD7F-806E-FAA7-3ACF-A65C5693170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16</a:t>
            </a:fld>
            <a:endParaRPr lang="en-US" altLang="ko-KR"/>
          </a:p>
        </p:txBody>
      </p:sp>
    </p:spTree>
    <p:extLst>
      <p:ext uri="{BB962C8B-B14F-4D97-AF65-F5344CB8AC3E}">
        <p14:creationId xmlns:p14="http://schemas.microsoft.com/office/powerpoint/2010/main" val="1613595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D8945-4907-4268-6230-305FC837DCB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7F34C5B3-6069-8659-9805-6A268BD5D0E2}"/>
              </a:ext>
            </a:extLst>
          </p:cNvPr>
          <p:cNvSpPr>
            <a:spLocks noGrp="1"/>
          </p:cNvSpPr>
          <p:nvPr>
            <p:ph type="title"/>
          </p:nvPr>
        </p:nvSpPr>
        <p:spPr/>
        <p:txBody>
          <a:bodyPr/>
          <a:lstStyle/>
          <a:p>
            <a:r>
              <a:rPr lang="en-US" altLang="ko-KR" dirty="0"/>
              <a:t>Straw Poll 5</a:t>
            </a:r>
            <a:endParaRPr lang="ko-KR" altLang="en-US" dirty="0"/>
          </a:p>
        </p:txBody>
      </p:sp>
      <p:sp>
        <p:nvSpPr>
          <p:cNvPr id="3" name="내용 개체 틀 2">
            <a:extLst>
              <a:ext uri="{FF2B5EF4-FFF2-40B4-BE49-F238E27FC236}">
                <a16:creationId xmlns:a16="http://schemas.microsoft.com/office/drawing/2014/main" id="{953A0A09-FD9C-4ED6-AF08-67CDF3C81D1D}"/>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When a STA intends to indicate unavailability in a BSRP Trigger frame as an initial control frame (ICF), the unavailability consists of:</a:t>
            </a:r>
          </a:p>
          <a:p>
            <a:pPr lvl="2">
              <a:buFont typeface="Arial" panose="020B0604020202020204" pitchFamily="34" charset="0"/>
              <a:buChar char="•"/>
            </a:pPr>
            <a:r>
              <a:rPr lang="en-US" altLang="ko-KR" sz="1600" dirty="0"/>
              <a:t>Unavailability Target Start Time field that indicate the start time in TSF when the STA becomes unavailable and uses 9 bits with a granularity of 64us, and </a:t>
            </a:r>
          </a:p>
          <a:p>
            <a:pPr lvl="2">
              <a:buFont typeface="Arial" panose="020B0604020202020204" pitchFamily="34" charset="0"/>
              <a:buChar char="•"/>
            </a:pPr>
            <a:r>
              <a:rPr lang="en-US" altLang="ko-KR" sz="1600" dirty="0"/>
              <a:t>Unavailability Duration field that indicate the time during which the STA is unavailable and uses 9 bits with a granularity of 64us</a:t>
            </a:r>
          </a:p>
        </p:txBody>
      </p:sp>
      <p:sp>
        <p:nvSpPr>
          <p:cNvPr id="4" name="바닥글 개체 틀 3">
            <a:extLst>
              <a:ext uri="{FF2B5EF4-FFF2-40B4-BE49-F238E27FC236}">
                <a16:creationId xmlns:a16="http://schemas.microsoft.com/office/drawing/2014/main" id="{BCE30130-8D28-D49D-EA65-B811314CC90D}"/>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DB6BBC88-529C-955B-455B-9E993FA94B91}"/>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17</a:t>
            </a:fld>
            <a:endParaRPr lang="en-US" altLang="ko-KR"/>
          </a:p>
        </p:txBody>
      </p:sp>
    </p:spTree>
    <p:extLst>
      <p:ext uri="{BB962C8B-B14F-4D97-AF65-F5344CB8AC3E}">
        <p14:creationId xmlns:p14="http://schemas.microsoft.com/office/powerpoint/2010/main" val="1981780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0BD733-62EF-B29B-6B27-4CD9CE34C232}"/>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2808425-A594-35F2-E81F-6745E8D44AFB}"/>
              </a:ext>
            </a:extLst>
          </p:cNvPr>
          <p:cNvSpPr>
            <a:spLocks noGrp="1"/>
          </p:cNvSpPr>
          <p:nvPr>
            <p:ph type="title"/>
          </p:nvPr>
        </p:nvSpPr>
        <p:spPr/>
        <p:txBody>
          <a:bodyPr/>
          <a:lstStyle/>
          <a:p>
            <a:r>
              <a:rPr lang="en-US" altLang="ko-KR" dirty="0"/>
              <a:t>Straw Poll 6</a:t>
            </a:r>
            <a:endParaRPr lang="ko-KR" altLang="en-US" dirty="0"/>
          </a:p>
        </p:txBody>
      </p:sp>
      <p:sp>
        <p:nvSpPr>
          <p:cNvPr id="3" name="내용 개체 틀 2">
            <a:extLst>
              <a:ext uri="{FF2B5EF4-FFF2-40B4-BE49-F238E27FC236}">
                <a16:creationId xmlns:a16="http://schemas.microsoft.com/office/drawing/2014/main" id="{52080FA4-9F19-0FAE-1244-B8940529FB9F}"/>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When a STA intends to indicate unavailability in a BSRP Trigger frame as an initial control frame (ICF), the unavailability is indicated in a Special User Info field with an AID</a:t>
            </a:r>
          </a:p>
          <a:p>
            <a:pPr lvl="2"/>
            <a:r>
              <a:rPr lang="en-US" altLang="ko-KR" sz="1600" dirty="0"/>
              <a:t>The AID is TBD (but not 2007)</a:t>
            </a:r>
          </a:p>
        </p:txBody>
      </p:sp>
      <p:sp>
        <p:nvSpPr>
          <p:cNvPr id="4" name="바닥글 개체 틀 3">
            <a:extLst>
              <a:ext uri="{FF2B5EF4-FFF2-40B4-BE49-F238E27FC236}">
                <a16:creationId xmlns:a16="http://schemas.microsoft.com/office/drawing/2014/main" id="{20EB82EB-54D4-B5BF-3D99-131EC39FCDF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F0CCE0C5-F578-6051-F814-ADE89959C4EB}"/>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18</a:t>
            </a:fld>
            <a:endParaRPr lang="en-US" altLang="ko-KR"/>
          </a:p>
        </p:txBody>
      </p:sp>
    </p:spTree>
    <p:extLst>
      <p:ext uri="{BB962C8B-B14F-4D97-AF65-F5344CB8AC3E}">
        <p14:creationId xmlns:p14="http://schemas.microsoft.com/office/powerpoint/2010/main" val="3656920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Appendix #1: Alternative to Option 1: Using Special AID(s)</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Using Special AIDs value per control info</a:t>
            </a:r>
          </a:p>
          <a:p>
            <a:pPr lvl="1"/>
            <a:r>
              <a:rPr lang="en-US" altLang="ko-KR" sz="1600" dirty="0"/>
              <a:t>We need </a:t>
            </a:r>
            <a:r>
              <a:rPr lang="en-US" altLang="ko-KR" sz="1600" b="1" u="sng" dirty="0"/>
              <a:t># of AIDs </a:t>
            </a:r>
            <a:r>
              <a:rPr lang="en-US" altLang="ko-KR" sz="1600" dirty="0"/>
              <a:t>corresponding to at most </a:t>
            </a:r>
            <a:r>
              <a:rPr lang="en-US" altLang="ko-KR" sz="1600" b="1" u="sng" dirty="0"/>
              <a:t># of control information</a:t>
            </a:r>
            <a:r>
              <a:rPr lang="en-US" altLang="ko-KR" sz="1600" dirty="0"/>
              <a:t> but it still has a repetitive default overhead (AID12 field = 12bits) for each </a:t>
            </a:r>
          </a:p>
          <a:p>
            <a:pPr lvl="1"/>
            <a:endParaRPr lang="en-US" altLang="ko-KR" sz="1600" dirty="0"/>
          </a:p>
          <a:p>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19</a:t>
            </a:fld>
            <a:endParaRPr lang="en-US" altLang="ko-KR"/>
          </a:p>
        </p:txBody>
      </p:sp>
      <p:pic>
        <p:nvPicPr>
          <p:cNvPr id="7" name="그림 6">
            <a:extLst>
              <a:ext uri="{FF2B5EF4-FFF2-40B4-BE49-F238E27FC236}">
                <a16:creationId xmlns:a16="http://schemas.microsoft.com/office/drawing/2014/main" id="{C203FDCC-8F2C-95ED-1152-B98C40718A16}"/>
              </a:ext>
            </a:extLst>
          </p:cNvPr>
          <p:cNvPicPr>
            <a:picLocks noChangeAspect="1"/>
          </p:cNvPicPr>
          <p:nvPr/>
        </p:nvPicPr>
        <p:blipFill>
          <a:blip r:embed="rId3"/>
          <a:stretch>
            <a:fillRect/>
          </a:stretch>
        </p:blipFill>
        <p:spPr>
          <a:xfrm>
            <a:off x="2941674" y="3444240"/>
            <a:ext cx="3260651" cy="1524000"/>
          </a:xfrm>
          <a:prstGeom prst="rect">
            <a:avLst/>
          </a:prstGeom>
        </p:spPr>
      </p:pic>
    </p:spTree>
    <p:extLst>
      <p:ext uri="{BB962C8B-B14F-4D97-AF65-F5344CB8AC3E}">
        <p14:creationId xmlns:p14="http://schemas.microsoft.com/office/powerpoint/2010/main" val="1319452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Introduction</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Many Contributions have addressed ICF-ICR design that is very important to support some UHR features (e.g., DPS, IDC, Security, NPCA, Multi-AP, DSO, I-FCS, …) [1]-[9]</a:t>
            </a:r>
          </a:p>
          <a:p>
            <a:endParaRPr lang="en-US" altLang="ko-KR" sz="2000" dirty="0"/>
          </a:p>
          <a:p>
            <a:r>
              <a:rPr lang="en-US" altLang="ko-KR" sz="2000" dirty="0"/>
              <a:t>Moreover, we achieved many consensus in terms of ICF-ICR in November F2F meeting [10]</a:t>
            </a:r>
            <a:endParaRPr lang="en-US" altLang="ko-KR" sz="1600" dirty="0"/>
          </a:p>
          <a:p>
            <a:endParaRPr lang="en-US" altLang="ko-KR" sz="2000" dirty="0"/>
          </a:p>
          <a:p>
            <a:r>
              <a:rPr lang="en-US" altLang="ko-KR" sz="2000" dirty="0"/>
              <a:t>In this contribution, we discuss more details on ICF</a:t>
            </a:r>
            <a:endParaRPr lang="en-US" altLang="ko-KR" sz="16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3252958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GB" altLang="ko-KR" sz="1600" dirty="0"/>
              <a:t>[1] 24/834, Some Details on In-Device Coexistence	</a:t>
            </a:r>
          </a:p>
          <a:p>
            <a:pPr marL="0" indent="0">
              <a:buNone/>
            </a:pPr>
            <a:r>
              <a:rPr lang="en-GB" altLang="ko-KR" sz="1600" dirty="0"/>
              <a:t>[2] 24/1126, ICF-ICR Discussion for DPS</a:t>
            </a:r>
          </a:p>
          <a:p>
            <a:pPr marL="0" indent="0">
              <a:buNone/>
            </a:pPr>
            <a:r>
              <a:rPr lang="en-US" altLang="ko-KR" sz="1600" dirty="0"/>
              <a:t>[3] 24/1490, More Consideration of ICR/CRF for in-device-coexistence	</a:t>
            </a:r>
          </a:p>
          <a:p>
            <a:pPr marL="0" indent="0">
              <a:buNone/>
            </a:pPr>
            <a:r>
              <a:rPr lang="en-GB" altLang="ko-KR" sz="1600" dirty="0"/>
              <a:t>[4] 24/543, </a:t>
            </a:r>
            <a:r>
              <a:rPr lang="en-US" altLang="ko-KR" sz="1600" dirty="0"/>
              <a:t>Coexistence Protocols for UHR - follow up</a:t>
            </a:r>
            <a:endParaRPr lang="en-GB" altLang="ko-KR" sz="1600" dirty="0"/>
          </a:p>
          <a:p>
            <a:pPr marL="0" indent="0">
              <a:buNone/>
            </a:pPr>
            <a:r>
              <a:rPr lang="en-GB" altLang="ko-KR" sz="1600" dirty="0"/>
              <a:t>[5] </a:t>
            </a:r>
            <a:r>
              <a:rPr lang="en-US" altLang="ko-KR" sz="1600" dirty="0"/>
              <a:t>24/857, ICR consideration</a:t>
            </a:r>
          </a:p>
          <a:p>
            <a:pPr marL="0" indent="0">
              <a:buNone/>
            </a:pPr>
            <a:r>
              <a:rPr lang="en-US" altLang="ko-KR" sz="1600" dirty="0"/>
              <a:t>[6] 24/1226, ICF-ICR design	</a:t>
            </a:r>
          </a:p>
          <a:p>
            <a:pPr marL="0" indent="0">
              <a:buNone/>
            </a:pPr>
            <a:r>
              <a:rPr lang="en-US" altLang="ko-KR" sz="1600" dirty="0"/>
              <a:t>[7] 24/1221, ICF ICR follow up</a:t>
            </a:r>
          </a:p>
          <a:p>
            <a:pPr marL="0" indent="0">
              <a:buNone/>
            </a:pPr>
            <a:r>
              <a:rPr lang="en-US" altLang="ko-KR" sz="1600" dirty="0"/>
              <a:t>[8] 24/1247, ICF ICR Design For </a:t>
            </a:r>
            <a:r>
              <a:rPr lang="en-US" altLang="ko-KR" sz="1600" dirty="0" err="1"/>
              <a:t>Coex</a:t>
            </a:r>
            <a:endParaRPr lang="en-US" altLang="ko-KR" sz="1600" dirty="0"/>
          </a:p>
          <a:p>
            <a:pPr marL="0" indent="0">
              <a:buNone/>
            </a:pPr>
            <a:r>
              <a:rPr lang="en-US" altLang="ko-KR" sz="1600" dirty="0"/>
              <a:t>[9] 23/1912, Coordinated TDMA Procedure</a:t>
            </a:r>
          </a:p>
          <a:p>
            <a:pPr marL="0" indent="0">
              <a:buNone/>
            </a:pPr>
            <a:r>
              <a:rPr lang="en-US" altLang="ko-KR" sz="1600" dirty="0"/>
              <a:t>[10] 24/171, </a:t>
            </a:r>
            <a:r>
              <a:rPr lang="en-US" altLang="en-US" sz="1600" dirty="0" err="1"/>
              <a:t>TGbn</a:t>
            </a:r>
            <a:r>
              <a:rPr lang="en-US" altLang="en-US" sz="1600" dirty="0"/>
              <a:t> Motions List - Part 1</a:t>
            </a:r>
            <a:endParaRPr lang="en-US" altLang="ko-KR" sz="1600" dirty="0"/>
          </a:p>
          <a:p>
            <a:pPr marL="0" indent="0">
              <a:buNone/>
            </a:pPr>
            <a:endParaRPr lang="en-US" altLang="ko-KR" sz="1600" dirty="0"/>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20</a:t>
            </a:fld>
            <a:endParaRPr lang="en-US" altLang="ko-KR"/>
          </a:p>
        </p:txBody>
      </p:sp>
    </p:spTree>
    <p:extLst>
      <p:ext uri="{BB962C8B-B14F-4D97-AF65-F5344CB8AC3E}">
        <p14:creationId xmlns:p14="http://schemas.microsoft.com/office/powerpoint/2010/main" val="1857234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Recap: ICF-ICR [10]</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Initial Control Frame (ICF)</a:t>
            </a:r>
          </a:p>
          <a:p>
            <a:pPr lvl="1"/>
            <a:r>
              <a:rPr lang="en-US" altLang="ko-KR" sz="1600" dirty="0"/>
              <a:t>BSRP Trigger frame is used as ICF at least to solicit unavailability info</a:t>
            </a:r>
          </a:p>
          <a:p>
            <a:pPr lvl="2"/>
            <a:r>
              <a:rPr lang="en-US" altLang="ko-KR" sz="1400" dirty="0"/>
              <a:t>It would be used when addressed to at least UHR STA that requested dynamic unavailability operation</a:t>
            </a:r>
          </a:p>
          <a:p>
            <a:pPr lvl="1"/>
            <a:r>
              <a:rPr lang="en-US" altLang="ko-KR" sz="1600" dirty="0"/>
              <a:t>UHR non-AP STAs are allowed to transmit BSRP Trigger frame that can include unavailability info</a:t>
            </a:r>
          </a:p>
          <a:p>
            <a:pPr lvl="1"/>
            <a:r>
              <a:rPr lang="en-US" altLang="ko-KR" sz="1600" dirty="0"/>
              <a:t>BSRP Trigger frame can solicit Non-HT (dup) PPDU only for one UHR STA that requested dynamic unavailability operation</a:t>
            </a:r>
          </a:p>
          <a:p>
            <a:endParaRPr lang="en-US" altLang="ko-KR" sz="2000" b="0" dirty="0"/>
          </a:p>
          <a:p>
            <a:r>
              <a:rPr lang="en-US" altLang="ko-KR" sz="2000" dirty="0"/>
              <a:t>Initial Control Response (ICR)</a:t>
            </a:r>
          </a:p>
          <a:p>
            <a:pPr lvl="1"/>
            <a:r>
              <a:rPr lang="en-US" altLang="ko-KR" sz="1600" dirty="0"/>
              <a:t>Multi-STA BA is used as ICR in response to BSRP TF to include unavailability info</a:t>
            </a:r>
          </a:p>
          <a:p>
            <a:pPr lvl="2"/>
            <a:r>
              <a:rPr lang="en-US" altLang="ko-KR" sz="1400" dirty="0"/>
              <a:t>It utilizes Per AID TID Info field and can adjust enough space from BA bitmap length</a:t>
            </a:r>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Tree>
    <p:extLst>
      <p:ext uri="{BB962C8B-B14F-4D97-AF65-F5344CB8AC3E}">
        <p14:creationId xmlns:p14="http://schemas.microsoft.com/office/powerpoint/2010/main" val="954693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AB7086-B52E-2502-E448-146515F9DC46}"/>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6B35000-7E67-EEAE-4EDE-13A6B4952860}"/>
              </a:ext>
            </a:extLst>
          </p:cNvPr>
          <p:cNvSpPr>
            <a:spLocks noGrp="1"/>
          </p:cNvSpPr>
          <p:nvPr>
            <p:ph type="title"/>
          </p:nvPr>
        </p:nvSpPr>
        <p:spPr/>
        <p:txBody>
          <a:bodyPr/>
          <a:lstStyle/>
          <a:p>
            <a:r>
              <a:rPr lang="en-US" altLang="ko-KR" dirty="0"/>
              <a:t>Further Use of BSRP TF as ICF</a:t>
            </a:r>
            <a:endParaRPr lang="ko-KR" altLang="en-US" dirty="0"/>
          </a:p>
        </p:txBody>
      </p:sp>
      <p:sp>
        <p:nvSpPr>
          <p:cNvPr id="3" name="내용 개체 틀 2">
            <a:extLst>
              <a:ext uri="{FF2B5EF4-FFF2-40B4-BE49-F238E27FC236}">
                <a16:creationId xmlns:a16="http://schemas.microsoft.com/office/drawing/2014/main" id="{EEFCA83E-4BC8-E3C6-0B04-3661F603EEE8}"/>
              </a:ext>
            </a:extLst>
          </p:cNvPr>
          <p:cNvSpPr>
            <a:spLocks noGrp="1"/>
          </p:cNvSpPr>
          <p:nvPr>
            <p:ph idx="1"/>
          </p:nvPr>
        </p:nvSpPr>
        <p:spPr/>
        <p:txBody>
          <a:bodyPr/>
          <a:lstStyle/>
          <a:p>
            <a:r>
              <a:rPr lang="en-US" altLang="ko-KR" sz="2000" dirty="0"/>
              <a:t>BSRP TF can be used for other UHR features, i.e.,</a:t>
            </a:r>
          </a:p>
          <a:p>
            <a:pPr lvl="1"/>
            <a:r>
              <a:rPr lang="en-US" altLang="ko-KR" sz="1600" dirty="0"/>
              <a:t>Dynamic Power Save (DPS)</a:t>
            </a:r>
          </a:p>
          <a:p>
            <a:pPr lvl="2"/>
            <a:r>
              <a:rPr lang="en-US" altLang="ko-KR" sz="1400" dirty="0"/>
              <a:t>Already agreed to use ICF for triggering HC mode</a:t>
            </a:r>
          </a:p>
          <a:p>
            <a:pPr lvl="2"/>
            <a:r>
              <a:rPr lang="en-US" altLang="ko-KR" sz="1400" dirty="0"/>
              <a:t>Moreover, a non-AP STA can transmit it to Mobile AP (in DPS mode)</a:t>
            </a:r>
          </a:p>
          <a:p>
            <a:pPr lvl="1"/>
            <a:r>
              <a:rPr lang="en-US" altLang="ko-KR" sz="1600" dirty="0"/>
              <a:t>Non-Primary Channel Access (NPCA)</a:t>
            </a:r>
          </a:p>
          <a:p>
            <a:pPr lvl="2"/>
            <a:r>
              <a:rPr lang="en-US" altLang="ko-KR" sz="1400" dirty="0"/>
              <a:t>Already agreed to use ICF on NPCA PCH</a:t>
            </a:r>
          </a:p>
          <a:p>
            <a:pPr lvl="1"/>
            <a:r>
              <a:rPr lang="en-US" altLang="ko-KR" sz="1600" dirty="0"/>
              <a:t>Multi-AP Operation</a:t>
            </a:r>
          </a:p>
          <a:p>
            <a:pPr lvl="2"/>
            <a:r>
              <a:rPr lang="en-US" altLang="ko-KR" sz="1400" dirty="0"/>
              <a:t>Already agreed to use ICF for Schedule Announcement</a:t>
            </a:r>
          </a:p>
          <a:p>
            <a:pPr lvl="1"/>
            <a:endParaRPr lang="en-US" altLang="ko-KR" sz="1600" dirty="0"/>
          </a:p>
          <a:p>
            <a:r>
              <a:rPr lang="en-US" altLang="ko-KR" sz="2000" dirty="0"/>
              <a:t>It is very proper due to some reasons</a:t>
            </a:r>
          </a:p>
          <a:p>
            <a:pPr lvl="1"/>
            <a:r>
              <a:rPr lang="en-US" altLang="ko-KR" sz="1600" dirty="0"/>
              <a:t>Support SU/MU Transmission (including legacy STAs)</a:t>
            </a:r>
          </a:p>
          <a:p>
            <a:pPr lvl="1"/>
            <a:r>
              <a:rPr lang="en-US" altLang="ko-KR" sz="1600" dirty="0"/>
              <a:t>Align with some mechanisms using ICF (e.g., EMLSR, IDC)</a:t>
            </a:r>
          </a:p>
          <a:p>
            <a:pPr lvl="2"/>
            <a:r>
              <a:rPr lang="en-US" altLang="ko-KR" sz="1400" dirty="0"/>
              <a:t>E.g., On NPCA PCH, Non-AP MLD in EMLSR/DPS mode can</a:t>
            </a:r>
            <a:r>
              <a:rPr lang="ko-KR" altLang="en-US" sz="1400" dirty="0"/>
              <a:t> </a:t>
            </a:r>
            <a:r>
              <a:rPr lang="en-US" altLang="ko-KR" sz="1400" dirty="0"/>
              <a:t>perform dynamic unavailability operation</a:t>
            </a:r>
          </a:p>
          <a:p>
            <a:pPr lvl="1"/>
            <a:r>
              <a:rPr lang="en-US" altLang="ko-KR" sz="1600" dirty="0"/>
              <a:t>Enable to modify frames (without the impact on pre-UHR STAs)</a:t>
            </a:r>
          </a:p>
          <a:p>
            <a:pPr lvl="2"/>
            <a:r>
              <a:rPr lang="en-US" altLang="ko-KR" sz="1400" dirty="0"/>
              <a:t>See next slides</a:t>
            </a:r>
          </a:p>
          <a:p>
            <a:pPr lvl="1"/>
            <a:endParaRPr lang="en-US" altLang="ko-KR" sz="1600" dirty="0"/>
          </a:p>
        </p:txBody>
      </p:sp>
      <p:sp>
        <p:nvSpPr>
          <p:cNvPr id="4" name="바닥글 개체 틀 3">
            <a:extLst>
              <a:ext uri="{FF2B5EF4-FFF2-40B4-BE49-F238E27FC236}">
                <a16:creationId xmlns:a16="http://schemas.microsoft.com/office/drawing/2014/main" id="{E5BD42D3-88E8-1498-DA37-72AB4DBDAC84}"/>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A7E87777-CDC4-A1B8-AEA0-40900D801827}"/>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Tree>
    <p:extLst>
      <p:ext uri="{BB962C8B-B14F-4D97-AF65-F5344CB8AC3E}">
        <p14:creationId xmlns:p14="http://schemas.microsoft.com/office/powerpoint/2010/main" val="4287266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sz="3200" dirty="0"/>
              <a:t>UHR Soliciting Info in ICF</a:t>
            </a:r>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a:xfrm>
            <a:off x="685800" y="1752600"/>
            <a:ext cx="7772400" cy="4267200"/>
          </a:xfrm>
        </p:spPr>
        <p:txBody>
          <a:bodyPr/>
          <a:lstStyle/>
          <a:p>
            <a:r>
              <a:rPr lang="en-US" altLang="ko-KR" sz="2000" dirty="0"/>
              <a:t>Currently, unavailability info is carried in Multi-STA BA as ICR, which requires to adjust UL Length in ICR</a:t>
            </a:r>
          </a:p>
          <a:p>
            <a:r>
              <a:rPr lang="en-US" altLang="ko-KR" sz="2000" dirty="0"/>
              <a:t>As a simple solution, when ICF (BSRP) is addressed to at least UHR STA that requested dynamic unavailability operation, the UL Length shall be set to include BSR + Unavailability in ICR</a:t>
            </a:r>
          </a:p>
          <a:p>
            <a:pPr lvl="1"/>
            <a:r>
              <a:rPr lang="en-US" altLang="ko-KR" sz="1600" dirty="0"/>
              <a:t>Based on the current agreements </a:t>
            </a:r>
          </a:p>
          <a:p>
            <a:r>
              <a:rPr lang="en-US" altLang="ko-KR" sz="2000" dirty="0"/>
              <a:t>As an alternative, in ICF we may include Soliciting control feedback that can be carried in ICR with a proper UL length</a:t>
            </a:r>
          </a:p>
          <a:p>
            <a:pPr lvl="1"/>
            <a:r>
              <a:rPr lang="en-US" altLang="ko-KR" sz="1600" dirty="0"/>
              <a:t>It can provide flexibility (if other control feedback can be carried in ICR in the future)</a:t>
            </a:r>
          </a:p>
          <a:p>
            <a:pPr lvl="2"/>
            <a:endParaRPr lang="en-US" altLang="ko-KR" sz="14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pic>
        <p:nvPicPr>
          <p:cNvPr id="9" name="그림 8">
            <a:extLst>
              <a:ext uri="{FF2B5EF4-FFF2-40B4-BE49-F238E27FC236}">
                <a16:creationId xmlns:a16="http://schemas.microsoft.com/office/drawing/2014/main" id="{7092EC4A-3A81-164A-DC45-C8767ED06409}"/>
              </a:ext>
            </a:extLst>
          </p:cNvPr>
          <p:cNvPicPr>
            <a:picLocks noChangeAspect="1"/>
          </p:cNvPicPr>
          <p:nvPr/>
        </p:nvPicPr>
        <p:blipFill>
          <a:blip r:embed="rId3"/>
          <a:stretch>
            <a:fillRect/>
          </a:stretch>
        </p:blipFill>
        <p:spPr>
          <a:xfrm>
            <a:off x="2058696" y="4724400"/>
            <a:ext cx="5633033" cy="1599407"/>
          </a:xfrm>
          <a:prstGeom prst="rect">
            <a:avLst/>
          </a:prstGeom>
        </p:spPr>
      </p:pic>
    </p:spTree>
    <p:extLst>
      <p:ext uri="{BB962C8B-B14F-4D97-AF65-F5344CB8AC3E}">
        <p14:creationId xmlns:p14="http://schemas.microsoft.com/office/powerpoint/2010/main" val="54011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293852-EB0C-D1ED-80EB-7F11E80B6101}"/>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B78987C9-A96E-3D2A-2D76-4013172D7D9D}"/>
              </a:ext>
            </a:extLst>
          </p:cNvPr>
          <p:cNvSpPr>
            <a:spLocks noGrp="1"/>
          </p:cNvSpPr>
          <p:nvPr>
            <p:ph type="title"/>
          </p:nvPr>
        </p:nvSpPr>
        <p:spPr/>
        <p:txBody>
          <a:bodyPr/>
          <a:lstStyle/>
          <a:p>
            <a:r>
              <a:rPr lang="en-US" altLang="ko-KR" dirty="0"/>
              <a:t>UHR Delivered Info on ICF</a:t>
            </a:r>
            <a:endParaRPr lang="ko-KR" altLang="en-US" dirty="0"/>
          </a:p>
        </p:txBody>
      </p:sp>
      <p:sp>
        <p:nvSpPr>
          <p:cNvPr id="3" name="내용 개체 틀 2">
            <a:extLst>
              <a:ext uri="{FF2B5EF4-FFF2-40B4-BE49-F238E27FC236}">
                <a16:creationId xmlns:a16="http://schemas.microsoft.com/office/drawing/2014/main" id="{B4202759-3BC7-EBE5-92F6-97A91E475307}"/>
              </a:ext>
            </a:extLst>
          </p:cNvPr>
          <p:cNvSpPr>
            <a:spLocks noGrp="1"/>
          </p:cNvSpPr>
          <p:nvPr>
            <p:ph idx="1"/>
          </p:nvPr>
        </p:nvSpPr>
        <p:spPr>
          <a:xfrm>
            <a:off x="685800" y="1752600"/>
            <a:ext cx="7772400" cy="4267200"/>
          </a:xfrm>
        </p:spPr>
        <p:txBody>
          <a:bodyPr/>
          <a:lstStyle/>
          <a:p>
            <a:r>
              <a:rPr lang="en-US" altLang="ko-KR" sz="2000" dirty="0"/>
              <a:t>ICF can carry control information according to UHR features</a:t>
            </a:r>
          </a:p>
          <a:p>
            <a:pPr lvl="1"/>
            <a:r>
              <a:rPr lang="en-US" altLang="ko-KR" sz="1600" dirty="0"/>
              <a:t>Already agreed to include </a:t>
            </a:r>
            <a:r>
              <a:rPr lang="en-US" altLang="ko-KR" sz="1600" u="sng" dirty="0"/>
              <a:t>unavailability info </a:t>
            </a:r>
            <a:r>
              <a:rPr lang="en-US" altLang="ko-KR" sz="1600" dirty="0"/>
              <a:t>and Intermediate FCS</a:t>
            </a:r>
          </a:p>
          <a:p>
            <a:pPr lvl="1"/>
            <a:r>
              <a:rPr lang="en-US" altLang="ko-KR" sz="1600" dirty="0"/>
              <a:t>TBD for other features and existing control information (e.g., BSR)</a:t>
            </a:r>
          </a:p>
          <a:p>
            <a:endParaRPr lang="en-US" altLang="ko-KR" sz="2000" dirty="0"/>
          </a:p>
          <a:p>
            <a:r>
              <a:rPr lang="en-US" altLang="ko-KR" sz="2000" dirty="0"/>
              <a:t>In terms of signaling, unavailability info in ICF can be the same as that in Multi-STA BA as ICR, i.e., Start time and duration</a:t>
            </a:r>
          </a:p>
          <a:p>
            <a:pPr lvl="1"/>
            <a:r>
              <a:rPr lang="en-US" altLang="ko-KR" sz="1600" dirty="0"/>
              <a:t>In addition, we can have other fields, e.g., Type and Length</a:t>
            </a:r>
          </a:p>
          <a:p>
            <a:pPr lvl="1"/>
            <a:r>
              <a:rPr lang="en-US" altLang="ko-KR" sz="1600" dirty="0"/>
              <a:t>Type enables to provide different control info (if defined additionally)</a:t>
            </a:r>
          </a:p>
          <a:p>
            <a:pPr lvl="2"/>
            <a:r>
              <a:rPr lang="en-US" altLang="ko-KR" sz="1400" dirty="0"/>
              <a:t>Whether to include more than one control info needs to be discussed</a:t>
            </a:r>
          </a:p>
          <a:p>
            <a:pPr lvl="1"/>
            <a:r>
              <a:rPr lang="en-US" altLang="ko-KR" sz="1600" dirty="0"/>
              <a:t>Length enables the extension in the future</a:t>
            </a:r>
          </a:p>
          <a:p>
            <a:pPr lvl="1"/>
            <a:r>
              <a:rPr lang="en-US" altLang="ko-KR" sz="1600" dirty="0"/>
              <a:t>A snapshot only for control fields, not the</a:t>
            </a:r>
            <a:r>
              <a:rPr lang="ko-KR" altLang="en-US" sz="1600" dirty="0"/>
              <a:t> </a:t>
            </a:r>
            <a:r>
              <a:rPr lang="en-US" altLang="ko-KR" sz="1600" dirty="0"/>
              <a:t>exact location in a frame</a:t>
            </a:r>
          </a:p>
          <a:p>
            <a:pPr lvl="1"/>
            <a:endParaRPr lang="en-US" altLang="ko-KR" sz="1600" dirty="0"/>
          </a:p>
          <a:p>
            <a:pPr lvl="1"/>
            <a:endParaRPr lang="en-US" altLang="ko-KR" sz="1600" dirty="0"/>
          </a:p>
          <a:p>
            <a:endParaRPr lang="en-US" altLang="ko-KR" sz="2000" dirty="0"/>
          </a:p>
          <a:p>
            <a:endParaRPr lang="en-US" altLang="ko-KR" sz="1600" dirty="0"/>
          </a:p>
          <a:p>
            <a:pPr lvl="1"/>
            <a:endParaRPr lang="en-US" altLang="ko-KR" sz="1600" dirty="0"/>
          </a:p>
        </p:txBody>
      </p:sp>
      <p:sp>
        <p:nvSpPr>
          <p:cNvPr id="4" name="바닥글 개체 틀 3">
            <a:extLst>
              <a:ext uri="{FF2B5EF4-FFF2-40B4-BE49-F238E27FC236}">
                <a16:creationId xmlns:a16="http://schemas.microsoft.com/office/drawing/2014/main" id="{85B2E5E6-1F3C-DAC6-B838-12A2A8105C8B}"/>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42A34505-9F53-FD4E-11CD-E631D115593F}"/>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pic>
        <p:nvPicPr>
          <p:cNvPr id="8" name="그림 7">
            <a:extLst>
              <a:ext uri="{FF2B5EF4-FFF2-40B4-BE49-F238E27FC236}">
                <a16:creationId xmlns:a16="http://schemas.microsoft.com/office/drawing/2014/main" id="{C8160CBC-FD0C-4473-063B-F485F1D3F494}"/>
              </a:ext>
            </a:extLst>
          </p:cNvPr>
          <p:cNvPicPr>
            <a:picLocks noChangeAspect="1"/>
          </p:cNvPicPr>
          <p:nvPr/>
        </p:nvPicPr>
        <p:blipFill>
          <a:blip r:embed="rId3"/>
          <a:stretch>
            <a:fillRect/>
          </a:stretch>
        </p:blipFill>
        <p:spPr>
          <a:xfrm>
            <a:off x="2671762" y="5485607"/>
            <a:ext cx="3800475" cy="762000"/>
          </a:xfrm>
          <a:prstGeom prst="rect">
            <a:avLst/>
          </a:prstGeom>
        </p:spPr>
      </p:pic>
    </p:spTree>
    <p:extLst>
      <p:ext uri="{BB962C8B-B14F-4D97-AF65-F5344CB8AC3E}">
        <p14:creationId xmlns:p14="http://schemas.microsoft.com/office/powerpoint/2010/main" val="311123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9DD24-D885-867E-E38F-E2C64749B518}"/>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D6C996BE-03E5-6A09-9A13-69579DF44A40}"/>
              </a:ext>
            </a:extLst>
          </p:cNvPr>
          <p:cNvSpPr>
            <a:spLocks noGrp="1"/>
          </p:cNvSpPr>
          <p:nvPr>
            <p:ph type="title"/>
          </p:nvPr>
        </p:nvSpPr>
        <p:spPr/>
        <p:txBody>
          <a:bodyPr/>
          <a:lstStyle/>
          <a:p>
            <a:r>
              <a:rPr lang="en-US" altLang="ko-KR" dirty="0"/>
              <a:t>How to Fit in ICF (Trigger frame)</a:t>
            </a:r>
            <a:endParaRPr lang="ko-KR" altLang="en-US" dirty="0"/>
          </a:p>
        </p:txBody>
      </p:sp>
      <p:sp>
        <p:nvSpPr>
          <p:cNvPr id="3" name="내용 개체 틀 2">
            <a:extLst>
              <a:ext uri="{FF2B5EF4-FFF2-40B4-BE49-F238E27FC236}">
                <a16:creationId xmlns:a16="http://schemas.microsoft.com/office/drawing/2014/main" id="{13353625-4B4C-FFA6-198D-B55819F4AE59}"/>
              </a:ext>
            </a:extLst>
          </p:cNvPr>
          <p:cNvSpPr>
            <a:spLocks noGrp="1"/>
          </p:cNvSpPr>
          <p:nvPr>
            <p:ph idx="1"/>
          </p:nvPr>
        </p:nvSpPr>
        <p:spPr>
          <a:xfrm>
            <a:off x="685800" y="1752600"/>
            <a:ext cx="7772400" cy="4267200"/>
          </a:xfrm>
        </p:spPr>
        <p:txBody>
          <a:bodyPr/>
          <a:lstStyle/>
          <a:p>
            <a:r>
              <a:rPr lang="en-US" altLang="ko-KR" sz="2000" dirty="0"/>
              <a:t>It should provide coexistence with legacy STAs (without the change of BSRP TF format) and extensibility allowing to extend control information that may be added in the future</a:t>
            </a:r>
          </a:p>
          <a:p>
            <a:pPr lvl="1"/>
            <a:r>
              <a:rPr lang="en-US" altLang="ko-KR" sz="1600" dirty="0"/>
              <a:t>Option 1: Using Special AID value, </a:t>
            </a:r>
          </a:p>
          <a:p>
            <a:pPr lvl="1"/>
            <a:r>
              <a:rPr lang="en-US" altLang="ko-KR" sz="1600" dirty="0"/>
              <a:t>Option 2: Within Padding field, and</a:t>
            </a:r>
          </a:p>
          <a:p>
            <a:pPr lvl="1"/>
            <a:r>
              <a:rPr lang="en-US" altLang="ko-KR" sz="1600" dirty="0"/>
              <a:t>Option 3: Common Info field</a:t>
            </a:r>
          </a:p>
          <a:p>
            <a:endParaRPr lang="en-US" altLang="ko-KR" sz="2000" dirty="0"/>
          </a:p>
          <a:p>
            <a:r>
              <a:rPr lang="en-US" altLang="ko-KR" sz="2000" dirty="0"/>
              <a:t>Focuses on common info to all recipient STAs, but per-user info based on each option can be discussed later</a:t>
            </a:r>
          </a:p>
        </p:txBody>
      </p:sp>
      <p:sp>
        <p:nvSpPr>
          <p:cNvPr id="4" name="바닥글 개체 틀 3">
            <a:extLst>
              <a:ext uri="{FF2B5EF4-FFF2-40B4-BE49-F238E27FC236}">
                <a16:creationId xmlns:a16="http://schemas.microsoft.com/office/drawing/2014/main" id="{F383E902-029F-99EE-83E1-2CD0DF6CCECD}"/>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FCCC8F8-941C-68A5-8244-072841A42613}"/>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Tree>
    <p:extLst>
      <p:ext uri="{BB962C8B-B14F-4D97-AF65-F5344CB8AC3E}">
        <p14:creationId xmlns:p14="http://schemas.microsoft.com/office/powerpoint/2010/main" val="1319302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Option 1: Using Special AID(s)</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a:xfrm>
            <a:off x="685800" y="1759664"/>
            <a:ext cx="7772400" cy="4343400"/>
          </a:xfrm>
        </p:spPr>
        <p:txBody>
          <a:bodyPr/>
          <a:lstStyle/>
          <a:p>
            <a:r>
              <a:rPr lang="en-US" altLang="ko-KR" sz="2000" dirty="0"/>
              <a:t>We can use User Info field(s) with a Special AID</a:t>
            </a:r>
          </a:p>
          <a:p>
            <a:pPr lvl="1"/>
            <a:r>
              <a:rPr lang="en-US" altLang="ko-KR" sz="1600" dirty="0"/>
              <a:t>It is available to all cases of soliciting TB PPDU(SU/MU), Non-HT PPDU, …</a:t>
            </a:r>
          </a:p>
          <a:p>
            <a:pPr lvl="1"/>
            <a:r>
              <a:rPr lang="en-US" altLang="ko-KR" sz="1600" dirty="0"/>
              <a:t>It can work with legacy STAs with at least one User Info field</a:t>
            </a:r>
          </a:p>
          <a:p>
            <a:pPr lvl="2"/>
            <a:r>
              <a:rPr lang="en-US" altLang="ko-KR" sz="1400" dirty="0"/>
              <a:t>We may need multiple User Info fields with the same special AID depending on design, but needs to check the impact on legacy STAs</a:t>
            </a:r>
          </a:p>
          <a:p>
            <a:pPr lvl="1"/>
            <a:r>
              <a:rPr lang="en-US" altLang="ko-KR" sz="1600" dirty="0"/>
              <a:t>Alternatively, special AIDs corresponding to each control info type could be assigned (see Appendix #1)</a:t>
            </a:r>
          </a:p>
          <a:p>
            <a:pPr lvl="2"/>
            <a:endParaRPr lang="en-US" altLang="ko-KR" sz="1400" dirty="0"/>
          </a:p>
          <a:p>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pic>
        <p:nvPicPr>
          <p:cNvPr id="7" name="그림 6">
            <a:extLst>
              <a:ext uri="{FF2B5EF4-FFF2-40B4-BE49-F238E27FC236}">
                <a16:creationId xmlns:a16="http://schemas.microsoft.com/office/drawing/2014/main" id="{B33285AE-0287-92E2-F988-401C6101D5DF}"/>
              </a:ext>
            </a:extLst>
          </p:cNvPr>
          <p:cNvPicPr>
            <a:picLocks noChangeAspect="1"/>
          </p:cNvPicPr>
          <p:nvPr/>
        </p:nvPicPr>
        <p:blipFill>
          <a:blip r:embed="rId3"/>
          <a:stretch>
            <a:fillRect/>
          </a:stretch>
        </p:blipFill>
        <p:spPr>
          <a:xfrm>
            <a:off x="1066800" y="4092042"/>
            <a:ext cx="7181850" cy="1986857"/>
          </a:xfrm>
          <a:prstGeom prst="rect">
            <a:avLst/>
          </a:prstGeom>
        </p:spPr>
      </p:pic>
    </p:spTree>
    <p:extLst>
      <p:ext uri="{BB962C8B-B14F-4D97-AF65-F5344CB8AC3E}">
        <p14:creationId xmlns:p14="http://schemas.microsoft.com/office/powerpoint/2010/main" val="1769813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Option 2: Within Padding field</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1800" dirty="0"/>
              <a:t>UHR control information fields are included right after all 1s with 2octets (baseline), followed by a padding for UHR STAs</a:t>
            </a:r>
          </a:p>
          <a:p>
            <a:pPr lvl="1"/>
            <a:r>
              <a:rPr lang="en-US" altLang="ko-KR" sz="1600" dirty="0"/>
              <a:t>It is available to all cases of soliciting TB PPDU(SU/MU), Non-HT PPDU, …</a:t>
            </a:r>
          </a:p>
          <a:p>
            <a:pPr lvl="1"/>
            <a:r>
              <a:rPr lang="en-US" altLang="ko-KR" sz="1600" dirty="0"/>
              <a:t>It may impact on legacy STAs due to dynamic padding pattern (still being discussed)</a:t>
            </a:r>
          </a:p>
          <a:p>
            <a:pPr lvl="1"/>
            <a:r>
              <a:rPr lang="en-US" altLang="ko-KR" sz="1600" dirty="0"/>
              <a:t>It needs at least an indication whether the control info is included in padding, which should be signaled in Common Info field</a:t>
            </a:r>
          </a:p>
          <a:p>
            <a:endParaRPr lang="en-US" altLang="ko-KR" sz="1800" dirty="0"/>
          </a:p>
          <a:p>
            <a:endParaRPr lang="en-US" altLang="ko-KR" sz="1800" dirty="0"/>
          </a:p>
          <a:p>
            <a:pPr lvl="2"/>
            <a:endParaRPr lang="en-US" altLang="ko-KR" sz="1400" dirty="0"/>
          </a:p>
          <a:p>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pic>
        <p:nvPicPr>
          <p:cNvPr id="7" name="그림 6">
            <a:extLst>
              <a:ext uri="{FF2B5EF4-FFF2-40B4-BE49-F238E27FC236}">
                <a16:creationId xmlns:a16="http://schemas.microsoft.com/office/drawing/2014/main" id="{0B78F859-CAA4-E8A4-6CE7-32024545A1AE}"/>
              </a:ext>
            </a:extLst>
          </p:cNvPr>
          <p:cNvPicPr>
            <a:picLocks noChangeAspect="1"/>
          </p:cNvPicPr>
          <p:nvPr/>
        </p:nvPicPr>
        <p:blipFill>
          <a:blip r:embed="rId3"/>
          <a:stretch>
            <a:fillRect/>
          </a:stretch>
        </p:blipFill>
        <p:spPr>
          <a:xfrm>
            <a:off x="1084878" y="4114800"/>
            <a:ext cx="6619875" cy="1903869"/>
          </a:xfrm>
          <a:prstGeom prst="rect">
            <a:avLst/>
          </a:prstGeom>
        </p:spPr>
      </p:pic>
    </p:spTree>
    <p:extLst>
      <p:ext uri="{BB962C8B-B14F-4D97-AF65-F5344CB8AC3E}">
        <p14:creationId xmlns:p14="http://schemas.microsoft.com/office/powerpoint/2010/main" val="131400992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299791</TotalTime>
  <Words>2230</Words>
  <Application>Microsoft Office PowerPoint</Application>
  <PresentationFormat>화면 슬라이드 쇼(4:3)</PresentationFormat>
  <Paragraphs>290</Paragraphs>
  <Slides>20</Slides>
  <Notes>20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20</vt:i4>
      </vt:variant>
    </vt:vector>
  </HeadingPairs>
  <TitlesOfParts>
    <vt:vector size="24" baseType="lpstr">
      <vt:lpstr>굴림</vt:lpstr>
      <vt:lpstr>Arial</vt:lpstr>
      <vt:lpstr>Times New Roman</vt:lpstr>
      <vt:lpstr>802-11-Submission</vt:lpstr>
      <vt:lpstr>Discussion on Initial Control Frame</vt:lpstr>
      <vt:lpstr>Introduction</vt:lpstr>
      <vt:lpstr>Recap: ICF-ICR [10]</vt:lpstr>
      <vt:lpstr>Further Use of BSRP TF as ICF</vt:lpstr>
      <vt:lpstr>UHR Soliciting Info in ICF</vt:lpstr>
      <vt:lpstr>UHR Delivered Info on ICF</vt:lpstr>
      <vt:lpstr>How to Fit in ICF (Trigger frame)</vt:lpstr>
      <vt:lpstr>Option 1: Using Special AID(s)</vt:lpstr>
      <vt:lpstr>Option 2: Within Padding field</vt:lpstr>
      <vt:lpstr>Option 3: Common Info field</vt:lpstr>
      <vt:lpstr>Further Discussion on Control Info in TF</vt:lpstr>
      <vt:lpstr>Conclusion</vt:lpstr>
      <vt:lpstr>Straw Poll 1</vt:lpstr>
      <vt:lpstr>Straw Poll 2</vt:lpstr>
      <vt:lpstr>Straw Poll 3</vt:lpstr>
      <vt:lpstr>Straw Poll 4</vt:lpstr>
      <vt:lpstr>Straw Poll 5</vt:lpstr>
      <vt:lpstr>Straw Poll 6</vt:lpstr>
      <vt:lpstr>Appendix #1: Alternative to Option 1: Using Special AID(s)</vt:lpstr>
      <vt:lpstr>References</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Insun Jang/IoT Connectivity Standard Task(insun.jang@lge.com)</cp:lastModifiedBy>
  <cp:revision>20147</cp:revision>
  <cp:lastPrinted>2018-10-31T23:27:01Z</cp:lastPrinted>
  <dcterms:created xsi:type="dcterms:W3CDTF">2007-05-21T21:00:37Z</dcterms:created>
  <dcterms:modified xsi:type="dcterms:W3CDTF">2024-12-04T07:52:06Z</dcterms:modified>
</cp:coreProperties>
</file>