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90" r:id="rId7"/>
    <p:sldId id="294" r:id="rId8"/>
    <p:sldId id="296" r:id="rId9"/>
    <p:sldId id="283" r:id="rId10"/>
    <p:sldId id="295" r:id="rId11"/>
    <p:sldId id="297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1198852B-A0B7-FF3F-E0CE-FCCAD7760E08}" name="Motozuka Hiroyuki (本塚 裕幸)" initials="裕本" userId="S::motozuka.hiroyuki@jp.panasonic.com::f5c1fd61-f5ae-4166-b12f-63a116ee37fd" providerId="AD"/>
  <p188:author id="{1345EC3B-F0DC-03E3-A8FE-822A5CFA6D40}" name="Gaius Yao Huang Wee" initials="GYHW" userId="S::yaohuang.wee@sg.panasonic.com::fd491283-7c58-408d-822b-5f46079cdc41" providerId="AD"/>
  <p188:author id="{86291240-5C5D-B569-D244-91158B4777F2}" name="Michael Hong Cheng Sim" initials="MS" userId="S::michael.simhc@sg.panasonic.com::2889dd69-2e96-40a9-ae06-46d4996bf116" providerId="AD"/>
  <p188:author id="{96690BB5-B375-2BEC-849A-896776FEAD0A}" name="Qinglai Liu" initials="QL" userId="S::qinglai.liu@sg.panasonic.com::407b720d-8aae-45bc-9192-c81c97d32328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5FF"/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5C6270-3CC2-4121-A952-69A9570405D9}" v="13" dt="2024-08-30T03:27:54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54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ius Yao Huang Wee" userId="fd491283-7c58-408d-822b-5f46079cdc41" providerId="ADAL" clId="{C953E0DF-C981-48F6-A03C-CE5C14528A89}"/>
    <pc:docChg chg="undo custSel modSld">
      <pc:chgData name="Gaius Yao Huang Wee" userId="fd491283-7c58-408d-822b-5f46079cdc41" providerId="ADAL" clId="{C953E0DF-C981-48F6-A03C-CE5C14528A89}" dt="2024-08-20T08:14:48.983" v="624"/>
      <pc:docMkLst>
        <pc:docMk/>
      </pc:docMkLst>
      <pc:sldChg chg="modSp modCm">
        <pc:chgData name="Gaius Yao Huang Wee" userId="fd491283-7c58-408d-822b-5f46079cdc41" providerId="ADAL" clId="{C953E0DF-C981-48F6-A03C-CE5C14528A89}" dt="2024-08-20T08:14:48.983" v="624"/>
        <pc:sldMkLst>
          <pc:docMk/>
          <pc:sldMk cId="0" sldId="256"/>
        </pc:sldMkLst>
        <pc:graphicFrameChg chg="mod">
          <ac:chgData name="Gaius Yao Huang Wee" userId="fd491283-7c58-408d-822b-5f46079cdc41" providerId="ADAL" clId="{C953E0DF-C981-48F6-A03C-CE5C14528A89}" dt="2024-08-20T08:14:48.983" v="624"/>
          <ac:graphicFrameMkLst>
            <pc:docMk/>
            <pc:sldMk cId="0" sldId="256"/>
            <ac:graphicFrameMk id="3075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Gaius Yao Huang Wee" userId="fd491283-7c58-408d-822b-5f46079cdc41" providerId="ADAL" clId="{C953E0DF-C981-48F6-A03C-CE5C14528A89}" dt="2024-08-16T06:51:20.629" v="7"/>
              <pc2:cmMkLst xmlns:pc2="http://schemas.microsoft.com/office/powerpoint/2019/9/main/command">
                <pc:docMk/>
                <pc:sldMk cId="0" sldId="256"/>
                <pc2:cmMk id="{52D1B107-1461-468D-ACF0-A9F9B13AFDAE}"/>
              </pc2:cmMkLst>
            </pc226:cmChg>
          </p:ext>
        </pc:extLst>
      </pc:sldChg>
      <pc:sldChg chg="modCm">
        <pc:chgData name="Gaius Yao Huang Wee" userId="fd491283-7c58-408d-822b-5f46079cdc41" providerId="ADAL" clId="{C953E0DF-C981-48F6-A03C-CE5C14528A89}" dt="2024-08-16T07:07:17.723" v="68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aius Yao Huang Wee" userId="fd491283-7c58-408d-822b-5f46079cdc41" providerId="ADAL" clId="{C953E0DF-C981-48F6-A03C-CE5C14528A89}" dt="2024-08-16T07:07:17.723" v="68"/>
              <pc2:cmMkLst xmlns:pc2="http://schemas.microsoft.com/office/powerpoint/2019/9/main/command">
                <pc:docMk/>
                <pc:sldMk cId="0" sldId="257"/>
                <pc2:cmMk id="{6C939350-CAF1-4C07-B22B-38411E75DD0D}"/>
              </pc2:cmMkLst>
              <pc226:cmRplyChg chg="add mod">
                <pc226:chgData name="Gaius Yao Huang Wee" userId="fd491283-7c58-408d-822b-5f46079cdc41" providerId="ADAL" clId="{C953E0DF-C981-48F6-A03C-CE5C14528A89}" dt="2024-08-16T06:49:43.166" v="6"/>
                <pc2:cmRplyMkLst xmlns:pc2="http://schemas.microsoft.com/office/powerpoint/2019/9/main/command">
                  <pc:docMk/>
                  <pc:sldMk cId="0" sldId="257"/>
                  <pc2:cmMk id="{6C939350-CAF1-4C07-B22B-38411E75DD0D}"/>
                  <pc2:cmRplyMk id="{BAD23A15-A06F-4AE7-9608-6055D5860E69}"/>
                </pc2:cmRplyMkLst>
              </pc226:cmRplyChg>
            </pc226:cmChg>
          </p:ext>
        </pc:extLst>
      </pc:sldChg>
      <pc:sldChg chg="modSp mod modCm">
        <pc:chgData name="Gaius Yao Huang Wee" userId="fd491283-7c58-408d-822b-5f46079cdc41" providerId="ADAL" clId="{C953E0DF-C981-48F6-A03C-CE5C14528A89}" dt="2024-08-16T07:31:17.234" v="585" actId="20577"/>
        <pc:sldMkLst>
          <pc:docMk/>
          <pc:sldMk cId="361361908" sldId="283"/>
        </pc:sldMkLst>
        <pc:spChg chg="mod">
          <ac:chgData name="Gaius Yao Huang Wee" userId="fd491283-7c58-408d-822b-5f46079cdc41" providerId="ADAL" clId="{C953E0DF-C981-48F6-A03C-CE5C14528A89}" dt="2024-08-16T07:31:17.234" v="585" actId="20577"/>
          <ac:spMkLst>
            <pc:docMk/>
            <pc:sldMk cId="361361908" sldId="283"/>
            <ac:spMk id="3" creationId="{383C41EE-093D-00EF-2FD3-256F7E9BBF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Gaius Yao Huang Wee" userId="fd491283-7c58-408d-822b-5f46079cdc41" providerId="ADAL" clId="{C953E0DF-C981-48F6-A03C-CE5C14528A89}" dt="2024-08-16T07:31:17.234" v="585" actId="20577"/>
              <pc2:cmMkLst xmlns:pc2="http://schemas.microsoft.com/office/powerpoint/2019/9/main/command">
                <pc:docMk/>
                <pc:sldMk cId="361361908" sldId="283"/>
                <pc2:cmMk id="{C8596E8F-9360-4774-8E21-60810CF471D4}"/>
              </pc2:cmMkLst>
            </pc226:cmChg>
          </p:ext>
        </pc:extLst>
      </pc:sldChg>
      <pc:sldChg chg="modSp mod">
        <pc:chgData name="Gaius Yao Huang Wee" userId="fd491283-7c58-408d-822b-5f46079cdc41" providerId="ADAL" clId="{C953E0DF-C981-48F6-A03C-CE5C14528A89}" dt="2024-08-16T07:15:59.576" v="118" actId="21"/>
        <pc:sldMkLst>
          <pc:docMk/>
          <pc:sldMk cId="3471638858" sldId="290"/>
        </pc:sldMkLst>
        <pc:spChg chg="mod">
          <ac:chgData name="Gaius Yao Huang Wee" userId="fd491283-7c58-408d-822b-5f46079cdc41" providerId="ADAL" clId="{C953E0DF-C981-48F6-A03C-CE5C14528A89}" dt="2024-08-16T07:15:59.576" v="118" actId="21"/>
          <ac:spMkLst>
            <pc:docMk/>
            <pc:sldMk cId="3471638858" sldId="290"/>
            <ac:spMk id="3" creationId="{2B41FB3F-05FC-EFB5-BECA-8809377D2CF7}"/>
          </ac:spMkLst>
        </pc:spChg>
        <pc:spChg chg="mod">
          <ac:chgData name="Gaius Yao Huang Wee" userId="fd491283-7c58-408d-822b-5f46079cdc41" providerId="ADAL" clId="{C953E0DF-C981-48F6-A03C-CE5C14528A89}" dt="2024-08-16T07:10:24.904" v="114" actId="207"/>
          <ac:spMkLst>
            <pc:docMk/>
            <pc:sldMk cId="3471638858" sldId="290"/>
            <ac:spMk id="22" creationId="{B25BAE91-77A0-7B3A-96ED-1DA60C59E04E}"/>
          </ac:spMkLst>
        </pc:spChg>
      </pc:sldChg>
      <pc:sldChg chg="modSp mod modCm">
        <pc:chgData name="Gaius Yao Huang Wee" userId="fd491283-7c58-408d-822b-5f46079cdc41" providerId="ADAL" clId="{C953E0DF-C981-48F6-A03C-CE5C14528A89}" dt="2024-08-16T07:42:19.416" v="621"/>
        <pc:sldMkLst>
          <pc:docMk/>
          <pc:sldMk cId="947609334" sldId="294"/>
        </pc:sldMkLst>
        <pc:spChg chg="mod">
          <ac:chgData name="Gaius Yao Huang Wee" userId="fd491283-7c58-408d-822b-5f46079cdc41" providerId="ADAL" clId="{C953E0DF-C981-48F6-A03C-CE5C14528A89}" dt="2024-08-16T07:21:07.595" v="283" actId="20577"/>
          <ac:spMkLst>
            <pc:docMk/>
            <pc:sldMk cId="947609334" sldId="294"/>
            <ac:spMk id="2" creationId="{47EAC790-CC82-2B62-2B95-133435CD6AA3}"/>
          </ac:spMkLst>
        </pc:spChg>
        <pc:spChg chg="mod">
          <ac:chgData name="Gaius Yao Huang Wee" userId="fd491283-7c58-408d-822b-5f46079cdc41" providerId="ADAL" clId="{C953E0DF-C981-48F6-A03C-CE5C14528A89}" dt="2024-08-16T07:32:28.603" v="591" actId="20577"/>
          <ac:spMkLst>
            <pc:docMk/>
            <pc:sldMk cId="947609334" sldId="294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aius Yao Huang Wee" userId="fd491283-7c58-408d-822b-5f46079cdc41" providerId="ADAL" clId="{C953E0DF-C981-48F6-A03C-CE5C14528A89}" dt="2024-08-16T07:42:19.416" v="621"/>
              <pc2:cmMkLst xmlns:pc2="http://schemas.microsoft.com/office/powerpoint/2019/9/main/command">
                <pc:docMk/>
                <pc:sldMk cId="947609334" sldId="294"/>
                <pc2:cmMk id="{9BEC4599-2102-43E0-88C8-2D4F968C0E24}"/>
              </pc2:cmMkLst>
              <pc226:cmRplyChg chg="add">
                <pc226:chgData name="Gaius Yao Huang Wee" userId="fd491283-7c58-408d-822b-5f46079cdc41" providerId="ADAL" clId="{C953E0DF-C981-48F6-A03C-CE5C14528A89}" dt="2024-08-16T07:06:29.677" v="57"/>
                <pc2:cmRplyMkLst xmlns:pc2="http://schemas.microsoft.com/office/powerpoint/2019/9/main/command">
                  <pc:docMk/>
                  <pc:sldMk cId="947609334" sldId="294"/>
                  <pc2:cmMk id="{9BEC4599-2102-43E0-88C8-2D4F968C0E24}"/>
                  <pc2:cmRplyMk id="{12B8F7DF-47EE-4201-B737-3E70937D99A3}"/>
                </pc2:cmRplyMkLst>
              </pc226:cmRplyChg>
            </pc226:cmChg>
          </p:ext>
        </pc:extLst>
      </pc:sldChg>
      <pc:sldChg chg="modSp mod">
        <pc:chgData name="Gaius Yao Huang Wee" userId="fd491283-7c58-408d-822b-5f46079cdc41" providerId="ADAL" clId="{C953E0DF-C981-48F6-A03C-CE5C14528A89}" dt="2024-08-16T07:39:46.128" v="619" actId="208"/>
        <pc:sldMkLst>
          <pc:docMk/>
          <pc:sldMk cId="2519613630" sldId="296"/>
        </pc:sldMkLst>
        <pc:spChg chg="mod">
          <ac:chgData name="Gaius Yao Huang Wee" userId="fd491283-7c58-408d-822b-5f46079cdc41" providerId="ADAL" clId="{C953E0DF-C981-48F6-A03C-CE5C14528A89}" dt="2024-08-16T07:33:47.453" v="615" actId="20577"/>
          <ac:spMkLst>
            <pc:docMk/>
            <pc:sldMk cId="2519613630" sldId="296"/>
            <ac:spMk id="15" creationId="{C7A02827-1D83-104F-442A-CCC7D6A8B537}"/>
          </ac:spMkLst>
        </pc:spChg>
        <pc:spChg chg="mod">
          <ac:chgData name="Gaius Yao Huang Wee" userId="fd491283-7c58-408d-822b-5f46079cdc41" providerId="ADAL" clId="{C953E0DF-C981-48F6-A03C-CE5C14528A89}" dt="2024-08-16T07:38:40.961" v="618" actId="20577"/>
          <ac:spMkLst>
            <pc:docMk/>
            <pc:sldMk cId="2519613630" sldId="296"/>
            <ac:spMk id="20" creationId="{95B58D36-CA40-E96C-39E8-E13471FC7CA0}"/>
          </ac:spMkLst>
        </pc:spChg>
        <pc:spChg chg="mod">
          <ac:chgData name="Gaius Yao Huang Wee" userId="fd491283-7c58-408d-822b-5f46079cdc41" providerId="ADAL" clId="{C953E0DF-C981-48F6-A03C-CE5C14528A89}" dt="2024-08-16T07:25:32.987" v="482" actId="207"/>
          <ac:spMkLst>
            <pc:docMk/>
            <pc:sldMk cId="2519613630" sldId="296"/>
            <ac:spMk id="21" creationId="{DC53406E-F0C1-956C-41AA-F5B414E117AA}"/>
          </ac:spMkLst>
        </pc:spChg>
        <pc:spChg chg="mod">
          <ac:chgData name="Gaius Yao Huang Wee" userId="fd491283-7c58-408d-822b-5f46079cdc41" providerId="ADAL" clId="{C953E0DF-C981-48F6-A03C-CE5C14528A89}" dt="2024-08-16T07:25:32.987" v="482" actId="207"/>
          <ac:spMkLst>
            <pc:docMk/>
            <pc:sldMk cId="2519613630" sldId="296"/>
            <ac:spMk id="22" creationId="{393DD634-E765-D16E-3D7D-86CD47464324}"/>
          </ac:spMkLst>
        </pc:spChg>
        <pc:spChg chg="mod">
          <ac:chgData name="Gaius Yao Huang Wee" userId="fd491283-7c58-408d-822b-5f46079cdc41" providerId="ADAL" clId="{C953E0DF-C981-48F6-A03C-CE5C14528A89}" dt="2024-08-16T07:25:32.987" v="482" actId="207"/>
          <ac:spMkLst>
            <pc:docMk/>
            <pc:sldMk cId="2519613630" sldId="296"/>
            <ac:spMk id="24" creationId="{A009C812-7E07-57F5-E9D4-95692E14AB7D}"/>
          </ac:spMkLst>
        </pc:spChg>
        <pc:spChg chg="mod">
          <ac:chgData name="Gaius Yao Huang Wee" userId="fd491283-7c58-408d-822b-5f46079cdc41" providerId="ADAL" clId="{C953E0DF-C981-48F6-A03C-CE5C14528A89}" dt="2024-08-16T07:26:58.718" v="486" actId="207"/>
          <ac:spMkLst>
            <pc:docMk/>
            <pc:sldMk cId="2519613630" sldId="296"/>
            <ac:spMk id="34" creationId="{539D6EC9-E619-471D-5962-5E24892377B9}"/>
          </ac:spMkLst>
        </pc:spChg>
        <pc:spChg chg="mod">
          <ac:chgData name="Gaius Yao Huang Wee" userId="fd491283-7c58-408d-822b-5f46079cdc41" providerId="ADAL" clId="{C953E0DF-C981-48F6-A03C-CE5C14528A89}" dt="2024-08-16T07:26:57.025" v="485" actId="207"/>
          <ac:spMkLst>
            <pc:docMk/>
            <pc:sldMk cId="2519613630" sldId="296"/>
            <ac:spMk id="40" creationId="{7A73EDC5-E1F8-211A-4C27-09444BA7DB6D}"/>
          </ac:spMkLst>
        </pc:spChg>
        <pc:spChg chg="mod">
          <ac:chgData name="Gaius Yao Huang Wee" userId="fd491283-7c58-408d-822b-5f46079cdc41" providerId="ADAL" clId="{C953E0DF-C981-48F6-A03C-CE5C14528A89}" dt="2024-08-16T07:29:55.052" v="584" actId="20577"/>
          <ac:spMkLst>
            <pc:docMk/>
            <pc:sldMk cId="2519613630" sldId="296"/>
            <ac:spMk id="198" creationId="{F678C275-77DF-DB2E-9B3B-58177E9ACED1}"/>
          </ac:spMkLst>
        </pc:spChg>
        <pc:cxnChg chg="mod">
          <ac:chgData name="Gaius Yao Huang Wee" userId="fd491283-7c58-408d-822b-5f46079cdc41" providerId="ADAL" clId="{C953E0DF-C981-48F6-A03C-CE5C14528A89}" dt="2024-08-16T07:39:46.128" v="619" actId="208"/>
          <ac:cxnSpMkLst>
            <pc:docMk/>
            <pc:sldMk cId="2519613630" sldId="296"/>
            <ac:cxnSpMk id="41" creationId="{1BCBE1A6-E69D-0724-44BE-58FAF38A7BB6}"/>
          </ac:cxnSpMkLst>
        </pc:cxnChg>
        <pc:cxnChg chg="mod">
          <ac:chgData name="Gaius Yao Huang Wee" userId="fd491283-7c58-408d-822b-5f46079cdc41" providerId="ADAL" clId="{C953E0DF-C981-48F6-A03C-CE5C14528A89}" dt="2024-08-16T07:39:46.128" v="619" actId="208"/>
          <ac:cxnSpMkLst>
            <pc:docMk/>
            <pc:sldMk cId="2519613630" sldId="296"/>
            <ac:cxnSpMk id="42" creationId="{FA22F1A2-2790-1525-8ED0-70846DD8D249}"/>
          </ac:cxnSpMkLst>
        </pc:cxnChg>
      </pc:sldChg>
      <pc:sldChg chg="modSp mod modCm">
        <pc:chgData name="Gaius Yao Huang Wee" userId="fd491283-7c58-408d-822b-5f46079cdc41" providerId="ADAL" clId="{C953E0DF-C981-48F6-A03C-CE5C14528A89}" dt="2024-08-16T07:42:10.766" v="620"/>
        <pc:sldMkLst>
          <pc:docMk/>
          <pc:sldMk cId="2372180409" sldId="297"/>
        </pc:sldMkLst>
        <pc:spChg chg="mod">
          <ac:chgData name="Gaius Yao Huang Wee" userId="fd491283-7c58-408d-822b-5f46079cdc41" providerId="ADAL" clId="{C953E0DF-C981-48F6-A03C-CE5C14528A89}" dt="2024-08-16T07:09:00.618" v="109" actId="20577"/>
          <ac:spMkLst>
            <pc:docMk/>
            <pc:sldMk cId="2372180409" sldId="297"/>
            <ac:spMk id="3" creationId="{383C41EE-093D-00EF-2FD3-256F7E9BBF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aius Yao Huang Wee" userId="fd491283-7c58-408d-822b-5f46079cdc41" providerId="ADAL" clId="{C953E0DF-C981-48F6-A03C-CE5C14528A89}" dt="2024-08-16T07:42:10.766" v="620"/>
              <pc2:cmMkLst xmlns:pc2="http://schemas.microsoft.com/office/powerpoint/2019/9/main/command">
                <pc:docMk/>
                <pc:sldMk cId="2372180409" sldId="297"/>
                <pc2:cmMk id="{29004606-4160-447A-B86D-C6594DF4643A}"/>
              </pc2:cmMkLst>
              <pc226:cmRplyChg chg="add">
                <pc226:chgData name="Gaius Yao Huang Wee" userId="fd491283-7c58-408d-822b-5f46079cdc41" providerId="ADAL" clId="{C953E0DF-C981-48F6-A03C-CE5C14528A89}" dt="2024-08-16T07:09:07.650" v="110"/>
                <pc2:cmRplyMkLst xmlns:pc2="http://schemas.microsoft.com/office/powerpoint/2019/9/main/command">
                  <pc:docMk/>
                  <pc:sldMk cId="2372180409" sldId="297"/>
                  <pc2:cmMk id="{29004606-4160-447A-B86D-C6594DF4643A}"/>
                  <pc2:cmRplyMk id="{E356C722-A0F2-485F-B240-E45EAD8B4A68}"/>
                </pc2:cmRplyMkLst>
              </pc226:cmRplyChg>
            </pc226:cmChg>
          </p:ext>
        </pc:extLst>
      </pc:sldChg>
    </pc:docChg>
  </pc:docChgLst>
  <pc:docChgLst>
    <pc:chgData name="Motozuka Hiroyuki (本塚 裕幸)" userId="f5c1fd61-f5ae-4166-b12f-63a116ee37fd" providerId="ADAL" clId="{068A6A99-BC4F-4BF0-95C5-55DF70407C76}"/>
    <pc:docChg chg="">
      <pc:chgData name="Motozuka Hiroyuki (本塚 裕幸)" userId="f5c1fd61-f5ae-4166-b12f-63a116ee37fd" providerId="ADAL" clId="{068A6A99-BC4F-4BF0-95C5-55DF70407C76}" dt="2024-08-23T09:06:45.050" v="1"/>
      <pc:docMkLst>
        <pc:docMk/>
      </pc:docMkLst>
      <pc:sldChg chg="addCm modCm">
        <pc:chgData name="Motozuka Hiroyuki (本塚 裕幸)" userId="f5c1fd61-f5ae-4166-b12f-63a116ee37fd" providerId="ADAL" clId="{068A6A99-BC4F-4BF0-95C5-55DF70407C76}" dt="2024-08-23T09:06:45.050" v="1"/>
        <pc:sldMkLst>
          <pc:docMk/>
          <pc:sldMk cId="2519613630" sldId="29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068A6A99-BC4F-4BF0-95C5-55DF70407C76}" dt="2024-08-23T09:06:45.050" v="1"/>
              <pc2:cmMkLst xmlns:pc2="http://schemas.microsoft.com/office/powerpoint/2019/9/main/command">
                <pc:docMk/>
                <pc:sldMk cId="2519613630" sldId="296"/>
                <pc2:cmMk id="{E6C6B67F-2E79-4E69-9FCA-911B5EFC3983}"/>
              </pc2:cmMkLst>
            </pc226:cmChg>
          </p:ext>
        </pc:extLst>
      </pc:sldChg>
    </pc:docChg>
  </pc:docChgLst>
  <pc:docChgLst>
    <pc:chgData name="Gaius Yao Huang Wee" userId="fd491283-7c58-408d-822b-5f46079cdc41" providerId="ADAL" clId="{0AC8F051-5376-4A62-8BF8-0238BB5AFA59}"/>
    <pc:docChg chg="undo redo custSel modSld">
      <pc:chgData name="Gaius Yao Huang Wee" userId="fd491283-7c58-408d-822b-5f46079cdc41" providerId="ADAL" clId="{0AC8F051-5376-4A62-8BF8-0238BB5AFA59}" dt="2024-08-16T04:03:30.973" v="712" actId="20577"/>
      <pc:docMkLst>
        <pc:docMk/>
      </pc:docMkLst>
      <pc:sldChg chg="modSp mod">
        <pc:chgData name="Gaius Yao Huang Wee" userId="fd491283-7c58-408d-822b-5f46079cdc41" providerId="ADAL" clId="{0AC8F051-5376-4A62-8BF8-0238BB5AFA59}" dt="2024-08-16T04:03:30.281" v="710" actId="207"/>
        <pc:sldMkLst>
          <pc:docMk/>
          <pc:sldMk cId="947609334" sldId="294"/>
        </pc:sldMkLst>
        <pc:spChg chg="mod">
          <ac:chgData name="Gaius Yao Huang Wee" userId="fd491283-7c58-408d-822b-5f46079cdc41" providerId="ADAL" clId="{0AC8F051-5376-4A62-8BF8-0238BB5AFA59}" dt="2024-08-16T04:02:33.160" v="696" actId="1076"/>
          <ac:spMkLst>
            <pc:docMk/>
            <pc:sldMk cId="947609334" sldId="294"/>
            <ac:spMk id="20" creationId="{95B58D36-CA40-E96C-39E8-E13471FC7CA0}"/>
          </ac:spMkLst>
        </pc:spChg>
        <pc:spChg chg="mod">
          <ac:chgData name="Gaius Yao Huang Wee" userId="fd491283-7c58-408d-822b-5f46079cdc41" providerId="ADAL" clId="{0AC8F051-5376-4A62-8BF8-0238BB5AFA59}" dt="2024-08-16T04:03:30.281" v="710" actId="207"/>
          <ac:spMkLst>
            <pc:docMk/>
            <pc:sldMk cId="947609334" sldId="294"/>
            <ac:spMk id="193" creationId="{8CB80D81-4F3D-6DC2-5F26-91358266B748}"/>
          </ac:spMkLst>
        </pc:spChg>
        <pc:cxnChg chg="mod">
          <ac:chgData name="Gaius Yao Huang Wee" userId="fd491283-7c58-408d-822b-5f46079cdc41" providerId="ADAL" clId="{0AC8F051-5376-4A62-8BF8-0238BB5AFA59}" dt="2024-08-16T04:02:41.081" v="698" actId="208"/>
          <ac:cxnSpMkLst>
            <pc:docMk/>
            <pc:sldMk cId="947609334" sldId="294"/>
            <ac:cxnSpMk id="202" creationId="{72BBC955-CB47-0292-71D9-E2DFB5C33DAA}"/>
          </ac:cxnSpMkLst>
        </pc:cxnChg>
      </pc:sldChg>
      <pc:sldChg chg="addSp modSp mod">
        <pc:chgData name="Gaius Yao Huang Wee" userId="fd491283-7c58-408d-822b-5f46079cdc41" providerId="ADAL" clId="{0AC8F051-5376-4A62-8BF8-0238BB5AFA59}" dt="2024-08-16T04:03:30.973" v="712" actId="20577"/>
        <pc:sldMkLst>
          <pc:docMk/>
          <pc:sldMk cId="2519613630" sldId="296"/>
        </pc:sldMkLst>
        <pc:spChg chg="add mod">
          <ac:chgData name="Gaius Yao Huang Wee" userId="fd491283-7c58-408d-822b-5f46079cdc41" providerId="ADAL" clId="{0AC8F051-5376-4A62-8BF8-0238BB5AFA59}" dt="2024-08-16T03:32:06.600" v="282" actId="571"/>
          <ac:spMkLst>
            <pc:docMk/>
            <pc:sldMk cId="2519613630" sldId="296"/>
            <ac:spMk id="7" creationId="{EA7EEFCA-5F6C-BD7F-0E11-69A0C3185851}"/>
          </ac:spMkLst>
        </pc:spChg>
        <pc:spChg chg="mod">
          <ac:chgData name="Gaius Yao Huang Wee" userId="fd491283-7c58-408d-822b-5f46079cdc41" providerId="ADAL" clId="{0AC8F051-5376-4A62-8BF8-0238BB5AFA59}" dt="2024-08-16T03:35:20.298" v="385" actId="1076"/>
          <ac:spMkLst>
            <pc:docMk/>
            <pc:sldMk cId="2519613630" sldId="296"/>
            <ac:spMk id="9" creationId="{50045792-78E5-14B5-FAF8-F1646ED4E51C}"/>
          </ac:spMkLst>
        </pc:spChg>
        <pc:spChg chg="mod">
          <ac:chgData name="Gaius Yao Huang Wee" userId="fd491283-7c58-408d-822b-5f46079cdc41" providerId="ADAL" clId="{0AC8F051-5376-4A62-8BF8-0238BB5AFA59}" dt="2024-08-16T03:35:20.298" v="385" actId="1076"/>
          <ac:spMkLst>
            <pc:docMk/>
            <pc:sldMk cId="2519613630" sldId="296"/>
            <ac:spMk id="10" creationId="{A15C8DBB-F9FF-943B-0619-97F22355752E}"/>
          </ac:spMkLst>
        </pc:spChg>
        <pc:spChg chg="mod">
          <ac:chgData name="Gaius Yao Huang Wee" userId="fd491283-7c58-408d-822b-5f46079cdc41" providerId="ADAL" clId="{0AC8F051-5376-4A62-8BF8-0238BB5AFA59}" dt="2024-08-16T04:03:30.973" v="712" actId="20577"/>
          <ac:spMkLst>
            <pc:docMk/>
            <pc:sldMk cId="2519613630" sldId="296"/>
            <ac:spMk id="15" creationId="{C7A02827-1D83-104F-442A-CCC7D6A8B537}"/>
          </ac:spMkLst>
        </pc:spChg>
        <pc:spChg chg="add mod">
          <ac:chgData name="Gaius Yao Huang Wee" userId="fd491283-7c58-408d-822b-5f46079cdc41" providerId="ADAL" clId="{0AC8F051-5376-4A62-8BF8-0238BB5AFA59}" dt="2024-08-16T03:35:20.298" v="385" actId="1076"/>
          <ac:spMkLst>
            <pc:docMk/>
            <pc:sldMk cId="2519613630" sldId="296"/>
            <ac:spMk id="18" creationId="{E55662BA-4C9E-063F-525D-B905123ACFDE}"/>
          </ac:spMkLst>
        </pc:spChg>
        <pc:spChg chg="add mod">
          <ac:chgData name="Gaius Yao Huang Wee" userId="fd491283-7c58-408d-822b-5f46079cdc41" providerId="ADAL" clId="{0AC8F051-5376-4A62-8BF8-0238BB5AFA59}" dt="2024-08-16T04:02:24.406" v="693" actId="207"/>
          <ac:spMkLst>
            <pc:docMk/>
            <pc:sldMk cId="2519613630" sldId="296"/>
            <ac:spMk id="21" creationId="{DC53406E-F0C1-956C-41AA-F5B414E117AA}"/>
          </ac:spMkLst>
        </pc:spChg>
        <pc:spChg chg="add mod">
          <ac:chgData name="Gaius Yao Huang Wee" userId="fd491283-7c58-408d-822b-5f46079cdc41" providerId="ADAL" clId="{0AC8F051-5376-4A62-8BF8-0238BB5AFA59}" dt="2024-08-16T04:02:24.406" v="693" actId="207"/>
          <ac:spMkLst>
            <pc:docMk/>
            <pc:sldMk cId="2519613630" sldId="296"/>
            <ac:spMk id="22" creationId="{393DD634-E765-D16E-3D7D-86CD47464324}"/>
          </ac:spMkLst>
        </pc:spChg>
        <pc:spChg chg="add mod">
          <ac:chgData name="Gaius Yao Huang Wee" userId="fd491283-7c58-408d-822b-5f46079cdc41" providerId="ADAL" clId="{0AC8F051-5376-4A62-8BF8-0238BB5AFA59}" dt="2024-08-16T04:02:24.406" v="693" actId="207"/>
          <ac:spMkLst>
            <pc:docMk/>
            <pc:sldMk cId="2519613630" sldId="296"/>
            <ac:spMk id="24" creationId="{A009C812-7E07-57F5-E9D4-95692E14AB7D}"/>
          </ac:spMkLst>
        </pc:spChg>
        <pc:spChg chg="mod">
          <ac:chgData name="Gaius Yao Huang Wee" userId="fd491283-7c58-408d-822b-5f46079cdc41" providerId="ADAL" clId="{0AC8F051-5376-4A62-8BF8-0238BB5AFA59}" dt="2024-08-16T04:02:24.406" v="693" actId="207"/>
          <ac:spMkLst>
            <pc:docMk/>
            <pc:sldMk cId="2519613630" sldId="296"/>
            <ac:spMk id="34" creationId="{539D6EC9-E619-471D-5962-5E24892377B9}"/>
          </ac:spMkLst>
        </pc:spChg>
        <pc:spChg chg="mod">
          <ac:chgData name="Gaius Yao Huang Wee" userId="fd491283-7c58-408d-822b-5f46079cdc41" providerId="ADAL" clId="{0AC8F051-5376-4A62-8BF8-0238BB5AFA59}" dt="2024-08-16T04:02:16.650" v="692" actId="207"/>
          <ac:spMkLst>
            <pc:docMk/>
            <pc:sldMk cId="2519613630" sldId="296"/>
            <ac:spMk id="40" creationId="{7A73EDC5-E1F8-211A-4C27-09444BA7DB6D}"/>
          </ac:spMkLst>
        </pc:spChg>
        <pc:spChg chg="mod">
          <ac:chgData name="Gaius Yao Huang Wee" userId="fd491283-7c58-408d-822b-5f46079cdc41" providerId="ADAL" clId="{0AC8F051-5376-4A62-8BF8-0238BB5AFA59}" dt="2024-08-16T03:35:20.298" v="385" actId="1076"/>
          <ac:spMkLst>
            <pc:docMk/>
            <pc:sldMk cId="2519613630" sldId="296"/>
            <ac:spMk id="138" creationId="{F334EFA3-8E8F-B94E-6202-564759A7D68E}"/>
          </ac:spMkLst>
        </pc:spChg>
        <pc:spChg chg="mod">
          <ac:chgData name="Gaius Yao Huang Wee" userId="fd491283-7c58-408d-822b-5f46079cdc41" providerId="ADAL" clId="{0AC8F051-5376-4A62-8BF8-0238BB5AFA59}" dt="2024-08-16T03:35:20.298" v="385" actId="1076"/>
          <ac:spMkLst>
            <pc:docMk/>
            <pc:sldMk cId="2519613630" sldId="296"/>
            <ac:spMk id="139" creationId="{2A82B3B2-1804-4752-1BC9-61A660F2EFD1}"/>
          </ac:spMkLst>
        </pc:spChg>
        <pc:spChg chg="mod">
          <ac:chgData name="Gaius Yao Huang Wee" userId="fd491283-7c58-408d-822b-5f46079cdc41" providerId="ADAL" clId="{0AC8F051-5376-4A62-8BF8-0238BB5AFA59}" dt="2024-08-16T03:38:22.083" v="457" actId="1076"/>
          <ac:spMkLst>
            <pc:docMk/>
            <pc:sldMk cId="2519613630" sldId="296"/>
            <ac:spMk id="142" creationId="{872ABEFC-071E-ADDD-4215-6EB669054B6E}"/>
          </ac:spMkLst>
        </pc:spChg>
        <pc:spChg chg="mod">
          <ac:chgData name="Gaius Yao Huang Wee" userId="fd491283-7c58-408d-822b-5f46079cdc41" providerId="ADAL" clId="{0AC8F051-5376-4A62-8BF8-0238BB5AFA59}" dt="2024-08-16T03:51:46.570" v="525" actId="207"/>
          <ac:spMkLst>
            <pc:docMk/>
            <pc:sldMk cId="2519613630" sldId="296"/>
            <ac:spMk id="161" creationId="{0194C67E-694A-38D3-FD03-AE4475327418}"/>
          </ac:spMkLst>
        </pc:spChg>
        <pc:spChg chg="mod">
          <ac:chgData name="Gaius Yao Huang Wee" userId="fd491283-7c58-408d-822b-5f46079cdc41" providerId="ADAL" clId="{0AC8F051-5376-4A62-8BF8-0238BB5AFA59}" dt="2024-08-16T03:51:46.570" v="525" actId="207"/>
          <ac:spMkLst>
            <pc:docMk/>
            <pc:sldMk cId="2519613630" sldId="296"/>
            <ac:spMk id="192" creationId="{93991D92-BB3A-4080-01D7-68A97122B084}"/>
          </ac:spMkLst>
        </pc:spChg>
        <pc:spChg chg="mod">
          <ac:chgData name="Gaius Yao Huang Wee" userId="fd491283-7c58-408d-822b-5f46079cdc41" providerId="ADAL" clId="{0AC8F051-5376-4A62-8BF8-0238BB5AFA59}" dt="2024-08-16T03:51:46.570" v="525" actId="207"/>
          <ac:spMkLst>
            <pc:docMk/>
            <pc:sldMk cId="2519613630" sldId="296"/>
            <ac:spMk id="193" creationId="{8CB80D81-4F3D-6DC2-5F26-91358266B748}"/>
          </ac:spMkLst>
        </pc:spChg>
        <pc:cxnChg chg="mod">
          <ac:chgData name="Gaius Yao Huang Wee" userId="fd491283-7c58-408d-822b-5f46079cdc41" providerId="ADAL" clId="{0AC8F051-5376-4A62-8BF8-0238BB5AFA59}" dt="2024-08-16T03:39:41.334" v="476" actId="1035"/>
          <ac:cxnSpMkLst>
            <pc:docMk/>
            <pc:sldMk cId="2519613630" sldId="296"/>
            <ac:cxnSpMk id="3" creationId="{860AAC6E-6B51-B981-859B-B49C1D31E51E}"/>
          </ac:cxnSpMkLst>
        </pc:cxnChg>
        <pc:cxnChg chg="mod">
          <ac:chgData name="Gaius Yao Huang Wee" userId="fd491283-7c58-408d-822b-5f46079cdc41" providerId="ADAL" clId="{0AC8F051-5376-4A62-8BF8-0238BB5AFA59}" dt="2024-08-16T03:35:20.298" v="385" actId="1076"/>
          <ac:cxnSpMkLst>
            <pc:docMk/>
            <pc:sldMk cId="2519613630" sldId="296"/>
            <ac:cxnSpMk id="8" creationId="{3E776623-B8FF-6C21-29BE-748345994F95}"/>
          </ac:cxnSpMkLst>
        </pc:cxnChg>
        <pc:cxnChg chg="mod">
          <ac:chgData name="Gaius Yao Huang Wee" userId="fd491283-7c58-408d-822b-5f46079cdc41" providerId="ADAL" clId="{0AC8F051-5376-4A62-8BF8-0238BB5AFA59}" dt="2024-08-16T03:35:20.298" v="385" actId="1076"/>
          <ac:cxnSpMkLst>
            <pc:docMk/>
            <pc:sldMk cId="2519613630" sldId="296"/>
            <ac:cxnSpMk id="12" creationId="{1989BE01-9544-CF5D-38FE-F81C70E94C53}"/>
          </ac:cxnSpMkLst>
        </pc:cxnChg>
        <pc:cxnChg chg="add mod">
          <ac:chgData name="Gaius Yao Huang Wee" userId="fd491283-7c58-408d-822b-5f46079cdc41" providerId="ADAL" clId="{0AC8F051-5376-4A62-8BF8-0238BB5AFA59}" dt="2024-08-16T03:39:11.849" v="463" actId="14100"/>
          <ac:cxnSpMkLst>
            <pc:docMk/>
            <pc:sldMk cId="2519613630" sldId="296"/>
            <ac:cxnSpMk id="13" creationId="{AC753346-8AD7-B693-2172-E85503E5C2EF}"/>
          </ac:cxnSpMkLst>
        </pc:cxnChg>
        <pc:cxnChg chg="add mod">
          <ac:chgData name="Gaius Yao Huang Wee" userId="fd491283-7c58-408d-822b-5f46079cdc41" providerId="ADAL" clId="{0AC8F051-5376-4A62-8BF8-0238BB5AFA59}" dt="2024-08-16T03:52:44.308" v="534" actId="693"/>
          <ac:cxnSpMkLst>
            <pc:docMk/>
            <pc:sldMk cId="2519613630" sldId="296"/>
            <ac:cxnSpMk id="23" creationId="{D96B9BC3-A9A9-E5F1-B6FE-D41B68DEE407}"/>
          </ac:cxnSpMkLst>
        </pc:cxnChg>
        <pc:cxnChg chg="mod">
          <ac:chgData name="Gaius Yao Huang Wee" userId="fd491283-7c58-408d-822b-5f46079cdc41" providerId="ADAL" clId="{0AC8F051-5376-4A62-8BF8-0238BB5AFA59}" dt="2024-08-16T03:38:17.029" v="456" actId="14100"/>
          <ac:cxnSpMkLst>
            <pc:docMk/>
            <pc:sldMk cId="2519613630" sldId="296"/>
            <ac:cxnSpMk id="39" creationId="{94A3B668-0250-1B59-A8C6-E787E44246A0}"/>
          </ac:cxnSpMkLst>
        </pc:cxnChg>
        <pc:cxnChg chg="mod">
          <ac:chgData name="Gaius Yao Huang Wee" userId="fd491283-7c58-408d-822b-5f46079cdc41" providerId="ADAL" clId="{0AC8F051-5376-4A62-8BF8-0238BB5AFA59}" dt="2024-08-16T03:35:20.298" v="385" actId="1076"/>
          <ac:cxnSpMkLst>
            <pc:docMk/>
            <pc:sldMk cId="2519613630" sldId="296"/>
            <ac:cxnSpMk id="42" creationId="{FA22F1A2-2790-1525-8ED0-70846DD8D249}"/>
          </ac:cxnSpMkLst>
        </pc:cxnChg>
        <pc:cxnChg chg="mod">
          <ac:chgData name="Gaius Yao Huang Wee" userId="fd491283-7c58-408d-822b-5f46079cdc41" providerId="ADAL" clId="{0AC8F051-5376-4A62-8BF8-0238BB5AFA59}" dt="2024-08-16T03:35:20.298" v="385" actId="1076"/>
          <ac:cxnSpMkLst>
            <pc:docMk/>
            <pc:sldMk cId="2519613630" sldId="296"/>
            <ac:cxnSpMk id="44" creationId="{78EB3EC5-4C17-777E-BB0A-ADF2DF926A1D}"/>
          </ac:cxnSpMkLst>
        </pc:cxnChg>
        <pc:cxnChg chg="mod">
          <ac:chgData name="Gaius Yao Huang Wee" userId="fd491283-7c58-408d-822b-5f46079cdc41" providerId="ADAL" clId="{0AC8F051-5376-4A62-8BF8-0238BB5AFA59}" dt="2024-08-16T03:39:08.611" v="462" actId="1076"/>
          <ac:cxnSpMkLst>
            <pc:docMk/>
            <pc:sldMk cId="2519613630" sldId="296"/>
            <ac:cxnSpMk id="131" creationId="{6058B19E-ABC1-8CA9-B7CA-367BDEC45D04}"/>
          </ac:cxnSpMkLst>
        </pc:cxnChg>
        <pc:cxnChg chg="mod">
          <ac:chgData name="Gaius Yao Huang Wee" userId="fd491283-7c58-408d-822b-5f46079cdc41" providerId="ADAL" clId="{0AC8F051-5376-4A62-8BF8-0238BB5AFA59}" dt="2024-08-16T03:53:03.060" v="535" actId="555"/>
          <ac:cxnSpMkLst>
            <pc:docMk/>
            <pc:sldMk cId="2519613630" sldId="296"/>
            <ac:cxnSpMk id="132" creationId="{46B89417-0715-EB19-90A9-CF8DE02A6F78}"/>
          </ac:cxnSpMkLst>
        </pc:cxnChg>
        <pc:cxnChg chg="mod">
          <ac:chgData name="Gaius Yao Huang Wee" userId="fd491283-7c58-408d-822b-5f46079cdc41" providerId="ADAL" clId="{0AC8F051-5376-4A62-8BF8-0238BB5AFA59}" dt="2024-08-16T03:38:13.698" v="455" actId="14100"/>
          <ac:cxnSpMkLst>
            <pc:docMk/>
            <pc:sldMk cId="2519613630" sldId="296"/>
            <ac:cxnSpMk id="141" creationId="{C0298C14-1BFF-0816-6858-CED18D8B2115}"/>
          </ac:cxnSpMkLst>
        </pc:cxnChg>
        <pc:cxnChg chg="mod">
          <ac:chgData name="Gaius Yao Huang Wee" userId="fd491283-7c58-408d-822b-5f46079cdc41" providerId="ADAL" clId="{0AC8F051-5376-4A62-8BF8-0238BB5AFA59}" dt="2024-08-16T03:35:20.298" v="385" actId="1076"/>
          <ac:cxnSpMkLst>
            <pc:docMk/>
            <pc:sldMk cId="2519613630" sldId="296"/>
            <ac:cxnSpMk id="148" creationId="{61568299-B21D-10E1-D649-95C0888F714D}"/>
          </ac:cxnSpMkLst>
        </pc:cxnChg>
      </pc:sldChg>
      <pc:sldChg chg="modSp mod">
        <pc:chgData name="Gaius Yao Huang Wee" userId="fd491283-7c58-408d-822b-5f46079cdc41" providerId="ADAL" clId="{0AC8F051-5376-4A62-8BF8-0238BB5AFA59}" dt="2024-08-16T03:31:29.004" v="278" actId="20577"/>
        <pc:sldMkLst>
          <pc:docMk/>
          <pc:sldMk cId="2372180409" sldId="297"/>
        </pc:sldMkLst>
        <pc:spChg chg="mod">
          <ac:chgData name="Gaius Yao Huang Wee" userId="fd491283-7c58-408d-822b-5f46079cdc41" providerId="ADAL" clId="{0AC8F051-5376-4A62-8BF8-0238BB5AFA59}" dt="2024-08-16T03:31:29.004" v="278" actId="20577"/>
          <ac:spMkLst>
            <pc:docMk/>
            <pc:sldMk cId="2372180409" sldId="297"/>
            <ac:spMk id="3" creationId="{383C41EE-093D-00EF-2FD3-256F7E9BBF42}"/>
          </ac:spMkLst>
        </pc:spChg>
      </pc:sldChg>
    </pc:docChg>
  </pc:docChgLst>
  <pc:docChgLst>
    <pc:chgData name="Gaius Yao Huang Wee" userId="fd491283-7c58-408d-822b-5f46079cdc41" providerId="ADAL" clId="{418740B8-B799-4269-A361-9995C3CFA649}"/>
    <pc:docChg chg="undo custSel modSld addMainMaster delMainMaster modMainMaster">
      <pc:chgData name="Gaius Yao Huang Wee" userId="fd491283-7c58-408d-822b-5f46079cdc41" providerId="ADAL" clId="{418740B8-B799-4269-A361-9995C3CFA649}" dt="2024-08-29T06:22:15.430" v="628" actId="693"/>
      <pc:docMkLst>
        <pc:docMk/>
      </pc:docMkLst>
      <pc:sldChg chg="modSp">
        <pc:chgData name="Gaius Yao Huang Wee" userId="fd491283-7c58-408d-822b-5f46079cdc41" providerId="ADAL" clId="{418740B8-B799-4269-A361-9995C3CFA649}" dt="2024-08-22T05:59:15.184" v="6"/>
        <pc:sldMkLst>
          <pc:docMk/>
          <pc:sldMk cId="0" sldId="256"/>
        </pc:sldMkLst>
        <pc:graphicFrameChg chg="mod">
          <ac:chgData name="Gaius Yao Huang Wee" userId="fd491283-7c58-408d-822b-5f46079cdc41" providerId="ADAL" clId="{418740B8-B799-4269-A361-9995C3CFA649}" dt="2024-08-22T05:59:15.184" v="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 modCm">
        <pc:chgData name="Gaius Yao Huang Wee" userId="fd491283-7c58-408d-822b-5f46079cdc41" providerId="ADAL" clId="{418740B8-B799-4269-A361-9995C3CFA649}" dt="2024-08-29T06:22:15.430" v="628" actId="693"/>
        <pc:sldMkLst>
          <pc:docMk/>
          <pc:sldMk cId="2519613630" sldId="296"/>
        </pc:sldMkLst>
        <pc:spChg chg="add mod">
          <ac:chgData name="Gaius Yao Huang Wee" userId="fd491283-7c58-408d-822b-5f46079cdc41" providerId="ADAL" clId="{418740B8-B799-4269-A361-9995C3CFA649}" dt="2024-08-29T06:22:15.430" v="628" actId="693"/>
          <ac:spMkLst>
            <pc:docMk/>
            <pc:sldMk cId="2519613630" sldId="296"/>
            <ac:spMk id="7" creationId="{2055D45C-8F33-21FF-C7CA-7D7355FF76DA}"/>
          </ac:spMkLst>
        </pc:spChg>
        <pc:spChg chg="del">
          <ac:chgData name="Gaius Yao Huang Wee" userId="fd491283-7c58-408d-822b-5f46079cdc41" providerId="ADAL" clId="{418740B8-B799-4269-A361-9995C3CFA649}" dt="2024-08-23T05:39:39.012" v="224" actId="478"/>
          <ac:spMkLst>
            <pc:docMk/>
            <pc:sldMk cId="2519613630" sldId="296"/>
            <ac:spMk id="9" creationId="{50045792-78E5-14B5-FAF8-F1646ED4E51C}"/>
          </ac:spMkLst>
        </pc:spChg>
        <pc:spChg chg="del">
          <ac:chgData name="Gaius Yao Huang Wee" userId="fd491283-7c58-408d-822b-5f46079cdc41" providerId="ADAL" clId="{418740B8-B799-4269-A361-9995C3CFA649}" dt="2024-08-23T05:39:39.012" v="224" actId="478"/>
          <ac:spMkLst>
            <pc:docMk/>
            <pc:sldMk cId="2519613630" sldId="296"/>
            <ac:spMk id="10" creationId="{A15C8DBB-F9FF-943B-0619-97F22355752E}"/>
          </ac:spMkLst>
        </pc:spChg>
        <pc:spChg chg="add mod">
          <ac:chgData name="Gaius Yao Huang Wee" userId="fd491283-7c58-408d-822b-5f46079cdc41" providerId="ADAL" clId="{418740B8-B799-4269-A361-9995C3CFA649}" dt="2024-08-23T05:41:47.474" v="324" actId="20577"/>
          <ac:spMkLst>
            <pc:docMk/>
            <pc:sldMk cId="2519613630" sldId="296"/>
            <ac:spMk id="11" creationId="{9CFB1FEB-E5C9-A00D-84D2-EFA5B1361CDF}"/>
          </ac:spMkLst>
        </pc:spChg>
        <pc:spChg chg="mod">
          <ac:chgData name="Gaius Yao Huang Wee" userId="fd491283-7c58-408d-822b-5f46079cdc41" providerId="ADAL" clId="{418740B8-B799-4269-A361-9995C3CFA649}" dt="2024-08-29T06:21:13.399" v="627" actId="20577"/>
          <ac:spMkLst>
            <pc:docMk/>
            <pc:sldMk cId="2519613630" sldId="296"/>
            <ac:spMk id="15" creationId="{C7A02827-1D83-104F-442A-CCC7D6A8B537}"/>
          </ac:spMkLst>
        </pc:spChg>
        <pc:spChg chg="mod">
          <ac:chgData name="Gaius Yao Huang Wee" userId="fd491283-7c58-408d-822b-5f46079cdc41" providerId="ADAL" clId="{418740B8-B799-4269-A361-9995C3CFA649}" dt="2024-08-23T05:39:54.568" v="228" actId="1076"/>
          <ac:spMkLst>
            <pc:docMk/>
            <pc:sldMk cId="2519613630" sldId="296"/>
            <ac:spMk id="18" creationId="{E55662BA-4C9E-063F-525D-B905123ACFDE}"/>
          </ac:spMkLst>
        </pc:spChg>
        <pc:spChg chg="mod">
          <ac:chgData name="Gaius Yao Huang Wee" userId="fd491283-7c58-408d-822b-5f46079cdc41" providerId="ADAL" clId="{418740B8-B799-4269-A361-9995C3CFA649}" dt="2024-08-23T05:40:27.358" v="240" actId="6549"/>
          <ac:spMkLst>
            <pc:docMk/>
            <pc:sldMk cId="2519613630" sldId="296"/>
            <ac:spMk id="20" creationId="{95B58D36-CA40-E96C-39E8-E13471FC7CA0}"/>
          </ac:spMkLst>
        </pc:spChg>
        <pc:spChg chg="mod">
          <ac:chgData name="Gaius Yao Huang Wee" userId="fd491283-7c58-408d-822b-5f46079cdc41" providerId="ADAL" clId="{418740B8-B799-4269-A361-9995C3CFA649}" dt="2024-08-23T07:52:35.552" v="513" actId="20577"/>
          <ac:spMkLst>
            <pc:docMk/>
            <pc:sldMk cId="2519613630" sldId="296"/>
            <ac:spMk id="40" creationId="{7A73EDC5-E1F8-211A-4C27-09444BA7DB6D}"/>
          </ac:spMkLst>
        </pc:spChg>
        <pc:spChg chg="del">
          <ac:chgData name="Gaius Yao Huang Wee" userId="fd491283-7c58-408d-822b-5f46079cdc41" providerId="ADAL" clId="{418740B8-B799-4269-A361-9995C3CFA649}" dt="2024-08-23T05:33:04.957" v="20" actId="478"/>
          <ac:spMkLst>
            <pc:docMk/>
            <pc:sldMk cId="2519613630" sldId="296"/>
            <ac:spMk id="138" creationId="{F334EFA3-8E8F-B94E-6202-564759A7D68E}"/>
          </ac:spMkLst>
        </pc:spChg>
        <pc:spChg chg="del">
          <ac:chgData name="Gaius Yao Huang Wee" userId="fd491283-7c58-408d-822b-5f46079cdc41" providerId="ADAL" clId="{418740B8-B799-4269-A361-9995C3CFA649}" dt="2024-08-23T05:33:04.957" v="20" actId="478"/>
          <ac:spMkLst>
            <pc:docMk/>
            <pc:sldMk cId="2519613630" sldId="296"/>
            <ac:spMk id="139" creationId="{2A82B3B2-1804-4752-1BC9-61A660F2EFD1}"/>
          </ac:spMkLst>
        </pc:spChg>
        <pc:spChg chg="mod">
          <ac:chgData name="Gaius Yao Huang Wee" userId="fd491283-7c58-408d-822b-5f46079cdc41" providerId="ADAL" clId="{418740B8-B799-4269-A361-9995C3CFA649}" dt="2024-08-23T07:51:42.947" v="482" actId="1076"/>
          <ac:spMkLst>
            <pc:docMk/>
            <pc:sldMk cId="2519613630" sldId="296"/>
            <ac:spMk id="142" creationId="{872ABEFC-071E-ADDD-4215-6EB669054B6E}"/>
          </ac:spMkLst>
        </pc:spChg>
        <pc:spChg chg="mod">
          <ac:chgData name="Gaius Yao Huang Wee" userId="fd491283-7c58-408d-822b-5f46079cdc41" providerId="ADAL" clId="{418740B8-B799-4269-A361-9995C3CFA649}" dt="2024-08-23T05:39:18.783" v="218" actId="14100"/>
          <ac:spMkLst>
            <pc:docMk/>
            <pc:sldMk cId="2519613630" sldId="296"/>
            <ac:spMk id="161" creationId="{0194C67E-694A-38D3-FD03-AE4475327418}"/>
          </ac:spMkLst>
        </pc:spChg>
        <pc:cxnChg chg="mod">
          <ac:chgData name="Gaius Yao Huang Wee" userId="fd491283-7c58-408d-822b-5f46079cdc41" providerId="ADAL" clId="{418740B8-B799-4269-A361-9995C3CFA649}" dt="2024-08-23T05:39:23.723" v="220" actId="14100"/>
          <ac:cxnSpMkLst>
            <pc:docMk/>
            <pc:sldMk cId="2519613630" sldId="296"/>
            <ac:cxnSpMk id="8" creationId="{3E776623-B8FF-6C21-29BE-748345994F95}"/>
          </ac:cxnSpMkLst>
        </pc:cxnChg>
        <pc:cxnChg chg="del mod">
          <ac:chgData name="Gaius Yao Huang Wee" userId="fd491283-7c58-408d-822b-5f46079cdc41" providerId="ADAL" clId="{418740B8-B799-4269-A361-9995C3CFA649}" dt="2024-08-23T05:39:39.012" v="224" actId="478"/>
          <ac:cxnSpMkLst>
            <pc:docMk/>
            <pc:sldMk cId="2519613630" sldId="296"/>
            <ac:cxnSpMk id="12" creationId="{1989BE01-9544-CF5D-38FE-F81C70E94C53}"/>
          </ac:cxnSpMkLst>
        </pc:cxnChg>
        <pc:cxnChg chg="mod">
          <ac:chgData name="Gaius Yao Huang Wee" userId="fd491283-7c58-408d-822b-5f46079cdc41" providerId="ADAL" clId="{418740B8-B799-4269-A361-9995C3CFA649}" dt="2024-08-23T05:39:52.322" v="227" actId="14100"/>
          <ac:cxnSpMkLst>
            <pc:docMk/>
            <pc:sldMk cId="2519613630" sldId="296"/>
            <ac:cxnSpMk id="13" creationId="{AC753346-8AD7-B693-2172-E85503E5C2EF}"/>
          </ac:cxnSpMkLst>
        </pc:cxnChg>
        <pc:cxnChg chg="mod">
          <ac:chgData name="Gaius Yao Huang Wee" userId="fd491283-7c58-408d-822b-5f46079cdc41" providerId="ADAL" clId="{418740B8-B799-4269-A361-9995C3CFA649}" dt="2024-08-23T05:39:50.186" v="226" actId="14100"/>
          <ac:cxnSpMkLst>
            <pc:docMk/>
            <pc:sldMk cId="2519613630" sldId="296"/>
            <ac:cxnSpMk id="39" creationId="{94A3B668-0250-1B59-A8C6-E787E44246A0}"/>
          </ac:cxnSpMkLst>
        </pc:cxnChg>
        <pc:cxnChg chg="mod">
          <ac:chgData name="Gaius Yao Huang Wee" userId="fd491283-7c58-408d-822b-5f46079cdc41" providerId="ADAL" clId="{418740B8-B799-4269-A361-9995C3CFA649}" dt="2024-08-23T05:40:03.302" v="232" actId="1076"/>
          <ac:cxnSpMkLst>
            <pc:docMk/>
            <pc:sldMk cId="2519613630" sldId="296"/>
            <ac:cxnSpMk id="42" creationId="{FA22F1A2-2790-1525-8ED0-70846DD8D249}"/>
          </ac:cxnSpMkLst>
        </pc:cxnChg>
        <pc:cxnChg chg="del mod">
          <ac:chgData name="Gaius Yao Huang Wee" userId="fd491283-7c58-408d-822b-5f46079cdc41" providerId="ADAL" clId="{418740B8-B799-4269-A361-9995C3CFA649}" dt="2024-08-23T05:33:04.957" v="20" actId="478"/>
          <ac:cxnSpMkLst>
            <pc:docMk/>
            <pc:sldMk cId="2519613630" sldId="296"/>
            <ac:cxnSpMk id="44" creationId="{78EB3EC5-4C17-777E-BB0A-ADF2DF926A1D}"/>
          </ac:cxnSpMkLst>
        </pc:cxnChg>
        <pc:cxnChg chg="mod">
          <ac:chgData name="Gaius Yao Huang Wee" userId="fd491283-7c58-408d-822b-5f46079cdc41" providerId="ADAL" clId="{418740B8-B799-4269-A361-9995C3CFA649}" dt="2024-08-23T05:40:01.153" v="231" actId="14100"/>
          <ac:cxnSpMkLst>
            <pc:docMk/>
            <pc:sldMk cId="2519613630" sldId="296"/>
            <ac:cxnSpMk id="141" creationId="{C0298C14-1BFF-0816-6858-CED18D8B2115}"/>
          </ac:cxnSpMkLst>
        </pc:cxnChg>
        <pc:cxnChg chg="mod">
          <ac:chgData name="Gaius Yao Huang Wee" userId="fd491283-7c58-408d-822b-5f46079cdc41" providerId="ADAL" clId="{418740B8-B799-4269-A361-9995C3CFA649}" dt="2024-08-23T05:39:59.136" v="230" actId="1076"/>
          <ac:cxnSpMkLst>
            <pc:docMk/>
            <pc:sldMk cId="2519613630" sldId="296"/>
            <ac:cxnSpMk id="148" creationId="{61568299-B21D-10E1-D649-95C0888F714D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Gaius Yao Huang Wee" userId="fd491283-7c58-408d-822b-5f46079cdc41" providerId="ADAL" clId="{418740B8-B799-4269-A361-9995C3CFA649}" dt="2024-08-23T07:52:55.502" v="514"/>
              <pc2:cmMkLst xmlns:pc2="http://schemas.microsoft.com/office/powerpoint/2019/9/main/command">
                <pc:docMk/>
                <pc:sldMk cId="2519613630" sldId="296"/>
                <pc2:cmMk id="{E6C6B67F-2E79-4E69-9FCA-911B5EFC3983}"/>
              </pc2:cmMkLst>
            </pc226:cmChg>
          </p:ext>
        </pc:extLst>
      </pc:sldChg>
      <pc:sldChg chg="modSp mod modCm">
        <pc:chgData name="Gaius Yao Huang Wee" userId="fd491283-7c58-408d-822b-5f46079cdc41" providerId="ADAL" clId="{418740B8-B799-4269-A361-9995C3CFA649}" dt="2024-08-23T06:19:15.410" v="428" actId="20577"/>
        <pc:sldMkLst>
          <pc:docMk/>
          <pc:sldMk cId="2372180409" sldId="297"/>
        </pc:sldMkLst>
        <pc:spChg chg="mod">
          <ac:chgData name="Gaius Yao Huang Wee" userId="fd491283-7c58-408d-822b-5f46079cdc41" providerId="ADAL" clId="{418740B8-B799-4269-A361-9995C3CFA649}" dt="2024-08-23T06:19:15.410" v="428" actId="20577"/>
          <ac:spMkLst>
            <pc:docMk/>
            <pc:sldMk cId="2372180409" sldId="297"/>
            <ac:spMk id="3" creationId="{383C41EE-093D-00EF-2FD3-256F7E9BBF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aius Yao Huang Wee" userId="fd491283-7c58-408d-822b-5f46079cdc41" providerId="ADAL" clId="{418740B8-B799-4269-A361-9995C3CFA649}" dt="2024-08-23T06:19:15.410" v="428" actId="20577"/>
              <pc2:cmMkLst xmlns:pc2="http://schemas.microsoft.com/office/powerpoint/2019/9/main/command">
                <pc:docMk/>
                <pc:sldMk cId="2372180409" sldId="297"/>
                <pc2:cmMk id="{29004606-4160-447A-B86D-C6594DF4643A}"/>
              </pc2:cmMkLst>
            </pc226:cmChg>
          </p:ext>
        </pc:extLst>
      </pc:sldChg>
      <pc:sldMasterChg chg="mod">
        <pc:chgData name="Gaius Yao Huang Wee" userId="fd491283-7c58-408d-822b-5f46079cdc41" providerId="ADAL" clId="{418740B8-B799-4269-A361-9995C3CFA649}" dt="2024-08-22T02:37:51.244" v="5" actId="6013"/>
        <pc:sldMasterMkLst>
          <pc:docMk/>
          <pc:sldMasterMk cId="0" sldId="2147483648"/>
        </pc:sldMasterMkLst>
      </pc:sldMasterChg>
      <pc:sldMasterChg chg="new del mod addSldLayout delSldLayout">
        <pc:chgData name="Gaius Yao Huang Wee" userId="fd491283-7c58-408d-822b-5f46079cdc41" providerId="ADAL" clId="{418740B8-B799-4269-A361-9995C3CFA649}" dt="2024-08-22T02:30:07.533" v="1" actId="6938"/>
        <pc:sldMasterMkLst>
          <pc:docMk/>
          <pc:sldMasterMk cId="31264190" sldId="2147483651"/>
        </pc:sldMasterMkLst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1436926835" sldId="2147483652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2970414469" sldId="2147483653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3819360222" sldId="2147483654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1646360031" sldId="2147483655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1425469806" sldId="2147483656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303682712" sldId="2147483657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1927113653" sldId="2147483658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1481531192" sldId="2147483659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3914440164" sldId="2147483660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3476824683" sldId="2147483661"/>
          </pc:sldLayoutMkLst>
        </pc:sldLayoutChg>
        <pc:sldLayoutChg chg="new del replId">
          <pc:chgData name="Gaius Yao Huang Wee" userId="fd491283-7c58-408d-822b-5f46079cdc41" providerId="ADAL" clId="{418740B8-B799-4269-A361-9995C3CFA649}" dt="2024-08-22T02:30:07.533" v="1" actId="6938"/>
          <pc:sldLayoutMkLst>
            <pc:docMk/>
            <pc:sldMasterMk cId="31264190" sldId="2147483651"/>
            <pc:sldLayoutMk cId="1175336802" sldId="2147483662"/>
          </pc:sldLayoutMkLst>
        </pc:sldLayoutChg>
      </pc:sldMasterChg>
    </pc:docChg>
  </pc:docChgLst>
  <pc:docChgLst>
    <pc:chgData name="Qinglai Liu" userId="407b720d-8aae-45bc-9192-c81c97d32328" providerId="ADAL" clId="{370ED1E8-374C-4A29-8717-DABA59C0237E}"/>
    <pc:docChg chg="modSld">
      <pc:chgData name="Qinglai Liu" userId="407b720d-8aae-45bc-9192-c81c97d32328" providerId="ADAL" clId="{370ED1E8-374C-4A29-8717-DABA59C0237E}" dt="2024-08-16T07:03:22.511" v="7"/>
      <pc:docMkLst>
        <pc:docMk/>
      </pc:docMkLst>
      <pc:sldChg chg="modSp addCm">
        <pc:chgData name="Qinglai Liu" userId="407b720d-8aae-45bc-9192-c81c97d32328" providerId="ADAL" clId="{370ED1E8-374C-4A29-8717-DABA59C0237E}" dt="2024-08-16T06:40:19.042" v="3"/>
        <pc:sldMkLst>
          <pc:docMk/>
          <pc:sldMk cId="0" sldId="256"/>
        </pc:sldMkLst>
        <pc:graphicFrameChg chg="mod">
          <ac:chgData name="Qinglai Liu" userId="407b720d-8aae-45bc-9192-c81c97d32328" providerId="ADAL" clId="{370ED1E8-374C-4A29-8717-DABA59C0237E}" dt="2024-08-16T06:37:34.737" v="2"/>
          <ac:graphicFrameMkLst>
            <pc:docMk/>
            <pc:sldMk cId="0" sldId="256"/>
            <ac:graphicFrameMk id="3075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Qinglai Liu" userId="407b720d-8aae-45bc-9192-c81c97d32328" providerId="ADAL" clId="{370ED1E8-374C-4A29-8717-DABA59C0237E}" dt="2024-08-16T06:40:19.042" v="3"/>
              <pc2:cmMkLst xmlns:pc2="http://schemas.microsoft.com/office/powerpoint/2019/9/main/command">
                <pc:docMk/>
                <pc:sldMk cId="0" sldId="256"/>
                <pc2:cmMk id="{52D1B107-1461-468D-ACF0-A9F9B13AFDAE}"/>
              </pc2:cmMkLst>
            </pc226:cmChg>
          </p:ext>
        </pc:extLst>
      </pc:sldChg>
      <pc:sldChg chg="addCm modCm">
        <pc:chgData name="Qinglai Liu" userId="407b720d-8aae-45bc-9192-c81c97d32328" providerId="ADAL" clId="{370ED1E8-374C-4A29-8717-DABA59C0237E}" dt="2024-08-16T06:50:05.602" v="4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Qinglai Liu" userId="407b720d-8aae-45bc-9192-c81c97d32328" providerId="ADAL" clId="{370ED1E8-374C-4A29-8717-DABA59C0237E}" dt="2024-08-16T06:50:05.602" v="4"/>
              <pc2:cmMkLst xmlns:pc2="http://schemas.microsoft.com/office/powerpoint/2019/9/main/command">
                <pc:docMk/>
                <pc:sldMk cId="0" sldId="257"/>
                <pc2:cmMk id="{6C939350-CAF1-4C07-B22B-38411E75DD0D}"/>
              </pc2:cmMkLst>
              <pc226:cmRplyChg chg="mod modRxn">
                <pc226:chgData name="Qinglai Liu" userId="407b720d-8aae-45bc-9192-c81c97d32328" providerId="ADAL" clId="{370ED1E8-374C-4A29-8717-DABA59C0237E}" dt="2024-08-16T06:50:05.602" v="4"/>
                <pc2:cmRplyMkLst xmlns:pc2="http://schemas.microsoft.com/office/powerpoint/2019/9/main/command">
                  <pc:docMk/>
                  <pc:sldMk cId="0" sldId="257"/>
                  <pc2:cmMk id="{6C939350-CAF1-4C07-B22B-38411E75DD0D}"/>
                  <pc2:cmRplyMk id="{BAD23A15-A06F-4AE7-9608-6055D5860E69}"/>
                </pc2:cmRplyMkLst>
              </pc226:cmRplyChg>
            </pc226:cmChg>
          </p:ext>
        </pc:extLst>
      </pc:sldChg>
      <pc:sldChg chg="addCm">
        <pc:chgData name="Qinglai Liu" userId="407b720d-8aae-45bc-9192-c81c97d32328" providerId="ADAL" clId="{370ED1E8-374C-4A29-8717-DABA59C0237E}" dt="2024-08-16T06:36:00.792" v="1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Qinglai Liu" userId="407b720d-8aae-45bc-9192-c81c97d32328" providerId="ADAL" clId="{370ED1E8-374C-4A29-8717-DABA59C0237E}" dt="2024-08-16T06:36:00.792" v="1"/>
              <pc2:cmMkLst xmlns:pc2="http://schemas.microsoft.com/office/powerpoint/2019/9/main/command">
                <pc:docMk/>
                <pc:sldMk cId="361361908" sldId="283"/>
                <pc2:cmMk id="{C8596E8F-9360-4774-8E21-60810CF471D4}"/>
              </pc2:cmMkLst>
            </pc226:cmChg>
          </p:ext>
        </pc:extLst>
      </pc:sldChg>
      <pc:sldChg chg="addCm modCm">
        <pc:chgData name="Qinglai Liu" userId="407b720d-8aae-45bc-9192-c81c97d32328" providerId="ADAL" clId="{370ED1E8-374C-4A29-8717-DABA59C0237E}" dt="2024-08-16T06:52:39.332" v="6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Qinglai Liu" userId="407b720d-8aae-45bc-9192-c81c97d32328" providerId="ADAL" clId="{370ED1E8-374C-4A29-8717-DABA59C0237E}" dt="2024-08-16T06:52:39.332" v="6"/>
              <pc2:cmMkLst xmlns:pc2="http://schemas.microsoft.com/office/powerpoint/2019/9/main/command">
                <pc:docMk/>
                <pc:sldMk cId="947609334" sldId="294"/>
                <pc2:cmMk id="{9BEC4599-2102-43E0-88C8-2D4F968C0E24}"/>
              </pc2:cmMkLst>
            </pc226:cmChg>
          </p:ext>
        </pc:extLst>
      </pc:sldChg>
      <pc:sldChg chg="addCm">
        <pc:chgData name="Qinglai Liu" userId="407b720d-8aae-45bc-9192-c81c97d32328" providerId="ADAL" clId="{370ED1E8-374C-4A29-8717-DABA59C0237E}" dt="2024-08-16T07:03:22.511" v="7"/>
        <pc:sldMkLst>
          <pc:docMk/>
          <pc:sldMk cId="2372180409" sldId="29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Qinglai Liu" userId="407b720d-8aae-45bc-9192-c81c97d32328" providerId="ADAL" clId="{370ED1E8-374C-4A29-8717-DABA59C0237E}" dt="2024-08-16T07:03:22.511" v="7"/>
              <pc2:cmMkLst xmlns:pc2="http://schemas.microsoft.com/office/powerpoint/2019/9/main/command">
                <pc:docMk/>
                <pc:sldMk cId="2372180409" sldId="297"/>
                <pc2:cmMk id="{29004606-4160-447A-B86D-C6594DF4643A}"/>
              </pc2:cmMkLst>
            </pc226:cmChg>
          </p:ext>
        </pc:extLst>
      </pc:sldChg>
    </pc:docChg>
  </pc:docChgLst>
  <pc:docChgLst>
    <pc:chgData name="Gaius Yao Huang Wee" userId="fd491283-7c58-408d-822b-5f46079cdc41" providerId="ADAL" clId="{D35C6270-3CC2-4121-A952-69A9570405D9}"/>
    <pc:docChg chg="undo custSel modSld addMainMaster delMainMaster modMainMaster">
      <pc:chgData name="Gaius Yao Huang Wee" userId="fd491283-7c58-408d-822b-5f46079cdc41" providerId="ADAL" clId="{D35C6270-3CC2-4121-A952-69A9570405D9}" dt="2024-09-10T00:15:23.965" v="48" actId="5793"/>
      <pc:docMkLst>
        <pc:docMk/>
      </pc:docMkLst>
      <pc:sldChg chg="delSp modSp mod delCm">
        <pc:chgData name="Gaius Yao Huang Wee" userId="fd491283-7c58-408d-822b-5f46079cdc41" providerId="ADAL" clId="{D35C6270-3CC2-4121-A952-69A9570405D9}" dt="2024-09-09T19:19:28.215" v="47"/>
        <pc:sldMkLst>
          <pc:docMk/>
          <pc:sldMk cId="0" sldId="256"/>
        </pc:sldMkLst>
        <pc:spChg chg="del mod">
          <ac:chgData name="Gaius Yao Huang Wee" userId="fd491283-7c58-408d-822b-5f46079cdc41" providerId="ADAL" clId="{D35C6270-3CC2-4121-A952-69A9570405D9}" dt="2024-08-30T03:23:14.984" v="34" actId="478"/>
          <ac:spMkLst>
            <pc:docMk/>
            <pc:sldMk cId="0" sldId="256"/>
            <ac:spMk id="6" creationId="{00000000-0000-0000-0000-000000000000}"/>
          </ac:spMkLst>
        </pc:spChg>
        <pc:spChg chg="mod">
          <ac:chgData name="Gaius Yao Huang Wee" userId="fd491283-7c58-408d-822b-5f46079cdc41" providerId="ADAL" clId="{D35C6270-3CC2-4121-A952-69A9570405D9}" dt="2024-08-30T03:20:03.250" v="11" actId="20577"/>
          <ac:spMkLst>
            <pc:docMk/>
            <pc:sldMk cId="0" sldId="256"/>
            <ac:spMk id="3074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Gaius Yao Huang Wee" userId="fd491283-7c58-408d-822b-5f46079cdc41" providerId="ADAL" clId="{D35C6270-3CC2-4121-A952-69A9570405D9}" dt="2024-09-09T19:19:28.215" v="47"/>
              <pc2:cmMkLst xmlns:pc2="http://schemas.microsoft.com/office/powerpoint/2019/9/main/command">
                <pc:docMk/>
                <pc:sldMk cId="0" sldId="256"/>
                <pc2:cmMk id="{52D1B107-1461-468D-ACF0-A9F9B13AFDAE}"/>
              </pc2:cmMkLst>
            </pc226:cmChg>
          </p:ext>
        </pc:extLst>
      </pc:sldChg>
      <pc:sldChg chg="delCm">
        <pc:chgData name="Gaius Yao Huang Wee" userId="fd491283-7c58-408d-822b-5f46079cdc41" providerId="ADAL" clId="{D35C6270-3CC2-4121-A952-69A9570405D9}" dt="2024-09-09T19:19:28.215" v="47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Gaius Yao Huang Wee" userId="fd491283-7c58-408d-822b-5f46079cdc41" providerId="ADAL" clId="{D35C6270-3CC2-4121-A952-69A9570405D9}" dt="2024-09-09T19:19:28.215" v="47"/>
              <pc2:cmMkLst xmlns:pc2="http://schemas.microsoft.com/office/powerpoint/2019/9/main/command">
                <pc:docMk/>
                <pc:sldMk cId="0" sldId="257"/>
                <pc2:cmMk id="{6C939350-CAF1-4C07-B22B-38411E75DD0D}"/>
              </pc2:cmMkLst>
            </pc226:cmChg>
          </p:ext>
        </pc:extLst>
      </pc:sldChg>
      <pc:sldChg chg="delCm modNotesTx">
        <pc:chgData name="Gaius Yao Huang Wee" userId="fd491283-7c58-408d-822b-5f46079cdc41" providerId="ADAL" clId="{D35C6270-3CC2-4121-A952-69A9570405D9}" dt="2024-09-10T00:15:23.965" v="48" actId="5793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Gaius Yao Huang Wee" userId="fd491283-7c58-408d-822b-5f46079cdc41" providerId="ADAL" clId="{D35C6270-3CC2-4121-A952-69A9570405D9}" dt="2024-09-09T19:19:28.215" v="47"/>
              <pc2:cmMkLst xmlns:pc2="http://schemas.microsoft.com/office/powerpoint/2019/9/main/command">
                <pc:docMk/>
                <pc:sldMk cId="361361908" sldId="283"/>
                <pc2:cmMk id="{C8596E8F-9360-4774-8E21-60810CF471D4}"/>
              </pc2:cmMkLst>
            </pc226:cmChg>
          </p:ext>
        </pc:extLst>
      </pc:sldChg>
      <pc:sldChg chg="delCm">
        <pc:chgData name="Gaius Yao Huang Wee" userId="fd491283-7c58-408d-822b-5f46079cdc41" providerId="ADAL" clId="{D35C6270-3CC2-4121-A952-69A9570405D9}" dt="2024-09-09T19:19:28.215" v="47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Gaius Yao Huang Wee" userId="fd491283-7c58-408d-822b-5f46079cdc41" providerId="ADAL" clId="{D35C6270-3CC2-4121-A952-69A9570405D9}" dt="2024-09-09T19:19:28.215" v="47"/>
              <pc2:cmMkLst xmlns:pc2="http://schemas.microsoft.com/office/powerpoint/2019/9/main/command">
                <pc:docMk/>
                <pc:sldMk cId="947609334" sldId="294"/>
                <pc2:cmMk id="{9BEC4599-2102-43E0-88C8-2D4F968C0E24}"/>
              </pc2:cmMkLst>
            </pc226:cmChg>
          </p:ext>
        </pc:extLst>
      </pc:sldChg>
      <pc:sldChg chg="delCm">
        <pc:chgData name="Gaius Yao Huang Wee" userId="fd491283-7c58-408d-822b-5f46079cdc41" providerId="ADAL" clId="{D35C6270-3CC2-4121-A952-69A9570405D9}" dt="2024-09-09T19:19:28.215" v="47"/>
        <pc:sldMkLst>
          <pc:docMk/>
          <pc:sldMk cId="2519613630" sldId="29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Gaius Yao Huang Wee" userId="fd491283-7c58-408d-822b-5f46079cdc41" providerId="ADAL" clId="{D35C6270-3CC2-4121-A952-69A9570405D9}" dt="2024-09-09T19:19:28.215" v="47"/>
              <pc2:cmMkLst xmlns:pc2="http://schemas.microsoft.com/office/powerpoint/2019/9/main/command">
                <pc:docMk/>
                <pc:sldMk cId="2519613630" sldId="296"/>
                <pc2:cmMk id="{E6C6B67F-2E79-4E69-9FCA-911B5EFC3983}"/>
              </pc2:cmMkLst>
            </pc226:cmChg>
          </p:ext>
        </pc:extLst>
      </pc:sldChg>
      <pc:sldChg chg="delCm">
        <pc:chgData name="Gaius Yao Huang Wee" userId="fd491283-7c58-408d-822b-5f46079cdc41" providerId="ADAL" clId="{D35C6270-3CC2-4121-A952-69A9570405D9}" dt="2024-09-09T19:19:28.215" v="47"/>
        <pc:sldMkLst>
          <pc:docMk/>
          <pc:sldMk cId="2372180409" sldId="29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Gaius Yao Huang Wee" userId="fd491283-7c58-408d-822b-5f46079cdc41" providerId="ADAL" clId="{D35C6270-3CC2-4121-A952-69A9570405D9}" dt="2024-09-09T19:19:28.215" v="47"/>
              <pc2:cmMkLst xmlns:pc2="http://schemas.microsoft.com/office/powerpoint/2019/9/main/command">
                <pc:docMk/>
                <pc:sldMk cId="2372180409" sldId="297"/>
                <pc2:cmMk id="{29004606-4160-447A-B86D-C6594DF4643A}"/>
              </pc2:cmMkLst>
            </pc226:cmChg>
          </p:ext>
        </pc:extLst>
      </pc:sldChg>
      <pc:sldMasterChg chg="addSp delSp modSp mod addSldLayout delSldLayout modSldLayout">
        <pc:chgData name="Gaius Yao Huang Wee" userId="fd491283-7c58-408d-822b-5f46079cdc41" providerId="ADAL" clId="{D35C6270-3CC2-4121-A952-69A9570405D9}" dt="2024-08-30T03:27:11.073" v="46"/>
        <pc:sldMasterMkLst>
          <pc:docMk/>
          <pc:sldMasterMk cId="0" sldId="2147483648"/>
        </pc:sldMasterMkLst>
        <pc:spChg chg="add mod">
          <ac:chgData name="Gaius Yao Huang Wee" userId="fd491283-7c58-408d-822b-5f46079cdc41" providerId="ADAL" clId="{D35C6270-3CC2-4121-A952-69A9570405D9}" dt="2024-08-30T03:24:25.317" v="36"/>
          <ac:spMkLst>
            <pc:docMk/>
            <pc:sldMasterMk cId="0" sldId="2147483648"/>
            <ac:spMk id="2" creationId="{652909D4-A3EE-99E1-FC50-DD39F31ADFC5}"/>
          </ac:spMkLst>
        </pc:spChg>
        <pc:spChg chg="mod">
          <ac:chgData name="Gaius Yao Huang Wee" userId="fd491283-7c58-408d-822b-5f46079cdc41" providerId="ADAL" clId="{D35C6270-3CC2-4121-A952-69A9570405D9}" dt="2024-08-30T03:22:06.768" v="29" actId="20577"/>
          <ac:spMkLst>
            <pc:docMk/>
            <pc:sldMasterMk cId="0" sldId="2147483648"/>
            <ac:spMk id="10" creationId="{00000000-0000-0000-0000-000000000000}"/>
          </ac:spMkLst>
        </pc:spChg>
        <pc:spChg chg="del mod">
          <ac:chgData name="Gaius Yao Huang Wee" userId="fd491283-7c58-408d-822b-5f46079cdc41" providerId="ADAL" clId="{D35C6270-3CC2-4121-A952-69A9570405D9}" dt="2024-08-30T03:23:31.316" v="35" actId="478"/>
          <ac:spMkLst>
            <pc:docMk/>
            <pc:sldMasterMk cId="0" sldId="2147483648"/>
            <ac:spMk id="1027" creationId="{00000000-0000-0000-0000-000000000000}"/>
          </ac:spMkLst>
        </pc:spChg>
        <pc:sldLayoutChg chg="addSp delSp modSp mod">
          <pc:chgData name="Gaius Yao Huang Wee" userId="fd491283-7c58-408d-822b-5f46079cdc41" providerId="ADAL" clId="{D35C6270-3CC2-4121-A952-69A9570405D9}" dt="2024-08-30T03:27:10.148" v="45"/>
          <pc:sldLayoutMkLst>
            <pc:docMk/>
            <pc:sldMasterMk cId="0" sldId="2147483648"/>
            <pc:sldLayoutMk cId="0" sldId="2147483649"/>
          </pc:sldLayoutMkLst>
          <pc:spChg chg="add del">
            <ac:chgData name="Gaius Yao Huang Wee" userId="fd491283-7c58-408d-822b-5f46079cdc41" providerId="ADAL" clId="{D35C6270-3CC2-4121-A952-69A9570405D9}" dt="2024-08-30T03:21:44.777" v="22" actId="478"/>
            <ac:spMkLst>
              <pc:docMk/>
              <pc:sldMasterMk cId="0" sldId="2147483648"/>
              <pc:sldLayoutMk cId="0" sldId="2147483649"/>
              <ac:spMk id="4" creationId="{D074890B-DECD-5E51-0C41-53172D4921F1}"/>
            </ac:spMkLst>
          </pc:spChg>
          <pc:spChg chg="add mod">
            <ac:chgData name="Gaius Yao Huang Wee" userId="fd491283-7c58-408d-822b-5f46079cdc41" providerId="ADAL" clId="{D35C6270-3CC2-4121-A952-69A9570405D9}" dt="2024-08-30T03:21:41.851" v="21"/>
            <ac:spMkLst>
              <pc:docMk/>
              <pc:sldMasterMk cId="0" sldId="2147483648"/>
              <pc:sldLayoutMk cId="0" sldId="2147483649"/>
              <ac:spMk id="7" creationId="{E91D521B-7637-271E-BC33-148ACD435C02}"/>
            </ac:spMkLst>
          </pc:spChg>
          <pc:spChg chg="add del mod">
            <ac:chgData name="Gaius Yao Huang Wee" userId="fd491283-7c58-408d-822b-5f46079cdc41" providerId="ADAL" clId="{D35C6270-3CC2-4121-A952-69A9570405D9}" dt="2024-08-30T03:22:48.012" v="30" actId="21"/>
            <ac:spMkLst>
              <pc:docMk/>
              <pc:sldMasterMk cId="0" sldId="2147483648"/>
              <pc:sldLayoutMk cId="0" sldId="2147483649"/>
              <ac:spMk id="8" creationId="{430E44EA-E23D-DE8C-3F70-FA410D744E5E}"/>
            </ac:spMkLst>
          </pc:spChg>
          <pc:spChg chg="add del mod">
            <ac:chgData name="Gaius Yao Huang Wee" userId="fd491283-7c58-408d-822b-5f46079cdc41" providerId="ADAL" clId="{D35C6270-3CC2-4121-A952-69A9570405D9}" dt="2024-08-30T03:22:55.536" v="33" actId="478"/>
            <ac:spMkLst>
              <pc:docMk/>
              <pc:sldMasterMk cId="0" sldId="2147483648"/>
              <pc:sldLayoutMk cId="0" sldId="2147483649"/>
              <ac:spMk id="9" creationId="{430E44EA-E23D-DE8C-3F70-FA410D744E5E}"/>
            </ac:spMkLst>
          </pc:spChg>
          <pc:spChg chg="add mod">
            <ac:chgData name="Gaius Yao Huang Wee" userId="fd491283-7c58-408d-822b-5f46079cdc41" providerId="ADAL" clId="{D35C6270-3CC2-4121-A952-69A9570405D9}" dt="2024-08-30T03:27:10.148" v="45"/>
            <ac:spMkLst>
              <pc:docMk/>
              <pc:sldMasterMk cId="0" sldId="2147483648"/>
              <pc:sldLayoutMk cId="0" sldId="2147483649"/>
              <ac:spMk id="10" creationId="{261E3C33-AB64-3825-74AD-B7189C8476A6}"/>
            </ac:spMkLst>
          </pc:spChg>
        </pc:sldLayoutChg>
        <pc:sldLayoutChg chg="addSp delSp modSp mod">
          <pc:chgData name="Gaius Yao Huang Wee" userId="fd491283-7c58-408d-822b-5f46079cdc41" providerId="ADAL" clId="{D35C6270-3CC2-4121-A952-69A9570405D9}" dt="2024-08-30T03:27:11.073" v="46"/>
          <pc:sldLayoutMkLst>
            <pc:docMk/>
            <pc:sldMasterMk cId="0" sldId="2147483648"/>
            <pc:sldLayoutMk cId="0" sldId="2147483650"/>
          </pc:sldLayoutMkLst>
          <pc:spChg chg="add del mod">
            <ac:chgData name="Gaius Yao Huang Wee" userId="fd491283-7c58-408d-822b-5f46079cdc41" providerId="ADAL" clId="{D35C6270-3CC2-4121-A952-69A9570405D9}" dt="2024-08-30T03:22:52.007" v="32" actId="478"/>
            <ac:spMkLst>
              <pc:docMk/>
              <pc:sldMasterMk cId="0" sldId="2147483648"/>
              <pc:sldLayoutMk cId="0" sldId="2147483650"/>
              <ac:spMk id="4" creationId="{40F7E3F5-8AE8-7E8A-F099-0EC84EFB9858}"/>
            </ac:spMkLst>
          </pc:spChg>
          <pc:spChg chg="add mod">
            <ac:chgData name="Gaius Yao Huang Wee" userId="fd491283-7c58-408d-822b-5f46079cdc41" providerId="ADAL" clId="{D35C6270-3CC2-4121-A952-69A9570405D9}" dt="2024-08-30T03:27:11.073" v="46"/>
            <ac:spMkLst>
              <pc:docMk/>
              <pc:sldMasterMk cId="0" sldId="2147483648"/>
              <pc:sldLayoutMk cId="0" sldId="2147483650"/>
              <ac:spMk id="5" creationId="{71C70025-0E65-5E4E-4146-6A8082F0EE61}"/>
            </ac:spMkLst>
          </pc:spChg>
          <pc:spChg chg="del">
            <ac:chgData name="Gaius Yao Huang Wee" userId="fd491283-7c58-408d-822b-5f46079cdc41" providerId="ADAL" clId="{D35C6270-3CC2-4121-A952-69A9570405D9}" dt="2024-08-30T03:21:51.033" v="24" actId="478"/>
            <ac:spMkLst>
              <pc:docMk/>
              <pc:sldMasterMk cId="0" sldId="2147483648"/>
              <pc:sldLayoutMk cId="0" sldId="2147483650"/>
              <ac:spMk id="6" creationId="{D191F5ED-1E6A-1444-9BE9-B4D6FBC36F43}"/>
            </ac:spMkLst>
          </pc:spChg>
        </pc:sldLayoutChg>
        <pc:sldLayoutChg chg="new del mod">
          <pc:chgData name="Gaius Yao Huang Wee" userId="fd491283-7c58-408d-822b-5f46079cdc41" providerId="ADAL" clId="{D35C6270-3CC2-4121-A952-69A9570405D9}" dt="2024-08-30T03:24:55.847" v="40" actId="11236"/>
          <pc:sldLayoutMkLst>
            <pc:docMk/>
            <pc:sldMasterMk cId="0" sldId="2147483648"/>
            <pc:sldLayoutMk cId="1374156583" sldId="2147483651"/>
          </pc:sldLayoutMkLst>
        </pc:sldLayoutChg>
      </pc:sldMasterChg>
      <pc:sldMasterChg chg="add del mod addSldLayout delSldLayout modSldLayout">
        <pc:chgData name="Gaius Yao Huang Wee" userId="fd491283-7c58-408d-822b-5f46079cdc41" providerId="ADAL" clId="{D35C6270-3CC2-4121-A952-69A9570405D9}" dt="2024-08-30T03:26:52.704" v="42" actId="2890"/>
        <pc:sldMasterMkLst>
          <pc:docMk/>
          <pc:sldMasterMk cId="2787873046" sldId="2147483651"/>
        </pc:sldMasterMkLst>
        <pc:sldLayoutChg chg="add del mod replId">
          <pc:chgData name="Gaius Yao Huang Wee" userId="fd491283-7c58-408d-822b-5f46079cdc41" providerId="ADAL" clId="{D35C6270-3CC2-4121-A952-69A9570405D9}" dt="2024-08-30T03:26:52.704" v="42" actId="2890"/>
          <pc:sldLayoutMkLst>
            <pc:docMk/>
            <pc:sldMasterMk cId="2787873046" sldId="2147483651"/>
            <pc:sldLayoutMk cId="3163720054" sldId="2147483652"/>
          </pc:sldLayoutMkLst>
        </pc:sldLayoutChg>
        <pc:sldLayoutChg chg="add del mod replId">
          <pc:chgData name="Gaius Yao Huang Wee" userId="fd491283-7c58-408d-822b-5f46079cdc41" providerId="ADAL" clId="{D35C6270-3CC2-4121-A952-69A9570405D9}" dt="2024-08-30T03:26:52.704" v="42" actId="2890"/>
          <pc:sldLayoutMkLst>
            <pc:docMk/>
            <pc:sldMasterMk cId="2787873046" sldId="2147483651"/>
            <pc:sldLayoutMk cId="1921765644" sldId="2147483653"/>
          </pc:sldLayoutMkLst>
        </pc:sldLayoutChg>
      </pc:sldMasterChg>
      <pc:sldMasterChg chg="new del mod addSldLayout delSldLayout">
        <pc:chgData name="Gaius Yao Huang Wee" userId="fd491283-7c58-408d-822b-5f46079cdc41" providerId="ADAL" clId="{D35C6270-3CC2-4121-A952-69A9570405D9}" dt="2024-08-30T03:27:03.175" v="44" actId="6938"/>
        <pc:sldMasterMkLst>
          <pc:docMk/>
          <pc:sldMasterMk cId="2974846016" sldId="2147483651"/>
        </pc:sldMasterMkLst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1730708561" sldId="2147483652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1972603084" sldId="2147483653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4038947277" sldId="2147483654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4119713372" sldId="2147483655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1910579254" sldId="2147483656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4269167311" sldId="2147483657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814974949" sldId="2147483658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708109240" sldId="2147483659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3321184819" sldId="2147483660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1851204308" sldId="2147483661"/>
          </pc:sldLayoutMkLst>
        </pc:sldLayoutChg>
        <pc:sldLayoutChg chg="new del replId">
          <pc:chgData name="Gaius Yao Huang Wee" userId="fd491283-7c58-408d-822b-5f46079cdc41" providerId="ADAL" clId="{D35C6270-3CC2-4121-A952-69A9570405D9}" dt="2024-08-30T03:27:03.175" v="44" actId="6938"/>
          <pc:sldLayoutMkLst>
            <pc:docMk/>
            <pc:sldMasterMk cId="2974846016" sldId="2147483651"/>
            <pc:sldLayoutMk cId="3418571945" sldId="2147483662"/>
          </pc:sldLayoutMkLst>
        </pc:sldLayoutChg>
      </pc:sldMasterChg>
    </pc:docChg>
  </pc:docChgLst>
  <pc:docChgLst>
    <pc:chgData name="Gaius Yao Huang Wee" userId="fd491283-7c58-408d-822b-5f46079cdc41" providerId="ADAL" clId="{7BFD1252-FFEA-4039-AC7F-66CF489268A0}"/>
    <pc:docChg chg="modSld">
      <pc:chgData name="Gaius Yao Huang Wee" userId="fd491283-7c58-408d-822b-5f46079cdc41" providerId="ADAL" clId="{7BFD1252-FFEA-4039-AC7F-66CF489268A0}" dt="2024-08-20T09:17:11.035" v="8" actId="20577"/>
      <pc:docMkLst>
        <pc:docMk/>
      </pc:docMkLst>
      <pc:sldChg chg="modSp mod modCm">
        <pc:chgData name="Gaius Yao Huang Wee" userId="fd491283-7c58-408d-822b-5f46079cdc41" providerId="ADAL" clId="{7BFD1252-FFEA-4039-AC7F-66CF489268A0}" dt="2024-08-20T09:17:11.035" v="8" actId="20577"/>
        <pc:sldMkLst>
          <pc:docMk/>
          <pc:sldMk cId="0" sldId="257"/>
        </pc:sldMkLst>
        <pc:spChg chg="mod">
          <ac:chgData name="Gaius Yao Huang Wee" userId="fd491283-7c58-408d-822b-5f46079cdc41" providerId="ADAL" clId="{7BFD1252-FFEA-4039-AC7F-66CF489268A0}" dt="2024-08-20T09:17:11.035" v="8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aius Yao Huang Wee" userId="fd491283-7c58-408d-822b-5f46079cdc41" providerId="ADAL" clId="{7BFD1252-FFEA-4039-AC7F-66CF489268A0}" dt="2024-08-20T09:17:11.035" v="8" actId="20577"/>
              <pc2:cmMkLst xmlns:pc2="http://schemas.microsoft.com/office/powerpoint/2019/9/main/command">
                <pc:docMk/>
                <pc:sldMk cId="0" sldId="257"/>
                <pc2:cmMk id="{6C939350-CAF1-4C07-B22B-38411E75DD0D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3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56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01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0140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7293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0762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B07C9F-EC1B-9555-5255-B75F8DE1FC8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0B70C8-87FB-2604-9D75-379DAEDA97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61E3C33-AB64-3825-74AD-B7189C8476A6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Aug 2024</a:t>
            </a:r>
            <a:endParaRPr lang="en-GB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C70025-0E65-5E4E-4146-6A8082F0EE6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Aug 2024</a:t>
            </a:r>
            <a:endParaRPr lang="en-GB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Gaius Wee,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1457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52909D4-A3EE-99E1-FC50-DD39F31ADFC5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Aug 2024</a:t>
            </a:r>
            <a:endParaRPr lang="en-GB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R-TWT Sharing</a:t>
            </a:r>
            <a:endParaRPr lang="ja-JP" altLang="en-US" dirty="0">
              <a:cs typeface="Times New Roman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2024-8-29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Gaius Wee,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922144"/>
              </p:ext>
            </p:extLst>
          </p:nvPr>
        </p:nvGraphicFramePr>
        <p:xfrm>
          <a:off x="987425" y="2406650"/>
          <a:ext cx="10710863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4617" progId="Word.Document.8">
                  <p:embed/>
                </p:oleObj>
              </mc:Choice>
              <mc:Fallback>
                <p:oleObj name="Document" r:id="rId3" imgW="10439485" imgH="2554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06650"/>
                        <a:ext cx="10710863" cy="2606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967134-A439-0256-489E-0CFE36CF22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altLang="ja-JP"/>
              <a:t>Aug 2024</a:t>
            </a:r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/>
              <a:t>As defined in 11be, Restricted Target Wake Time (R-TWT) provides enhanced medium protection and resource reservation for latency sensitive traffic delivery within a BSS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/>
              <a:t>Several contributions, e.g., [1-7], have considered various aspects of coordinating R-TWT between multiple APs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/>
              <a:t>In this contribution, we consider extending the existing R-TWT operation to enable sharing of R-TWT SPs with a </a:t>
            </a:r>
            <a:r>
              <a:rPr lang="en-US" altLang="ja-JP" err="1"/>
              <a:t>neighbour</a:t>
            </a:r>
            <a:r>
              <a:rPr lang="en-US" altLang="ja-JP"/>
              <a:t> (OBSS) AP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Aug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B14FE0CD-452A-3453-7050-16682B91FA16}"/>
              </a:ext>
            </a:extLst>
          </p:cNvPr>
          <p:cNvGrpSpPr>
            <a:grpSpLocks/>
          </p:cNvGrpSpPr>
          <p:nvPr/>
        </p:nvGrpSpPr>
        <p:grpSpPr>
          <a:xfrm>
            <a:off x="9357536" y="2774432"/>
            <a:ext cx="213928" cy="79148"/>
            <a:chOff x="3251424" y="2139716"/>
            <a:chExt cx="718776" cy="265930"/>
          </a:xfrm>
        </p:grpSpPr>
        <p:sp>
          <p:nvSpPr>
            <p:cNvPr id="37" name="Parallelogram 36">
              <a:extLst>
                <a:ext uri="{FF2B5EF4-FFF2-40B4-BE49-F238E27FC236}">
                  <a16:creationId xmlns:a16="http://schemas.microsoft.com/office/drawing/2014/main" id="{6D4FE470-FAEF-A37D-8E65-01806523DDAD}"/>
                </a:ext>
              </a:extLst>
            </p:cNvPr>
            <p:cNvSpPr>
              <a:spLocks/>
            </p:cNvSpPr>
            <p:nvPr/>
          </p:nvSpPr>
          <p:spPr>
            <a:xfrm>
              <a:off x="3251424" y="2139716"/>
              <a:ext cx="437973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  <p:sp>
          <p:nvSpPr>
            <p:cNvPr id="38" name="Parallelogram 37">
              <a:extLst>
                <a:ext uri="{FF2B5EF4-FFF2-40B4-BE49-F238E27FC236}">
                  <a16:creationId xmlns:a16="http://schemas.microsoft.com/office/drawing/2014/main" id="{509C5386-71AE-EDB7-C332-E609BBC44F64}"/>
                </a:ext>
              </a:extLst>
            </p:cNvPr>
            <p:cNvSpPr>
              <a:spLocks/>
            </p:cNvSpPr>
            <p:nvPr/>
          </p:nvSpPr>
          <p:spPr>
            <a:xfrm>
              <a:off x="3391826" y="2139716"/>
              <a:ext cx="437972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  <p:sp>
          <p:nvSpPr>
            <p:cNvPr id="39" name="Parallelogram 38">
              <a:extLst>
                <a:ext uri="{FF2B5EF4-FFF2-40B4-BE49-F238E27FC236}">
                  <a16:creationId xmlns:a16="http://schemas.microsoft.com/office/drawing/2014/main" id="{3227D8F5-F619-5F33-1CE6-DB5EF4D9A6B2}"/>
                </a:ext>
              </a:extLst>
            </p:cNvPr>
            <p:cNvSpPr>
              <a:spLocks/>
            </p:cNvSpPr>
            <p:nvPr/>
          </p:nvSpPr>
          <p:spPr>
            <a:xfrm>
              <a:off x="3532228" y="2139716"/>
              <a:ext cx="437972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D677D5C5-9809-5510-4A94-FF1F97AC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Recap on R-TWT (11be)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41FB3F-05FC-EFB5-BECA-8809377D2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61741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/>
              <a:t>Advertisement &amp;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AP (scheduling AP) advertises an R-TWT in its Beacon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STAs in the BSS protect the start time of the R-TWT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/>
              <a:t>Membership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A STA (requesting STA) may request to join the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The AP negotiates and/or accepts the STA’s request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/>
              <a:t>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AP contends at the start of the SP and obtains a TXOP to send to or trigger data from the STA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/>
              <a:t>Termination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/>
              <a:t>The STA may terminate the membership by sending a TWT Teardown frame to the AP</a:t>
            </a:r>
            <a:endParaRPr lang="en-US" alt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3DD133-D28D-480F-5B9B-F73400F2F2AC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Aug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BD90B-F804-F848-641F-0C5DB402773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3B1B91-BA6C-5DF5-B363-C66F396C492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F62B3F8-C233-1D5F-74AC-8D795A46143F}"/>
              </a:ext>
            </a:extLst>
          </p:cNvPr>
          <p:cNvCxnSpPr>
            <a:cxnSpLocks/>
          </p:cNvCxnSpPr>
          <p:nvPr/>
        </p:nvCxnSpPr>
        <p:spPr bwMode="auto">
          <a:xfrm>
            <a:off x="7497765" y="2853580"/>
            <a:ext cx="3473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BF2313-CEB8-89CA-7C05-397BEDF7D5CC}"/>
              </a:ext>
            </a:extLst>
          </p:cNvPr>
          <p:cNvCxnSpPr>
            <a:cxnSpLocks/>
          </p:cNvCxnSpPr>
          <p:nvPr/>
        </p:nvCxnSpPr>
        <p:spPr bwMode="auto">
          <a:xfrm>
            <a:off x="7497765" y="3484044"/>
            <a:ext cx="34731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BF983CE-DD4D-C16A-F2FB-00F00ABAE68B}"/>
              </a:ext>
            </a:extLst>
          </p:cNvPr>
          <p:cNvSpPr txBox="1">
            <a:spLocks/>
          </p:cNvSpPr>
          <p:nvPr/>
        </p:nvSpPr>
        <p:spPr>
          <a:xfrm>
            <a:off x="7093790" y="2735853"/>
            <a:ext cx="4312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AP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F93146-E0F7-FAC0-B948-057DCCE918E8}"/>
              </a:ext>
            </a:extLst>
          </p:cNvPr>
          <p:cNvSpPr txBox="1">
            <a:spLocks/>
          </p:cNvSpPr>
          <p:nvPr/>
        </p:nvSpPr>
        <p:spPr>
          <a:xfrm>
            <a:off x="7093790" y="3373199"/>
            <a:ext cx="4312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STA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8CEF5B-C2CA-98C8-89F2-C381E77A577D}"/>
              </a:ext>
            </a:extLst>
          </p:cNvPr>
          <p:cNvSpPr>
            <a:spLocks/>
          </p:cNvSpPr>
          <p:nvPr/>
        </p:nvSpPr>
        <p:spPr bwMode="auto">
          <a:xfrm rot="16200000">
            <a:off x="7577218" y="2547268"/>
            <a:ext cx="488998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Beacon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0D4F555-BE63-280A-72C2-99BAC7CCC165}"/>
              </a:ext>
            </a:extLst>
          </p:cNvPr>
          <p:cNvSpPr>
            <a:spLocks/>
          </p:cNvSpPr>
          <p:nvPr/>
        </p:nvSpPr>
        <p:spPr bwMode="auto">
          <a:xfrm rot="16200000">
            <a:off x="8383366" y="2547268"/>
            <a:ext cx="488998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TWT resp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5BAE91-77A0-7B3A-96ED-1DA60C59E04E}"/>
              </a:ext>
            </a:extLst>
          </p:cNvPr>
          <p:cNvSpPr>
            <a:spLocks/>
          </p:cNvSpPr>
          <p:nvPr/>
        </p:nvSpPr>
        <p:spPr bwMode="auto">
          <a:xfrm rot="16200000">
            <a:off x="8062990" y="3177732"/>
            <a:ext cx="488998" cy="1236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  <a:t>TWT req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A6C15C-78C0-4530-FD09-7FB9342C30A9}"/>
              </a:ext>
            </a:extLst>
          </p:cNvPr>
          <p:cNvSpPr>
            <a:spLocks/>
          </p:cNvSpPr>
          <p:nvPr/>
        </p:nvSpPr>
        <p:spPr bwMode="auto">
          <a:xfrm rot="16200000">
            <a:off x="9312677" y="2547268"/>
            <a:ext cx="488998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Trigger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7646E9-6732-D8A7-9E14-D668A4BD368F}"/>
              </a:ext>
            </a:extLst>
          </p:cNvPr>
          <p:cNvSpPr>
            <a:spLocks/>
          </p:cNvSpPr>
          <p:nvPr/>
        </p:nvSpPr>
        <p:spPr bwMode="auto">
          <a:xfrm rot="16200000">
            <a:off x="9536885" y="3177732"/>
            <a:ext cx="488998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LL data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A98FEE4-8B4F-2EB4-E424-3DCD5E3219C0}"/>
              </a:ext>
            </a:extLst>
          </p:cNvPr>
          <p:cNvCxnSpPr>
            <a:cxnSpLocks/>
          </p:cNvCxnSpPr>
          <p:nvPr/>
        </p:nvCxnSpPr>
        <p:spPr bwMode="auto">
          <a:xfrm>
            <a:off x="9359916" y="2282649"/>
            <a:ext cx="15084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1EC54C8-1E5E-102D-13C6-FE1BCCD8F300}"/>
              </a:ext>
            </a:extLst>
          </p:cNvPr>
          <p:cNvSpPr txBox="1">
            <a:spLocks/>
          </p:cNvSpPr>
          <p:nvPr/>
        </p:nvSpPr>
        <p:spPr>
          <a:xfrm>
            <a:off x="9539247" y="2098356"/>
            <a:ext cx="1200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>
                <a:solidFill>
                  <a:schemeClr val="tx1"/>
                </a:solidFill>
                <a:latin typeface="+mj-lt"/>
              </a:rPr>
              <a:t>R-TWT SP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30" name="Connector: Curved 29">
            <a:extLst>
              <a:ext uri="{FF2B5EF4-FFF2-40B4-BE49-F238E27FC236}">
                <a16:creationId xmlns:a16="http://schemas.microsoft.com/office/drawing/2014/main" id="{4E02E8E8-A875-A8A9-C3F4-49C0EF0BB389}"/>
              </a:ext>
            </a:extLst>
          </p:cNvPr>
          <p:cNvCxnSpPr>
            <a:cxnSpLocks/>
            <a:stCxn id="17" idx="3"/>
          </p:cNvCxnSpPr>
          <p:nvPr/>
        </p:nvCxnSpPr>
        <p:spPr bwMode="auto">
          <a:xfrm rot="5400000" flipH="1" flipV="1">
            <a:off x="8547246" y="1551916"/>
            <a:ext cx="87138" cy="1538194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2CA197A-0E2B-35A8-EFAC-57CC267E407A}"/>
              </a:ext>
            </a:extLst>
          </p:cNvPr>
          <p:cNvSpPr txBox="1">
            <a:spLocks/>
          </p:cNvSpPr>
          <p:nvPr/>
        </p:nvSpPr>
        <p:spPr>
          <a:xfrm>
            <a:off x="7228432" y="2067205"/>
            <a:ext cx="12001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>
                <a:solidFill>
                  <a:schemeClr val="accent2"/>
                </a:solidFill>
                <a:latin typeface="+mj-lt"/>
              </a:rPr>
              <a:t>Advertise</a:t>
            </a:r>
            <a:endParaRPr lang="en-SG" sz="900" i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EFDF609-C3F8-4216-9641-39CEFBF6A71C}"/>
              </a:ext>
            </a:extLst>
          </p:cNvPr>
          <p:cNvSpPr txBox="1">
            <a:spLocks/>
          </p:cNvSpPr>
          <p:nvPr/>
        </p:nvSpPr>
        <p:spPr>
          <a:xfrm>
            <a:off x="7694826" y="3496150"/>
            <a:ext cx="12001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>
                <a:solidFill>
                  <a:schemeClr val="accent2"/>
                </a:solidFill>
                <a:latin typeface="+mj-lt"/>
              </a:rPr>
              <a:t>Join</a:t>
            </a:r>
            <a:endParaRPr lang="en-SG" sz="900" i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1801B31-D721-CF8A-586F-CCBB84C0ED52}"/>
              </a:ext>
            </a:extLst>
          </p:cNvPr>
          <p:cNvSpPr txBox="1">
            <a:spLocks/>
          </p:cNvSpPr>
          <p:nvPr/>
        </p:nvSpPr>
        <p:spPr>
          <a:xfrm>
            <a:off x="8021940" y="2843575"/>
            <a:ext cx="12001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>
                <a:solidFill>
                  <a:schemeClr val="accent2"/>
                </a:solidFill>
                <a:latin typeface="+mj-lt"/>
              </a:rPr>
              <a:t>Accept</a:t>
            </a:r>
            <a:endParaRPr lang="en-SG" sz="900" i="1"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E08F26-CAB8-6B6B-BEE4-D2E2B4E228FC}"/>
              </a:ext>
            </a:extLst>
          </p:cNvPr>
          <p:cNvCxnSpPr>
            <a:cxnSpLocks/>
          </p:cNvCxnSpPr>
          <p:nvPr/>
        </p:nvCxnSpPr>
        <p:spPr bwMode="auto">
          <a:xfrm>
            <a:off x="9359915" y="2174927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190BD8-4E93-FDB6-0D8D-555C2FC4AE6C}"/>
              </a:ext>
            </a:extLst>
          </p:cNvPr>
          <p:cNvCxnSpPr>
            <a:cxnSpLocks/>
          </p:cNvCxnSpPr>
          <p:nvPr/>
        </p:nvCxnSpPr>
        <p:spPr bwMode="auto">
          <a:xfrm>
            <a:off x="10868380" y="2174927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73170F6-998B-B101-7C90-E0FD35AA7C34}"/>
              </a:ext>
            </a:extLst>
          </p:cNvPr>
          <p:cNvSpPr txBox="1">
            <a:spLocks/>
          </p:cNvSpPr>
          <p:nvPr/>
        </p:nvSpPr>
        <p:spPr>
          <a:xfrm>
            <a:off x="9091101" y="1920205"/>
            <a:ext cx="12001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>
                <a:solidFill>
                  <a:schemeClr val="accent2"/>
                </a:solidFill>
                <a:latin typeface="+mj-lt"/>
              </a:rPr>
              <a:t>Operation</a:t>
            </a:r>
            <a:endParaRPr lang="en-SG" sz="900" i="1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163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AC790-CC82-2B62-2B95-133435C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Traffic during a </a:t>
            </a:r>
            <a:r>
              <a:rPr lang="en-US" altLang="ja-JP" err="1"/>
              <a:t>neighbour</a:t>
            </a:r>
            <a:r>
              <a:rPr lang="en-US" altLang="ja-JP"/>
              <a:t> AP’s R-TWT SP</a:t>
            </a:r>
            <a:endParaRPr 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52953C-15F5-9F11-F58C-3FEAFD627084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Aug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41915-C70A-41B5-E314-11B12608529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2C64F-6FA0-1765-72A6-354883FD2BD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95B58D36-CA40-E96C-39E8-E13471FC7CA0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>
                <a:solidFill>
                  <a:schemeClr val="tx1"/>
                </a:solidFill>
                <a:cs typeface="Times New Roman"/>
              </a:rPr>
              <a:t>An AP may expect traffic (e.g., periodic, LL, DL/UL) during a </a:t>
            </a:r>
            <a:r>
              <a:rPr lang="en-US" altLang="ja-JP" sz="2000" kern="0" err="1">
                <a:solidFill>
                  <a:schemeClr val="tx1"/>
                </a:solidFill>
                <a:cs typeface="Times New Roman"/>
              </a:rPr>
              <a:t>neighbour</a:t>
            </a:r>
            <a:r>
              <a:rPr lang="en-US" altLang="ja-JP" sz="2000" kern="0">
                <a:solidFill>
                  <a:schemeClr val="tx1"/>
                </a:solidFill>
                <a:cs typeface="Times New Roman"/>
              </a:rPr>
              <a:t> AP’s R-TWT SP</a:t>
            </a:r>
            <a:endParaRPr lang="en-US" altLang="ja-JP" kern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>
                <a:solidFill>
                  <a:schemeClr val="tx1"/>
                </a:solidFill>
                <a:cs typeface="Times New Roman"/>
              </a:rPr>
              <a:t>Option 1 – based on </a:t>
            </a:r>
            <a:r>
              <a:rPr lang="en-US" altLang="ja-JP" sz="2000" u="sng" kern="0">
                <a:solidFill>
                  <a:schemeClr val="tx1"/>
                </a:solidFill>
                <a:cs typeface="Times New Roman"/>
              </a:rPr>
              <a:t>existing</a:t>
            </a:r>
            <a:r>
              <a:rPr lang="en-US" altLang="ja-JP" sz="2000" kern="0">
                <a:solidFill>
                  <a:schemeClr val="tx1"/>
                </a:solidFill>
                <a:cs typeface="Times New Roman"/>
              </a:rPr>
              <a:t> R-TWT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>
                <a:solidFill>
                  <a:schemeClr val="tx1"/>
                </a:solidFill>
                <a:cs typeface="Times New Roman"/>
              </a:rPr>
              <a:t>The AP (AP2) schedules its own R-TWT SP at a different time from the </a:t>
            </a:r>
            <a:r>
              <a:rPr lang="en-US" altLang="ja-JP" sz="1600" kern="0" err="1">
                <a:solidFill>
                  <a:schemeClr val="tx1"/>
                </a:solidFill>
                <a:cs typeface="Times New Roman"/>
              </a:rPr>
              <a:t>neighbour</a:t>
            </a:r>
            <a:r>
              <a:rPr lang="en-US" altLang="ja-JP" sz="1600" kern="0">
                <a:solidFill>
                  <a:schemeClr val="tx1"/>
                </a:solidFill>
                <a:cs typeface="Times New Roman"/>
              </a:rPr>
              <a:t> AP (AP1) to avoid conflict</a:t>
            </a: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9A7ACE1-AA1F-0886-07D0-1C5260E40D27}"/>
              </a:ext>
            </a:extLst>
          </p:cNvPr>
          <p:cNvGrpSpPr>
            <a:grpSpLocks/>
          </p:cNvGrpSpPr>
          <p:nvPr/>
        </p:nvGrpSpPr>
        <p:grpSpPr>
          <a:xfrm>
            <a:off x="2896463" y="3755711"/>
            <a:ext cx="213928" cy="79148"/>
            <a:chOff x="3251424" y="2139716"/>
            <a:chExt cx="718776" cy="265930"/>
          </a:xfrm>
        </p:grpSpPr>
        <p:sp>
          <p:nvSpPr>
            <p:cNvPr id="128" name="Parallelogram 127">
              <a:extLst>
                <a:ext uri="{FF2B5EF4-FFF2-40B4-BE49-F238E27FC236}">
                  <a16:creationId xmlns:a16="http://schemas.microsoft.com/office/drawing/2014/main" id="{F9926152-FAA4-EC2C-D4B4-7FFD47D033D6}"/>
                </a:ext>
              </a:extLst>
            </p:cNvPr>
            <p:cNvSpPr>
              <a:spLocks/>
            </p:cNvSpPr>
            <p:nvPr/>
          </p:nvSpPr>
          <p:spPr>
            <a:xfrm>
              <a:off x="3251424" y="2139716"/>
              <a:ext cx="437973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  <p:sp>
          <p:nvSpPr>
            <p:cNvPr id="129" name="Parallelogram 128">
              <a:extLst>
                <a:ext uri="{FF2B5EF4-FFF2-40B4-BE49-F238E27FC236}">
                  <a16:creationId xmlns:a16="http://schemas.microsoft.com/office/drawing/2014/main" id="{F6B5DF8A-9678-0189-44A7-A5F4D8D244D9}"/>
                </a:ext>
              </a:extLst>
            </p:cNvPr>
            <p:cNvSpPr>
              <a:spLocks/>
            </p:cNvSpPr>
            <p:nvPr/>
          </p:nvSpPr>
          <p:spPr>
            <a:xfrm>
              <a:off x="3391826" y="2139716"/>
              <a:ext cx="437972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  <p:sp>
          <p:nvSpPr>
            <p:cNvPr id="130" name="Parallelogram 129">
              <a:extLst>
                <a:ext uri="{FF2B5EF4-FFF2-40B4-BE49-F238E27FC236}">
                  <a16:creationId xmlns:a16="http://schemas.microsoft.com/office/drawing/2014/main" id="{853F112B-B879-369B-6895-B12B08BF57EC}"/>
                </a:ext>
              </a:extLst>
            </p:cNvPr>
            <p:cNvSpPr>
              <a:spLocks/>
            </p:cNvSpPr>
            <p:nvPr/>
          </p:nvSpPr>
          <p:spPr>
            <a:xfrm>
              <a:off x="3532228" y="2139716"/>
              <a:ext cx="437972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</p:grp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6058B19E-ABC1-8CA9-B7CA-367BDEC45D04}"/>
              </a:ext>
            </a:extLst>
          </p:cNvPr>
          <p:cNvCxnSpPr>
            <a:cxnSpLocks/>
          </p:cNvCxnSpPr>
          <p:nvPr/>
        </p:nvCxnSpPr>
        <p:spPr bwMode="auto">
          <a:xfrm>
            <a:off x="1036692" y="3834859"/>
            <a:ext cx="52236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46B89417-0715-EB19-90A9-CF8DE02A6F78}"/>
              </a:ext>
            </a:extLst>
          </p:cNvPr>
          <p:cNvCxnSpPr>
            <a:cxnSpLocks/>
          </p:cNvCxnSpPr>
          <p:nvPr/>
        </p:nvCxnSpPr>
        <p:spPr bwMode="auto">
          <a:xfrm>
            <a:off x="1036692" y="4467703"/>
            <a:ext cx="52236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FC06E8F7-D902-94FE-70B9-AD0823835E5E}"/>
              </a:ext>
            </a:extLst>
          </p:cNvPr>
          <p:cNvSpPr txBox="1">
            <a:spLocks/>
          </p:cNvSpPr>
          <p:nvPr/>
        </p:nvSpPr>
        <p:spPr>
          <a:xfrm>
            <a:off x="525960" y="3719512"/>
            <a:ext cx="538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AP 1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68B3418-56AB-422D-9CD4-99C934356A50}"/>
              </a:ext>
            </a:extLst>
          </p:cNvPr>
          <p:cNvSpPr txBox="1">
            <a:spLocks/>
          </p:cNvSpPr>
          <p:nvPr/>
        </p:nvSpPr>
        <p:spPr>
          <a:xfrm>
            <a:off x="525960" y="4356858"/>
            <a:ext cx="538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STA 1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334EFA3-8E8F-B94E-6202-564759A7D68E}"/>
              </a:ext>
            </a:extLst>
          </p:cNvPr>
          <p:cNvSpPr>
            <a:spLocks/>
          </p:cNvSpPr>
          <p:nvPr/>
        </p:nvSpPr>
        <p:spPr bwMode="auto">
          <a:xfrm rot="16200000">
            <a:off x="2849587" y="3526530"/>
            <a:ext cx="493032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Trigger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2A82B3B2-1804-4752-1BC9-61A660F2EFD1}"/>
              </a:ext>
            </a:extLst>
          </p:cNvPr>
          <p:cNvSpPr>
            <a:spLocks/>
          </p:cNvSpPr>
          <p:nvPr/>
        </p:nvSpPr>
        <p:spPr bwMode="auto">
          <a:xfrm rot="16200000">
            <a:off x="3073795" y="4159374"/>
            <a:ext cx="493032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LL data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C0298C14-1BFF-0816-6858-CED18D8B2115}"/>
              </a:ext>
            </a:extLst>
          </p:cNvPr>
          <p:cNvCxnSpPr>
            <a:cxnSpLocks/>
          </p:cNvCxnSpPr>
          <p:nvPr/>
        </p:nvCxnSpPr>
        <p:spPr bwMode="auto">
          <a:xfrm>
            <a:off x="2898843" y="3266308"/>
            <a:ext cx="15084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872ABEFC-071E-ADDD-4215-6EB669054B6E}"/>
              </a:ext>
            </a:extLst>
          </p:cNvPr>
          <p:cNvSpPr txBox="1">
            <a:spLocks/>
          </p:cNvSpPr>
          <p:nvPr/>
        </p:nvSpPr>
        <p:spPr>
          <a:xfrm>
            <a:off x="3061158" y="3082015"/>
            <a:ext cx="1200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>
                <a:solidFill>
                  <a:schemeClr val="tx1"/>
                </a:solidFill>
                <a:latin typeface="+mj-lt"/>
              </a:rPr>
              <a:t>R-TWT SP 1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4DB1EAE-2684-9190-4F03-ACACBAE41508}"/>
              </a:ext>
            </a:extLst>
          </p:cNvPr>
          <p:cNvCxnSpPr>
            <a:cxnSpLocks/>
          </p:cNvCxnSpPr>
          <p:nvPr/>
        </p:nvCxnSpPr>
        <p:spPr bwMode="auto">
          <a:xfrm>
            <a:off x="2898842" y="3158586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61568299-B21D-10E1-D649-95C0888F714D}"/>
              </a:ext>
            </a:extLst>
          </p:cNvPr>
          <p:cNvCxnSpPr>
            <a:cxnSpLocks/>
          </p:cNvCxnSpPr>
          <p:nvPr/>
        </p:nvCxnSpPr>
        <p:spPr bwMode="auto">
          <a:xfrm>
            <a:off x="4407307" y="3158586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692ED033-AFBD-B34A-78DA-B62ACB3837BC}"/>
              </a:ext>
            </a:extLst>
          </p:cNvPr>
          <p:cNvGrpSpPr>
            <a:grpSpLocks/>
          </p:cNvGrpSpPr>
          <p:nvPr/>
        </p:nvGrpSpPr>
        <p:grpSpPr>
          <a:xfrm>
            <a:off x="4658588" y="5188290"/>
            <a:ext cx="213928" cy="79148"/>
            <a:chOff x="3251424" y="2139716"/>
            <a:chExt cx="718776" cy="265930"/>
          </a:xfrm>
        </p:grpSpPr>
        <p:sp>
          <p:nvSpPr>
            <p:cNvPr id="151" name="Parallelogram 150">
              <a:extLst>
                <a:ext uri="{FF2B5EF4-FFF2-40B4-BE49-F238E27FC236}">
                  <a16:creationId xmlns:a16="http://schemas.microsoft.com/office/drawing/2014/main" id="{9A1A4408-E06B-45C9-F9E4-02AE316E10AA}"/>
                </a:ext>
              </a:extLst>
            </p:cNvPr>
            <p:cNvSpPr>
              <a:spLocks/>
            </p:cNvSpPr>
            <p:nvPr/>
          </p:nvSpPr>
          <p:spPr>
            <a:xfrm>
              <a:off x="3251424" y="2139716"/>
              <a:ext cx="437973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  <p:sp>
          <p:nvSpPr>
            <p:cNvPr id="152" name="Parallelogram 151">
              <a:extLst>
                <a:ext uri="{FF2B5EF4-FFF2-40B4-BE49-F238E27FC236}">
                  <a16:creationId xmlns:a16="http://schemas.microsoft.com/office/drawing/2014/main" id="{F12F4210-485E-34B1-AE5A-4F5727A3A6BE}"/>
                </a:ext>
              </a:extLst>
            </p:cNvPr>
            <p:cNvSpPr>
              <a:spLocks/>
            </p:cNvSpPr>
            <p:nvPr/>
          </p:nvSpPr>
          <p:spPr>
            <a:xfrm>
              <a:off x="3391826" y="2139716"/>
              <a:ext cx="437972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  <p:sp>
          <p:nvSpPr>
            <p:cNvPr id="153" name="Parallelogram 152">
              <a:extLst>
                <a:ext uri="{FF2B5EF4-FFF2-40B4-BE49-F238E27FC236}">
                  <a16:creationId xmlns:a16="http://schemas.microsoft.com/office/drawing/2014/main" id="{093D8CF7-728B-A9D2-E6B6-EBCADE14DB0A}"/>
                </a:ext>
              </a:extLst>
            </p:cNvPr>
            <p:cNvSpPr>
              <a:spLocks/>
            </p:cNvSpPr>
            <p:nvPr/>
          </p:nvSpPr>
          <p:spPr>
            <a:xfrm>
              <a:off x="3532228" y="2139716"/>
              <a:ext cx="437972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</p:grp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EE570807-80B5-33A2-2070-06D619814628}"/>
              </a:ext>
            </a:extLst>
          </p:cNvPr>
          <p:cNvCxnSpPr>
            <a:cxnSpLocks/>
          </p:cNvCxnSpPr>
          <p:nvPr/>
        </p:nvCxnSpPr>
        <p:spPr bwMode="auto">
          <a:xfrm>
            <a:off x="1036692" y="5267438"/>
            <a:ext cx="52236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B5D5933E-8FAF-5A5A-3F6D-7782509CAB61}"/>
              </a:ext>
            </a:extLst>
          </p:cNvPr>
          <p:cNvCxnSpPr>
            <a:cxnSpLocks/>
          </p:cNvCxnSpPr>
          <p:nvPr/>
        </p:nvCxnSpPr>
        <p:spPr bwMode="auto">
          <a:xfrm>
            <a:off x="1036692" y="5901869"/>
            <a:ext cx="52236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141C24FB-9B79-F272-F749-C80E8404DAE4}"/>
              </a:ext>
            </a:extLst>
          </p:cNvPr>
          <p:cNvSpPr txBox="1">
            <a:spLocks/>
          </p:cNvSpPr>
          <p:nvPr/>
        </p:nvSpPr>
        <p:spPr>
          <a:xfrm>
            <a:off x="525960" y="5153678"/>
            <a:ext cx="538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AP 2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3DC8F443-CEC4-2D7E-ED3F-82F511BFAB03}"/>
              </a:ext>
            </a:extLst>
          </p:cNvPr>
          <p:cNvSpPr txBox="1">
            <a:spLocks/>
          </p:cNvSpPr>
          <p:nvPr/>
        </p:nvSpPr>
        <p:spPr>
          <a:xfrm>
            <a:off x="525960" y="5791024"/>
            <a:ext cx="538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STA 2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194C67E-694A-38D3-FD03-AE4475327418}"/>
              </a:ext>
            </a:extLst>
          </p:cNvPr>
          <p:cNvSpPr>
            <a:spLocks/>
          </p:cNvSpPr>
          <p:nvPr/>
        </p:nvSpPr>
        <p:spPr bwMode="auto">
          <a:xfrm rot="16200000">
            <a:off x="4611712" y="4959109"/>
            <a:ext cx="493032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Trigger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56C51EB1-D5A3-F935-3327-DAC3F979D1B1}"/>
              </a:ext>
            </a:extLst>
          </p:cNvPr>
          <p:cNvSpPr>
            <a:spLocks/>
          </p:cNvSpPr>
          <p:nvPr/>
        </p:nvSpPr>
        <p:spPr bwMode="auto">
          <a:xfrm rot="16200000">
            <a:off x="4835920" y="5593540"/>
            <a:ext cx="493032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LL data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616D2086-BF3D-21DE-2694-AFCA21FA31F9}"/>
              </a:ext>
            </a:extLst>
          </p:cNvPr>
          <p:cNvCxnSpPr>
            <a:cxnSpLocks/>
          </p:cNvCxnSpPr>
          <p:nvPr/>
        </p:nvCxnSpPr>
        <p:spPr bwMode="auto">
          <a:xfrm>
            <a:off x="4660968" y="4700474"/>
            <a:ext cx="15084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128BCFE3-2E18-5B8E-C9D2-AD61840F97A2}"/>
              </a:ext>
            </a:extLst>
          </p:cNvPr>
          <p:cNvSpPr txBox="1">
            <a:spLocks/>
          </p:cNvSpPr>
          <p:nvPr/>
        </p:nvSpPr>
        <p:spPr>
          <a:xfrm>
            <a:off x="4808083" y="4516181"/>
            <a:ext cx="1200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>
                <a:solidFill>
                  <a:schemeClr val="tx1"/>
                </a:solidFill>
                <a:latin typeface="+mj-lt"/>
              </a:rPr>
              <a:t>R-TWT SP 2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66" name="Connector: Curved 165">
            <a:extLst>
              <a:ext uri="{FF2B5EF4-FFF2-40B4-BE49-F238E27FC236}">
                <a16:creationId xmlns:a16="http://schemas.microsoft.com/office/drawing/2014/main" id="{EA00EA2C-503B-F6B2-A0B0-39E7BB8795DA}"/>
              </a:ext>
            </a:extLst>
          </p:cNvPr>
          <p:cNvCxnSpPr>
            <a:cxnSpLocks/>
            <a:stCxn id="191" idx="3"/>
          </p:cNvCxnSpPr>
          <p:nvPr/>
        </p:nvCxnSpPr>
        <p:spPr bwMode="auto">
          <a:xfrm rot="5400000" flipH="1" flipV="1">
            <a:off x="3461221" y="3577041"/>
            <a:ext cx="73932" cy="2320800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EFA024AF-A4BB-D86E-0364-BD90104623BA}"/>
              </a:ext>
            </a:extLst>
          </p:cNvPr>
          <p:cNvCxnSpPr>
            <a:cxnSpLocks/>
          </p:cNvCxnSpPr>
          <p:nvPr/>
        </p:nvCxnSpPr>
        <p:spPr bwMode="auto">
          <a:xfrm>
            <a:off x="4660967" y="4592752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8B2C1C9B-EDCE-67EB-E469-E4098320CC36}"/>
              </a:ext>
            </a:extLst>
          </p:cNvPr>
          <p:cNvCxnSpPr>
            <a:cxnSpLocks/>
          </p:cNvCxnSpPr>
          <p:nvPr/>
        </p:nvCxnSpPr>
        <p:spPr bwMode="auto">
          <a:xfrm>
            <a:off x="6169432" y="4592752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1" name="Rectangle 190">
            <a:extLst>
              <a:ext uri="{FF2B5EF4-FFF2-40B4-BE49-F238E27FC236}">
                <a16:creationId xmlns:a16="http://schemas.microsoft.com/office/drawing/2014/main" id="{21679A33-6603-EA84-F6FB-D734D89EAB0D}"/>
              </a:ext>
            </a:extLst>
          </p:cNvPr>
          <p:cNvSpPr>
            <a:spLocks/>
          </p:cNvSpPr>
          <p:nvPr/>
        </p:nvSpPr>
        <p:spPr bwMode="auto">
          <a:xfrm rot="16200000">
            <a:off x="2091270" y="4959110"/>
            <a:ext cx="493032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Beacon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93991D92-BB3A-4080-01D7-68A97122B084}"/>
              </a:ext>
            </a:extLst>
          </p:cNvPr>
          <p:cNvSpPr>
            <a:spLocks/>
          </p:cNvSpPr>
          <p:nvPr/>
        </p:nvSpPr>
        <p:spPr bwMode="auto">
          <a:xfrm rot="16200000">
            <a:off x="1715723" y="4959109"/>
            <a:ext cx="493032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TWT resp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8CB80D81-4F3D-6DC2-5F26-91358266B748}"/>
              </a:ext>
            </a:extLst>
          </p:cNvPr>
          <p:cNvSpPr>
            <a:spLocks/>
          </p:cNvSpPr>
          <p:nvPr/>
        </p:nvSpPr>
        <p:spPr bwMode="auto">
          <a:xfrm rot="16200000">
            <a:off x="1395347" y="5593540"/>
            <a:ext cx="493032" cy="1236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  <a:t>TWT req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F1BBE24A-1B22-DE33-E891-0A5022E98AD8}"/>
              </a:ext>
            </a:extLst>
          </p:cNvPr>
          <p:cNvCxnSpPr>
            <a:cxnSpLocks/>
          </p:cNvCxnSpPr>
          <p:nvPr/>
        </p:nvCxnSpPr>
        <p:spPr bwMode="auto">
          <a:xfrm flipV="1">
            <a:off x="2840159" y="5265055"/>
            <a:ext cx="0" cy="1716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14F0A0AE-0746-2EB9-D3E3-C4269C2CF25E}"/>
              </a:ext>
            </a:extLst>
          </p:cNvPr>
          <p:cNvSpPr txBox="1">
            <a:spLocks/>
          </p:cNvSpPr>
          <p:nvPr/>
        </p:nvSpPr>
        <p:spPr>
          <a:xfrm>
            <a:off x="2347080" y="5420052"/>
            <a:ext cx="99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>
                <a:solidFill>
                  <a:schemeClr val="accent6"/>
                </a:solidFill>
                <a:latin typeface="+mj-lt"/>
              </a:rPr>
              <a:t>Expect periodic LL data</a:t>
            </a:r>
            <a:endParaRPr lang="en-SG" sz="900" i="1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F678C275-77DF-DB2E-9B3B-58177E9ACED1}"/>
              </a:ext>
            </a:extLst>
          </p:cNvPr>
          <p:cNvSpPr txBox="1"/>
          <p:nvPr/>
        </p:nvSpPr>
        <p:spPr>
          <a:xfrm>
            <a:off x="6498168" y="4073283"/>
            <a:ext cx="549466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>
                <a:solidFill>
                  <a:schemeClr val="tx1"/>
                </a:solidFill>
              </a:rPr>
              <a:t>Observations: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>
                <a:solidFill>
                  <a:schemeClr val="tx1"/>
                </a:solidFill>
              </a:rPr>
              <a:t>Suitable if the delay is acceptable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>
                <a:solidFill>
                  <a:schemeClr val="tx1"/>
                </a:solidFill>
              </a:rPr>
              <a:t>Additional delays may occur during AP2’s contention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>
                <a:solidFill>
                  <a:schemeClr val="tx1"/>
                </a:solidFill>
              </a:rPr>
              <a:t>SP may be scheduled later if there are more SPs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BFA96212-CBBB-7182-0A1B-C66C132074E0}"/>
              </a:ext>
            </a:extLst>
          </p:cNvPr>
          <p:cNvSpPr>
            <a:spLocks/>
          </p:cNvSpPr>
          <p:nvPr/>
        </p:nvSpPr>
        <p:spPr bwMode="auto">
          <a:xfrm rot="16200000">
            <a:off x="1116400" y="3526527"/>
            <a:ext cx="493032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Beacon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00" name="Connector: Curved 199">
            <a:extLst>
              <a:ext uri="{FF2B5EF4-FFF2-40B4-BE49-F238E27FC236}">
                <a16:creationId xmlns:a16="http://schemas.microsoft.com/office/drawing/2014/main" id="{77AAF072-A6F1-AE00-8713-8ACB9AFE970F}"/>
              </a:ext>
            </a:extLst>
          </p:cNvPr>
          <p:cNvCxnSpPr>
            <a:cxnSpLocks/>
            <a:stCxn id="199" idx="3"/>
          </p:cNvCxnSpPr>
          <p:nvPr/>
        </p:nvCxnSpPr>
        <p:spPr bwMode="auto">
          <a:xfrm rot="5400000" flipH="1" flipV="1">
            <a:off x="2090462" y="2531175"/>
            <a:ext cx="83104" cy="1538194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72BBC955-CB47-0292-71D9-E2DFB5C33DAA}"/>
              </a:ext>
            </a:extLst>
          </p:cNvPr>
          <p:cNvCxnSpPr>
            <a:cxnSpLocks/>
            <a:stCxn id="193" idx="3"/>
          </p:cNvCxnSpPr>
          <p:nvPr/>
        </p:nvCxnSpPr>
        <p:spPr bwMode="auto">
          <a:xfrm flipH="1" flipV="1">
            <a:off x="1641863" y="5265055"/>
            <a:ext cx="1" cy="1437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845347C9-E0D1-17E6-B4CA-7CED4493B5A3}"/>
              </a:ext>
            </a:extLst>
          </p:cNvPr>
          <p:cNvCxnSpPr>
            <a:cxnSpLocks/>
            <a:stCxn id="192" idx="1"/>
          </p:cNvCxnSpPr>
          <p:nvPr/>
        </p:nvCxnSpPr>
        <p:spPr bwMode="auto">
          <a:xfrm flipH="1">
            <a:off x="1962236" y="5267438"/>
            <a:ext cx="4" cy="6313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0" name="Straight Arrow Connector 209">
            <a:extLst>
              <a:ext uri="{FF2B5EF4-FFF2-40B4-BE49-F238E27FC236}">
                <a16:creationId xmlns:a16="http://schemas.microsoft.com/office/drawing/2014/main" id="{8F3D3333-3B0F-1327-1A6B-9A114C72F5DA}"/>
              </a:ext>
            </a:extLst>
          </p:cNvPr>
          <p:cNvCxnSpPr>
            <a:cxnSpLocks/>
            <a:stCxn id="161" idx="1"/>
          </p:cNvCxnSpPr>
          <p:nvPr/>
        </p:nvCxnSpPr>
        <p:spPr bwMode="auto">
          <a:xfrm flipH="1">
            <a:off x="4858227" y="5267438"/>
            <a:ext cx="2" cy="6313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202CF4F7-4F68-5837-63D5-03EA946118F2}"/>
              </a:ext>
            </a:extLst>
          </p:cNvPr>
          <p:cNvCxnSpPr>
            <a:cxnSpLocks/>
            <a:stCxn id="138" idx="1"/>
          </p:cNvCxnSpPr>
          <p:nvPr/>
        </p:nvCxnSpPr>
        <p:spPr bwMode="auto">
          <a:xfrm flipH="1">
            <a:off x="3095942" y="3834859"/>
            <a:ext cx="162" cy="6297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4760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AC790-CC82-2B62-2B95-133435C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Sharing of R-TWT SP</a:t>
            </a:r>
            <a:endParaRPr 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52953C-15F5-9F11-F58C-3FEAFD627084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Aug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41915-C70A-41B5-E314-11B12608529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2C64F-6FA0-1765-72A6-354883FD2BD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95B58D36-CA40-E96C-39E8-E13471FC7CA0}"/>
              </a:ext>
            </a:extLst>
          </p:cNvPr>
          <p:cNvSpPr txBox="1">
            <a:spLocks/>
          </p:cNvSpPr>
          <p:nvPr/>
        </p:nvSpPr>
        <p:spPr bwMode="auto">
          <a:xfrm>
            <a:off x="929217" y="1751014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Option 2 – based on </a:t>
            </a:r>
            <a:r>
              <a:rPr lang="en-US" altLang="ja-JP" sz="2000" u="sng" kern="0" dirty="0">
                <a:solidFill>
                  <a:schemeClr val="tx1"/>
                </a:solidFill>
                <a:cs typeface="Times New Roman"/>
              </a:rPr>
              <a:t>extending</a:t>
            </a: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 R-TWT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The AP (AP2) requests the </a:t>
            </a:r>
            <a:r>
              <a:rPr lang="en-US" altLang="ja-JP" sz="1600" kern="0" dirty="0" err="1">
                <a:solidFill>
                  <a:schemeClr val="tx1"/>
                </a:solidFill>
                <a:cs typeface="Times New Roman"/>
              </a:rPr>
              <a:t>neighbour</a:t>
            </a: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 AP to share the R-TWT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The </a:t>
            </a:r>
            <a:r>
              <a:rPr lang="en-US" altLang="ja-JP" sz="1600" kern="0" dirty="0" err="1">
                <a:solidFill>
                  <a:schemeClr val="tx1"/>
                </a:solidFill>
                <a:cs typeface="Times New Roman"/>
              </a:rPr>
              <a:t>neighbour</a:t>
            </a: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 AP (AP1) allocates time (e.g., C-TDMA) for the AP during its R-TWT SP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kern="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kern="0" dirty="0">
              <a:solidFill>
                <a:schemeClr val="tx1"/>
              </a:solidFill>
              <a:cs typeface="Times New Roman"/>
            </a:endParaRPr>
          </a:p>
          <a:p>
            <a:pPr marL="0" indent="0"/>
            <a:endParaRPr lang="en-US" altLang="ja-JP" sz="1800" kern="0" dirty="0">
              <a:solidFill>
                <a:schemeClr val="tx1"/>
              </a:solidFill>
              <a:cs typeface="Times New Roman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9A7ACE1-AA1F-0886-07D0-1C5260E40D27}"/>
              </a:ext>
            </a:extLst>
          </p:cNvPr>
          <p:cNvGrpSpPr>
            <a:grpSpLocks/>
          </p:cNvGrpSpPr>
          <p:nvPr/>
        </p:nvGrpSpPr>
        <p:grpSpPr>
          <a:xfrm>
            <a:off x="2905988" y="3731651"/>
            <a:ext cx="213928" cy="79148"/>
            <a:chOff x="3251424" y="2139716"/>
            <a:chExt cx="718776" cy="265930"/>
          </a:xfrm>
        </p:grpSpPr>
        <p:sp>
          <p:nvSpPr>
            <p:cNvPr id="128" name="Parallelogram 127">
              <a:extLst>
                <a:ext uri="{FF2B5EF4-FFF2-40B4-BE49-F238E27FC236}">
                  <a16:creationId xmlns:a16="http://schemas.microsoft.com/office/drawing/2014/main" id="{F9926152-FAA4-EC2C-D4B4-7FFD47D033D6}"/>
                </a:ext>
              </a:extLst>
            </p:cNvPr>
            <p:cNvSpPr>
              <a:spLocks/>
            </p:cNvSpPr>
            <p:nvPr/>
          </p:nvSpPr>
          <p:spPr>
            <a:xfrm>
              <a:off x="3251424" y="2139716"/>
              <a:ext cx="437973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  <p:sp>
          <p:nvSpPr>
            <p:cNvPr id="129" name="Parallelogram 128">
              <a:extLst>
                <a:ext uri="{FF2B5EF4-FFF2-40B4-BE49-F238E27FC236}">
                  <a16:creationId xmlns:a16="http://schemas.microsoft.com/office/drawing/2014/main" id="{F6B5DF8A-9678-0189-44A7-A5F4D8D244D9}"/>
                </a:ext>
              </a:extLst>
            </p:cNvPr>
            <p:cNvSpPr>
              <a:spLocks/>
            </p:cNvSpPr>
            <p:nvPr/>
          </p:nvSpPr>
          <p:spPr>
            <a:xfrm>
              <a:off x="3391826" y="2139716"/>
              <a:ext cx="437972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  <p:sp>
          <p:nvSpPr>
            <p:cNvPr id="130" name="Parallelogram 129">
              <a:extLst>
                <a:ext uri="{FF2B5EF4-FFF2-40B4-BE49-F238E27FC236}">
                  <a16:creationId xmlns:a16="http://schemas.microsoft.com/office/drawing/2014/main" id="{853F112B-B879-369B-6895-B12B08BF57EC}"/>
                </a:ext>
              </a:extLst>
            </p:cNvPr>
            <p:cNvSpPr>
              <a:spLocks/>
            </p:cNvSpPr>
            <p:nvPr/>
          </p:nvSpPr>
          <p:spPr>
            <a:xfrm>
              <a:off x="3532228" y="2139716"/>
              <a:ext cx="437972" cy="265930"/>
            </a:xfrm>
            <a:prstGeom prst="parallelogram">
              <a:avLst>
                <a:gd name="adj" fmla="val 111193"/>
              </a:avLst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endParaRPr lang="en-SG" sz="800">
                <a:solidFill>
                  <a:schemeClr val="dk1"/>
                </a:solidFill>
                <a:latin typeface="+mj-lt"/>
              </a:endParaRPr>
            </a:p>
          </p:txBody>
        </p:sp>
      </p:grp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6058B19E-ABC1-8CA9-B7CA-367BDEC45D04}"/>
              </a:ext>
            </a:extLst>
          </p:cNvPr>
          <p:cNvCxnSpPr>
            <a:cxnSpLocks/>
          </p:cNvCxnSpPr>
          <p:nvPr/>
        </p:nvCxnSpPr>
        <p:spPr bwMode="auto">
          <a:xfrm>
            <a:off x="1046217" y="3810799"/>
            <a:ext cx="52236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46B89417-0715-EB19-90A9-CF8DE02A6F78}"/>
              </a:ext>
            </a:extLst>
          </p:cNvPr>
          <p:cNvCxnSpPr>
            <a:cxnSpLocks/>
          </p:cNvCxnSpPr>
          <p:nvPr/>
        </p:nvCxnSpPr>
        <p:spPr bwMode="auto">
          <a:xfrm>
            <a:off x="1046217" y="4443643"/>
            <a:ext cx="52236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FC06E8F7-D902-94FE-70B9-AD0823835E5E}"/>
              </a:ext>
            </a:extLst>
          </p:cNvPr>
          <p:cNvSpPr txBox="1">
            <a:spLocks/>
          </p:cNvSpPr>
          <p:nvPr/>
        </p:nvSpPr>
        <p:spPr>
          <a:xfrm>
            <a:off x="535485" y="3695452"/>
            <a:ext cx="538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AP 1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68B3418-56AB-422D-9CD4-99C934356A50}"/>
              </a:ext>
            </a:extLst>
          </p:cNvPr>
          <p:cNvSpPr txBox="1">
            <a:spLocks/>
          </p:cNvSpPr>
          <p:nvPr/>
        </p:nvSpPr>
        <p:spPr>
          <a:xfrm>
            <a:off x="535485" y="4332798"/>
            <a:ext cx="538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STA 1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C0298C14-1BFF-0816-6858-CED18D8B2115}"/>
              </a:ext>
            </a:extLst>
          </p:cNvPr>
          <p:cNvCxnSpPr>
            <a:cxnSpLocks/>
          </p:cNvCxnSpPr>
          <p:nvPr/>
        </p:nvCxnSpPr>
        <p:spPr bwMode="auto">
          <a:xfrm>
            <a:off x="2908368" y="3242248"/>
            <a:ext cx="23228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42" name="TextBox 141">
            <a:extLst>
              <a:ext uri="{FF2B5EF4-FFF2-40B4-BE49-F238E27FC236}">
                <a16:creationId xmlns:a16="http://schemas.microsoft.com/office/drawing/2014/main" id="{872ABEFC-071E-ADDD-4215-6EB669054B6E}"/>
              </a:ext>
            </a:extLst>
          </p:cNvPr>
          <p:cNvSpPr txBox="1">
            <a:spLocks/>
          </p:cNvSpPr>
          <p:nvPr/>
        </p:nvSpPr>
        <p:spPr>
          <a:xfrm>
            <a:off x="3474704" y="3057955"/>
            <a:ext cx="1200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>
                <a:solidFill>
                  <a:schemeClr val="tx1"/>
                </a:solidFill>
                <a:latin typeface="+mj-lt"/>
              </a:rPr>
              <a:t>R-TWT SP 1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4DB1EAE-2684-9190-4F03-ACACBAE41508}"/>
              </a:ext>
            </a:extLst>
          </p:cNvPr>
          <p:cNvCxnSpPr>
            <a:cxnSpLocks/>
          </p:cNvCxnSpPr>
          <p:nvPr/>
        </p:nvCxnSpPr>
        <p:spPr bwMode="auto">
          <a:xfrm>
            <a:off x="2908367" y="3134526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61568299-B21D-10E1-D649-95C0888F714D}"/>
              </a:ext>
            </a:extLst>
          </p:cNvPr>
          <p:cNvCxnSpPr>
            <a:cxnSpLocks/>
          </p:cNvCxnSpPr>
          <p:nvPr/>
        </p:nvCxnSpPr>
        <p:spPr bwMode="auto">
          <a:xfrm>
            <a:off x="5231255" y="3134526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EE570807-80B5-33A2-2070-06D619814628}"/>
              </a:ext>
            </a:extLst>
          </p:cNvPr>
          <p:cNvCxnSpPr>
            <a:cxnSpLocks/>
          </p:cNvCxnSpPr>
          <p:nvPr/>
        </p:nvCxnSpPr>
        <p:spPr bwMode="auto">
          <a:xfrm>
            <a:off x="1046217" y="5243378"/>
            <a:ext cx="52236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B5D5933E-8FAF-5A5A-3F6D-7782509CAB61}"/>
              </a:ext>
            </a:extLst>
          </p:cNvPr>
          <p:cNvCxnSpPr>
            <a:cxnSpLocks/>
          </p:cNvCxnSpPr>
          <p:nvPr/>
        </p:nvCxnSpPr>
        <p:spPr bwMode="auto">
          <a:xfrm>
            <a:off x="1046217" y="5877809"/>
            <a:ext cx="52236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TextBox 155">
            <a:extLst>
              <a:ext uri="{FF2B5EF4-FFF2-40B4-BE49-F238E27FC236}">
                <a16:creationId xmlns:a16="http://schemas.microsoft.com/office/drawing/2014/main" id="{141C24FB-9B79-F272-F749-C80E8404DAE4}"/>
              </a:ext>
            </a:extLst>
          </p:cNvPr>
          <p:cNvSpPr txBox="1">
            <a:spLocks/>
          </p:cNvSpPr>
          <p:nvPr/>
        </p:nvSpPr>
        <p:spPr>
          <a:xfrm>
            <a:off x="535485" y="5129618"/>
            <a:ext cx="538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AP 2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3DC8F443-CEC4-2D7E-ED3F-82F511BFAB03}"/>
              </a:ext>
            </a:extLst>
          </p:cNvPr>
          <p:cNvSpPr txBox="1">
            <a:spLocks/>
          </p:cNvSpPr>
          <p:nvPr/>
        </p:nvSpPr>
        <p:spPr>
          <a:xfrm>
            <a:off x="535485" y="5766964"/>
            <a:ext cx="538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>
                <a:solidFill>
                  <a:schemeClr val="tx1"/>
                </a:solidFill>
                <a:latin typeface="+mj-lt"/>
              </a:rPr>
              <a:t>STA 2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194C67E-694A-38D3-FD03-AE4475327418}"/>
              </a:ext>
            </a:extLst>
          </p:cNvPr>
          <p:cNvSpPr>
            <a:spLocks/>
          </p:cNvSpPr>
          <p:nvPr/>
        </p:nvSpPr>
        <p:spPr bwMode="auto">
          <a:xfrm rot="16200000">
            <a:off x="3990282" y="3411378"/>
            <a:ext cx="511751" cy="287090"/>
          </a:xfrm>
          <a:prstGeom prst="rect">
            <a:avLst/>
          </a:prstGeom>
          <a:solidFill>
            <a:srgbClr val="D9F5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TXOP allocation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21679A33-6603-EA84-F6FB-D734D89EAB0D}"/>
              </a:ext>
            </a:extLst>
          </p:cNvPr>
          <p:cNvSpPr>
            <a:spLocks/>
          </p:cNvSpPr>
          <p:nvPr/>
        </p:nvSpPr>
        <p:spPr bwMode="auto">
          <a:xfrm rot="16200000">
            <a:off x="1132526" y="3493110"/>
            <a:ext cx="511753" cy="1236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Beacon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93991D92-BB3A-4080-01D7-68A97122B084}"/>
              </a:ext>
            </a:extLst>
          </p:cNvPr>
          <p:cNvSpPr>
            <a:spLocks/>
          </p:cNvSpPr>
          <p:nvPr/>
        </p:nvSpPr>
        <p:spPr bwMode="auto">
          <a:xfrm rot="16200000">
            <a:off x="1693020" y="3493110"/>
            <a:ext cx="511753" cy="123625"/>
          </a:xfrm>
          <a:prstGeom prst="rect">
            <a:avLst/>
          </a:prstGeom>
          <a:solidFill>
            <a:srgbClr val="D9F5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TWT resp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8CB80D81-4F3D-6DC2-5F26-91358266B748}"/>
              </a:ext>
            </a:extLst>
          </p:cNvPr>
          <p:cNvSpPr>
            <a:spLocks/>
          </p:cNvSpPr>
          <p:nvPr/>
        </p:nvSpPr>
        <p:spPr bwMode="auto">
          <a:xfrm rot="16200000">
            <a:off x="1506241" y="4925688"/>
            <a:ext cx="511753" cy="123625"/>
          </a:xfrm>
          <a:prstGeom prst="rect">
            <a:avLst/>
          </a:prstGeom>
          <a:solidFill>
            <a:srgbClr val="D9F5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TWT req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195" name="Straight Arrow Connector 194">
            <a:extLst>
              <a:ext uri="{FF2B5EF4-FFF2-40B4-BE49-F238E27FC236}">
                <a16:creationId xmlns:a16="http://schemas.microsoft.com/office/drawing/2014/main" id="{F1BBE24A-1B22-DE33-E891-0A5022E98AD8}"/>
              </a:ext>
            </a:extLst>
          </p:cNvPr>
          <p:cNvCxnSpPr>
            <a:cxnSpLocks/>
          </p:cNvCxnSpPr>
          <p:nvPr/>
        </p:nvCxnSpPr>
        <p:spPr bwMode="auto">
          <a:xfrm flipV="1">
            <a:off x="2849684" y="5240995"/>
            <a:ext cx="0" cy="1716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14F0A0AE-0746-2EB9-D3E3-C4269C2CF25E}"/>
              </a:ext>
            </a:extLst>
          </p:cNvPr>
          <p:cNvSpPr txBox="1">
            <a:spLocks/>
          </p:cNvSpPr>
          <p:nvPr/>
        </p:nvSpPr>
        <p:spPr>
          <a:xfrm>
            <a:off x="2351859" y="5395992"/>
            <a:ext cx="99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>
                <a:solidFill>
                  <a:schemeClr val="accent6"/>
                </a:solidFill>
                <a:latin typeface="+mj-lt"/>
              </a:rPr>
              <a:t>Expect periodic LL data</a:t>
            </a:r>
            <a:endParaRPr lang="en-SG" sz="900" i="1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F678C275-77DF-DB2E-9B3B-58177E9ACED1}"/>
              </a:ext>
            </a:extLst>
          </p:cNvPr>
          <p:cNvSpPr txBox="1"/>
          <p:nvPr/>
        </p:nvSpPr>
        <p:spPr>
          <a:xfrm>
            <a:off x="6498168" y="5061256"/>
            <a:ext cx="549466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tx1"/>
                </a:solidFill>
              </a:rPr>
              <a:t>Observations: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 dirty="0">
                <a:solidFill>
                  <a:schemeClr val="tx1"/>
                </a:solidFill>
              </a:rPr>
              <a:t>Suitable if time to send is within existing R-TWT 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 dirty="0">
                <a:solidFill>
                  <a:schemeClr val="tx1"/>
                </a:solidFill>
              </a:rPr>
              <a:t>Leverage AP1’s channel access (single contention)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 dirty="0">
                <a:solidFill>
                  <a:schemeClr val="tx1"/>
                </a:solidFill>
              </a:rPr>
              <a:t>Coexists well in dense environments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SG" sz="1800" dirty="0">
              <a:solidFill>
                <a:schemeClr val="tx1"/>
              </a:solidFill>
            </a:endParaRPr>
          </a:p>
        </p:txBody>
      </p:sp>
      <p:cxnSp>
        <p:nvCxnSpPr>
          <p:cNvPr id="3" name="Connector: Curved 2">
            <a:extLst>
              <a:ext uri="{FF2B5EF4-FFF2-40B4-BE49-F238E27FC236}">
                <a16:creationId xmlns:a16="http://schemas.microsoft.com/office/drawing/2014/main" id="{860AAC6E-6B51-B981-859B-B49C1D31E51E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2091267" y="2471794"/>
            <a:ext cx="110951" cy="1538196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E776623-B8FF-6C21-29BE-748345994F95}"/>
              </a:ext>
            </a:extLst>
          </p:cNvPr>
          <p:cNvCxnSpPr>
            <a:cxnSpLocks/>
            <a:stCxn id="161" idx="1"/>
          </p:cNvCxnSpPr>
          <p:nvPr/>
        </p:nvCxnSpPr>
        <p:spPr bwMode="auto">
          <a:xfrm>
            <a:off x="4246158" y="3810799"/>
            <a:ext cx="0" cy="14349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7A02827-1D83-104F-442A-CCC7D6A8B537}"/>
              </a:ext>
            </a:extLst>
          </p:cNvPr>
          <p:cNvSpPr txBox="1"/>
          <p:nvPr/>
        </p:nvSpPr>
        <p:spPr>
          <a:xfrm>
            <a:off x="6498168" y="2963189"/>
            <a:ext cx="54946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tx1"/>
                </a:solidFill>
              </a:rPr>
              <a:t>Notes: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 dirty="0">
                <a:solidFill>
                  <a:schemeClr val="tx1"/>
                </a:solidFill>
              </a:rPr>
              <a:t>AP2’s request reuses TWT </a:t>
            </a:r>
            <a:r>
              <a:rPr lang="en-SG" sz="1800" dirty="0" err="1">
                <a:solidFill>
                  <a:schemeClr val="tx1"/>
                </a:solidFill>
              </a:rPr>
              <a:t>req</a:t>
            </a:r>
            <a:r>
              <a:rPr lang="en-SG" sz="1800" dirty="0">
                <a:solidFill>
                  <a:schemeClr val="tx1"/>
                </a:solidFill>
              </a:rPr>
              <a:t>/</a:t>
            </a:r>
            <a:r>
              <a:rPr lang="en-SG" sz="1800" dirty="0" err="1">
                <a:solidFill>
                  <a:schemeClr val="tx1"/>
                </a:solidFill>
              </a:rPr>
              <a:t>resp</a:t>
            </a:r>
            <a:r>
              <a:rPr lang="en-SG" sz="1800" dirty="0">
                <a:solidFill>
                  <a:schemeClr val="tx1"/>
                </a:solidFill>
              </a:rPr>
              <a:t> protocol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 dirty="0">
                <a:solidFill>
                  <a:schemeClr val="tx1"/>
                </a:solidFill>
              </a:rPr>
              <a:t>TXOP allocation may be, e.g., an MU-RTS TXS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 dirty="0">
                <a:solidFill>
                  <a:schemeClr val="tx1"/>
                </a:solidFill>
              </a:rPr>
              <a:t>AP2 respects R-TWT SP1 start time protection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 dirty="0">
                <a:solidFill>
                  <a:schemeClr val="tx1"/>
                </a:solidFill>
              </a:rPr>
              <a:t>AP2 may schedule overlapping R-TWT SP</a:t>
            </a:r>
          </a:p>
          <a:p>
            <a:pPr marL="715963" lvl="1" indent="-342900">
              <a:buFont typeface="Arial" panose="020B0604020202020204" pitchFamily="34" charset="0"/>
              <a:buChar char="•"/>
            </a:pPr>
            <a:r>
              <a:rPr lang="en-SG" sz="1800" dirty="0">
                <a:solidFill>
                  <a:schemeClr val="tx1"/>
                </a:solidFill>
              </a:rPr>
              <a:t>But does not compete for SP1’s start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1800" dirty="0">
                <a:solidFill>
                  <a:schemeClr val="tx1"/>
                </a:solidFill>
              </a:rPr>
              <a:t>AP1 may send MU-RTS/CTS to block hidden nodes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FABCAE3-9CEB-A0DB-81BD-398FAB028BB7}"/>
              </a:ext>
            </a:extLst>
          </p:cNvPr>
          <p:cNvCxnSpPr>
            <a:cxnSpLocks/>
            <a:stCxn id="193" idx="3"/>
          </p:cNvCxnSpPr>
          <p:nvPr/>
        </p:nvCxnSpPr>
        <p:spPr bwMode="auto">
          <a:xfrm flipV="1">
            <a:off x="1762118" y="3810799"/>
            <a:ext cx="0" cy="9208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7737C8-00E1-CD8A-662A-86B1D0D0CD51}"/>
              </a:ext>
            </a:extLst>
          </p:cNvPr>
          <p:cNvCxnSpPr>
            <a:cxnSpLocks/>
            <a:stCxn id="192" idx="1"/>
          </p:cNvCxnSpPr>
          <p:nvPr/>
        </p:nvCxnSpPr>
        <p:spPr bwMode="auto">
          <a:xfrm>
            <a:off x="1948897" y="3810799"/>
            <a:ext cx="0" cy="14325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539D6EC9-E619-471D-5962-5E24892377B9}"/>
              </a:ext>
            </a:extLst>
          </p:cNvPr>
          <p:cNvSpPr>
            <a:spLocks/>
          </p:cNvSpPr>
          <p:nvPr/>
        </p:nvSpPr>
        <p:spPr bwMode="auto">
          <a:xfrm rot="16200000">
            <a:off x="2230714" y="4925689"/>
            <a:ext cx="511753" cy="1236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  <a:t>Beacon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5" name="Connector: Curved 34">
            <a:extLst>
              <a:ext uri="{FF2B5EF4-FFF2-40B4-BE49-F238E27FC236}">
                <a16:creationId xmlns:a16="http://schemas.microsoft.com/office/drawing/2014/main" id="{BD68E706-6893-E885-8470-58222C527DA5}"/>
              </a:ext>
            </a:extLst>
          </p:cNvPr>
          <p:cNvCxnSpPr>
            <a:cxnSpLocks/>
            <a:stCxn id="34" idx="3"/>
          </p:cNvCxnSpPr>
          <p:nvPr/>
        </p:nvCxnSpPr>
        <p:spPr bwMode="auto">
          <a:xfrm rot="5400000" flipH="1" flipV="1">
            <a:off x="2664521" y="4487777"/>
            <a:ext cx="65918" cy="421778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4A3B668-0250-1B59-A8C6-E787E44246A0}"/>
              </a:ext>
            </a:extLst>
          </p:cNvPr>
          <p:cNvCxnSpPr>
            <a:cxnSpLocks/>
          </p:cNvCxnSpPr>
          <p:nvPr/>
        </p:nvCxnSpPr>
        <p:spPr bwMode="auto">
          <a:xfrm>
            <a:off x="2908368" y="4700474"/>
            <a:ext cx="232636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7A73EDC5-E1F8-211A-4C27-09444BA7DB6D}"/>
              </a:ext>
            </a:extLst>
          </p:cNvPr>
          <p:cNvSpPr txBox="1">
            <a:spLocks/>
          </p:cNvSpPr>
          <p:nvPr/>
        </p:nvSpPr>
        <p:spPr>
          <a:xfrm>
            <a:off x="2776679" y="4516181"/>
            <a:ext cx="26518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(Optional) R-TWT SP 2 for protection from intra BSS STAs</a:t>
            </a:r>
            <a:endParaRPr lang="en-SG" sz="80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BCBE1A6-E69D-0724-44BE-58FAF38A7BB6}"/>
              </a:ext>
            </a:extLst>
          </p:cNvPr>
          <p:cNvCxnSpPr>
            <a:cxnSpLocks/>
          </p:cNvCxnSpPr>
          <p:nvPr/>
        </p:nvCxnSpPr>
        <p:spPr bwMode="auto">
          <a:xfrm>
            <a:off x="2908367" y="4592752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A22F1A2-2790-1525-8ED0-70846DD8D249}"/>
              </a:ext>
            </a:extLst>
          </p:cNvPr>
          <p:cNvCxnSpPr>
            <a:cxnSpLocks/>
          </p:cNvCxnSpPr>
          <p:nvPr/>
        </p:nvCxnSpPr>
        <p:spPr bwMode="auto">
          <a:xfrm>
            <a:off x="5231255" y="4592752"/>
            <a:ext cx="0" cy="13860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C753346-8AD7-B693-2172-E85503E5C2EF}"/>
              </a:ext>
            </a:extLst>
          </p:cNvPr>
          <p:cNvCxnSpPr>
            <a:cxnSpLocks/>
          </p:cNvCxnSpPr>
          <p:nvPr/>
        </p:nvCxnSpPr>
        <p:spPr bwMode="auto">
          <a:xfrm>
            <a:off x="4394069" y="3494140"/>
            <a:ext cx="58840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55662BA-4C9E-063F-525D-B905123ACFDE}"/>
              </a:ext>
            </a:extLst>
          </p:cNvPr>
          <p:cNvSpPr txBox="1">
            <a:spLocks/>
          </p:cNvSpPr>
          <p:nvPr/>
        </p:nvSpPr>
        <p:spPr>
          <a:xfrm>
            <a:off x="4312100" y="3287214"/>
            <a:ext cx="8776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>
                <a:solidFill>
                  <a:schemeClr val="tx1"/>
                </a:solidFill>
                <a:latin typeface="+mj-lt"/>
              </a:rPr>
              <a:t>Shared to AP2</a:t>
            </a:r>
            <a:endParaRPr lang="en-SG" sz="8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53406E-F0C1-956C-41AA-F5B414E117AA}"/>
              </a:ext>
            </a:extLst>
          </p:cNvPr>
          <p:cNvSpPr>
            <a:spLocks/>
          </p:cNvSpPr>
          <p:nvPr/>
        </p:nvSpPr>
        <p:spPr bwMode="auto">
          <a:xfrm rot="16200000">
            <a:off x="2856692" y="3493110"/>
            <a:ext cx="511753" cy="1236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MU-RTS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93DD634-E765-D16E-3D7D-86CD47464324}"/>
              </a:ext>
            </a:extLst>
          </p:cNvPr>
          <p:cNvSpPr>
            <a:spLocks/>
          </p:cNvSpPr>
          <p:nvPr/>
        </p:nvSpPr>
        <p:spPr bwMode="auto">
          <a:xfrm rot="16200000">
            <a:off x="3080900" y="4925688"/>
            <a:ext cx="511753" cy="1236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  <a:t>CTS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96B9BC3-A9A9-E5F1-B6FE-D41B68DEE407}"/>
              </a:ext>
            </a:extLst>
          </p:cNvPr>
          <p:cNvCxnSpPr>
            <a:cxnSpLocks/>
            <a:stCxn id="21" idx="1"/>
          </p:cNvCxnSpPr>
          <p:nvPr/>
        </p:nvCxnSpPr>
        <p:spPr bwMode="auto">
          <a:xfrm>
            <a:off x="3112569" y="3810799"/>
            <a:ext cx="0" cy="14265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009C812-7E07-57F5-E9D4-95692E14AB7D}"/>
              </a:ext>
            </a:extLst>
          </p:cNvPr>
          <p:cNvSpPr>
            <a:spLocks/>
          </p:cNvSpPr>
          <p:nvPr/>
        </p:nvSpPr>
        <p:spPr bwMode="auto">
          <a:xfrm rot="16200000">
            <a:off x="3080900" y="4125954"/>
            <a:ext cx="511753" cy="1236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cs typeface="Arial" panose="020B0604020202020204" pitchFamily="34" charset="0"/>
              </a:rPr>
              <a:t>CTS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55D45C-8F33-21FF-C7CA-7D7355FF76DA}"/>
              </a:ext>
            </a:extLst>
          </p:cNvPr>
          <p:cNvSpPr>
            <a:spLocks/>
          </p:cNvSpPr>
          <p:nvPr/>
        </p:nvSpPr>
        <p:spPr bwMode="auto">
          <a:xfrm rot="16200000">
            <a:off x="3393242" y="3899284"/>
            <a:ext cx="705754" cy="46573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Frame exchange between AP 1 and STA 1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FB1FEB-E5C9-A00D-84D2-EFA5B1361CDF}"/>
              </a:ext>
            </a:extLst>
          </p:cNvPr>
          <p:cNvSpPr>
            <a:spLocks/>
          </p:cNvSpPr>
          <p:nvPr/>
        </p:nvSpPr>
        <p:spPr bwMode="auto">
          <a:xfrm rot="16200000">
            <a:off x="4396730" y="5326163"/>
            <a:ext cx="705754" cy="46573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anose="020B0604020202020204" pitchFamily="34" charset="0"/>
              </a:rPr>
              <a:t>Frame exchange between AP 2 and STA 2</a:t>
            </a:r>
            <a:endParaRPr kumimoji="0" lang="en-SG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13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Aug 2024</a:t>
            </a:r>
            <a:endParaRPr lang="en-GB" altLang="ja-JP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/>
              <a:t>We have considered allowing an AP to share its R-TWT SP with a </a:t>
            </a:r>
            <a:r>
              <a:rPr lang="en-US" altLang="ja-JP" err="1"/>
              <a:t>neighbour</a:t>
            </a:r>
            <a:r>
              <a:rPr lang="en-US" altLang="ja-JP"/>
              <a:t> AP as an extension of the existing R-TWT operation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/>
              <a:t>This may be an option an AP can use to avoid delays for periodic LL DL/UL traffic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361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Straw Poll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Aug 2024</a:t>
            </a:r>
            <a:endParaRPr lang="en-GB" altLang="ja-JP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Do you support allowing an AP to request a </a:t>
            </a:r>
            <a:r>
              <a:rPr lang="en-US" dirty="0" err="1">
                <a:cs typeface="Times New Roman"/>
              </a:rPr>
              <a:t>neighbour</a:t>
            </a:r>
            <a:r>
              <a:rPr lang="en-US" dirty="0">
                <a:cs typeface="Times New Roman"/>
              </a:rPr>
              <a:t> AP to share its R-TWT SP?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A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85712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Straw Poll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Aug 2024</a:t>
            </a:r>
            <a:endParaRPr lang="en-GB" altLang="ja-JP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Do you support allowing an AP to become a member of the R-TWT of a </a:t>
            </a:r>
            <a:r>
              <a:rPr lang="en-US" err="1">
                <a:cs typeface="Times New Roman"/>
              </a:rPr>
              <a:t>neighbour</a:t>
            </a:r>
            <a:r>
              <a:rPr lang="en-US">
                <a:cs typeface="Times New Roman"/>
              </a:rPr>
              <a:t> AP to be shared a portion of the R-TWT SP (e.g., C-TDMA)?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A</a:t>
            </a:r>
          </a:p>
          <a:p>
            <a:pPr marL="1200150"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21804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kumimoji="1" lang="en-US" altLang="ja-JP" sz="1600"/>
              <a:t>[1] </a:t>
            </a:r>
            <a:r>
              <a:rPr kumimoji="1" lang="en-US" altLang="ja-JP" sz="1600" err="1"/>
              <a:t>Yingqiao</a:t>
            </a:r>
            <a:r>
              <a:rPr kumimoji="1" lang="en-US" altLang="ja-JP" sz="1600"/>
              <a:t> Quan (</a:t>
            </a:r>
            <a:r>
              <a:rPr kumimoji="1" lang="en-US" altLang="ja-JP" sz="1600" err="1"/>
              <a:t>Spreadtrum</a:t>
            </a:r>
            <a:r>
              <a:rPr kumimoji="1" lang="en-US" altLang="ja-JP" sz="1600"/>
              <a:t>), "Discussion on coordination of TWT", 24/1154r0, Jul, 2024</a:t>
            </a:r>
          </a:p>
          <a:p>
            <a:r>
              <a:rPr lang="en-US" sz="1600"/>
              <a:t>[2] Muhammad Kumail Haider (Meta), "R-TWT Multi-AP Coordination - Follow up", 24/407r0, Apr, 2024</a:t>
            </a:r>
          </a:p>
          <a:p>
            <a:r>
              <a:rPr lang="en-US" sz="1600"/>
              <a:t>[3] </a:t>
            </a:r>
            <a:r>
              <a:rPr lang="en-US" sz="1600" err="1"/>
              <a:t>Liuming</a:t>
            </a:r>
            <a:r>
              <a:rPr lang="en-US" sz="1600"/>
              <a:t> Lu (OPPO), "Coordinated R-TWT for Multi-AP scenarios - Follow up", 23/1952r3, Feb, 2024</a:t>
            </a:r>
          </a:p>
          <a:p>
            <a:r>
              <a:rPr lang="en-US" sz="1600"/>
              <a:t>[4] </a:t>
            </a:r>
            <a:r>
              <a:rPr lang="en-US" sz="1600" err="1"/>
              <a:t>Jeongki</a:t>
            </a:r>
            <a:r>
              <a:rPr lang="en-US" sz="1600"/>
              <a:t> Kim (</a:t>
            </a:r>
            <a:r>
              <a:rPr lang="en-US" sz="1600" err="1"/>
              <a:t>Ofinno</a:t>
            </a:r>
            <a:r>
              <a:rPr lang="en-US" sz="1600"/>
              <a:t>), "Enhanced R-TWT for UHR", 23/2084r1, Feb, 2024</a:t>
            </a:r>
          </a:p>
          <a:p>
            <a:r>
              <a:rPr lang="en-US" sz="1600"/>
              <a:t>[5] Laurent </a:t>
            </a:r>
            <a:r>
              <a:rPr lang="en-US" sz="1600" err="1"/>
              <a:t>Cariou</a:t>
            </a:r>
            <a:r>
              <a:rPr lang="en-US" sz="1600"/>
              <a:t> (Intel), "r-TWT for multi-AP follow up", 23/2022r1, Jan, 2024</a:t>
            </a:r>
          </a:p>
          <a:p>
            <a:r>
              <a:rPr lang="en-US" sz="1600"/>
              <a:t>[6] </a:t>
            </a:r>
            <a:r>
              <a:rPr lang="en-US" sz="1600" err="1"/>
              <a:t>Rubayet</a:t>
            </a:r>
            <a:r>
              <a:rPr lang="en-US" sz="1600"/>
              <a:t> </a:t>
            </a:r>
            <a:r>
              <a:rPr lang="en-US" sz="1600" err="1"/>
              <a:t>Shafin</a:t>
            </a:r>
            <a:r>
              <a:rPr lang="en-US" sz="1600"/>
              <a:t> (Samsung Research America), "Further considerations on coordinated TWT", 23/1932r3, Jan, 2024</a:t>
            </a:r>
          </a:p>
          <a:p>
            <a:r>
              <a:rPr lang="en-US" sz="1600"/>
              <a:t>[7] </a:t>
            </a:r>
            <a:r>
              <a:rPr lang="en-US" sz="1600" err="1"/>
              <a:t>SunHee</a:t>
            </a:r>
            <a:r>
              <a:rPr lang="en-US" sz="1600"/>
              <a:t> Baek (LG Electronics), "R-TWT Coordination in Multi-BSS", 23/1916r1, Jan, 2024</a:t>
            </a:r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GB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/>
              <a:t>Aug 2024</a:t>
            </a:r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5" ma:contentTypeDescription="新しいドキュメントを作成します。" ma:contentTypeScope="" ma:versionID="12dd9e02f54c1009dcdcdd43b014f053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0b50766e2abe0f80441c320f89f11d54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d91d1f-eabb-41c4-8bb7-ac90c0463bd8" xsi:nil="true"/>
    <lcf76f155ced4ddcb4097134ff3c332f xmlns="5a0e02d0-dbbe-454c-bf16-36e0337fafe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34108C-8AC9-4FFE-8142-BF67565E9B59}">
  <ds:schemaRefs>
    <ds:schemaRef ds:uri="5a0e02d0-dbbe-454c-bf16-36e0337fafec"/>
    <ds:schemaRef ds:uri="f2d91d1f-eabb-41c4-8bb7-ac90c0463b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F679252-3CD2-43EE-873D-21B4A32766C1}">
  <ds:schemaRefs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f2d91d1f-eabb-41c4-8bb7-ac90c0463bd8"/>
    <ds:schemaRef ds:uri="http://schemas.openxmlformats.org/package/2006/metadata/core-properties"/>
    <ds:schemaRef ds:uri="http://schemas.microsoft.com/office/2006/documentManagement/types"/>
    <ds:schemaRef ds:uri="5a0e02d0-dbbe-454c-bf16-36e0337fafec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948</Words>
  <Application>Microsoft Office PowerPoint</Application>
  <PresentationFormat>Widescreen</PresentationFormat>
  <Paragraphs>185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Times New Roman</vt:lpstr>
      <vt:lpstr>Office テーマ</vt:lpstr>
      <vt:lpstr>Document</vt:lpstr>
      <vt:lpstr>R-TWT Sharing</vt:lpstr>
      <vt:lpstr>Introduction</vt:lpstr>
      <vt:lpstr>Recap on R-TWT (11be)</vt:lpstr>
      <vt:lpstr>Traffic during a neighbour AP’s R-TWT SP</vt:lpstr>
      <vt:lpstr>Sharing of R-TWT SP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/>
  <cp:keywords/>
  <cp:lastModifiedBy>Gaius Yao Huang Wee</cp:lastModifiedBy>
  <cp:revision>1</cp:revision>
  <cp:lastPrinted>1601-01-01T00:00:00Z</cp:lastPrinted>
  <dcterms:created xsi:type="dcterms:W3CDTF">2023-10-17T05:24:42Z</dcterms:created>
  <dcterms:modified xsi:type="dcterms:W3CDTF">2024-09-10T00:15:32Z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0x0101009E8296836C39494297FB4CD847280E05</vt:lpwstr>
  </property>
</Properties>
</file>