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3"/>
  </p:sldMasterIdLst>
  <p:notesMasterIdLst>
    <p:notesMasterId r:id="rId15"/>
  </p:notesMasterIdLst>
  <p:handoutMasterIdLst>
    <p:handoutMasterId r:id="rId16"/>
  </p:handoutMasterIdLst>
  <p:sldIdLst>
    <p:sldId id="256" r:id="rId4"/>
    <p:sldId id="262" r:id="rId5"/>
    <p:sldId id="266" r:id="rId6"/>
    <p:sldId id="274" r:id="rId7"/>
    <p:sldId id="275" r:id="rId8"/>
    <p:sldId id="267" r:id="rId9"/>
    <p:sldId id="269" r:id="rId10"/>
    <p:sldId id="276" r:id="rId11"/>
    <p:sldId id="271" r:id="rId12"/>
    <p:sldId id="264" r:id="rId13"/>
    <p:sldId id="277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5A052E-8917-4C11-999B-91EAA83B055E}" v="928" dt="2024-09-08T19:22:28.4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68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21" Type="http://schemas.microsoft.com/office/2015/10/relationships/revisionInfo" Target="revisionInfo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802.11-24/1451r2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802.11-24/1451r2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802.11-24/1451r2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802.11-24/1451r2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802.11-24/1451r2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802.11-24/1451r2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619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802.11-24/1451r2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330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802.11-24/1451r2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00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802.11-24/1451r2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969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802.11-24/1451r2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86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802.11-24/1451r2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51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802.11-24/1451r2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69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802.11-24/1451r2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UEQM Transmission Over Spatial Streams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Ying Wang et al., </a:t>
            </a:r>
            <a:r>
              <a:rPr lang="en-GB" dirty="0" err="1"/>
              <a:t>InterDigital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6274974"/>
              </p:ext>
            </p:extLst>
          </p:nvPr>
        </p:nvGraphicFramePr>
        <p:xfrm>
          <a:off x="992188" y="2406650"/>
          <a:ext cx="10972800" cy="287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750378" progId="Word.Document.8">
                  <p:embed/>
                </p:oleObj>
              </mc:Choice>
              <mc:Fallback>
                <p:oleObj name="Document" r:id="rId3" imgW="10439485" imgH="275037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6650"/>
                        <a:ext cx="10972800" cy="28781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hangingPunct="0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IEEE 802.11</a:t>
            </a:r>
            <a:r>
              <a:rPr lang="en-US" sz="1800" dirty="0"/>
              <a:t>-24/0209r4, “Specification Framework for </a:t>
            </a:r>
            <a:r>
              <a:rPr lang="en-US" sz="1800" dirty="0" err="1"/>
              <a:t>TGbn</a:t>
            </a:r>
            <a:r>
              <a:rPr lang="en-US" sz="1800" dirty="0"/>
              <a:t>,” July 2024.</a:t>
            </a:r>
          </a:p>
          <a:p>
            <a:pPr marL="342900" marR="0" lvl="0" indent="-342900" algn="just" hangingPunct="0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IEEE P802.11-REVme™/D6.0: Wireless LAN Medium Access Control (MAC) and Physical Layer (PHY) Specifications, June 2024.</a:t>
            </a:r>
          </a:p>
          <a:p>
            <a:pPr algn="just" hangingPunct="0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IEEE P802.11-be™/D6.0: Wireless LAN Medium Access Control (MAC) and Physical Layer (PHY) Specifications, May 2024.</a:t>
            </a:r>
          </a:p>
          <a:p>
            <a:pPr marL="457200" indent="-457200">
              <a:buAutoNum type="arabicPeriod"/>
            </a:pPr>
            <a:endParaRPr lang="en-US" sz="1800" dirty="0"/>
          </a:p>
          <a:p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352A6-CFFA-30F5-DC6D-6E43CE30A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SP #1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DAC0C-8048-18BB-60AC-11FE522D4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Do you agree that the stream parser process for unequal modulation (UEQM) over spatial streams in 802.11bn should be as described in Pages 7-8 </a:t>
            </a:r>
            <a:r>
              <a:rPr lang="en-US" sz="1800">
                <a:effectLst/>
                <a:ea typeface="Aptos" panose="020B0004020202020204" pitchFamily="34" charset="0"/>
                <a:cs typeface="Aptos" panose="020B0004020202020204" pitchFamily="34" charset="0"/>
              </a:rPr>
              <a:t>of 11-24/1451r2?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E10D66-FF64-C287-D167-1B85669C1D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BC854-3A39-6CFC-4FF3-BB520E994D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D502A6-B0BD-FF7D-3C7C-F57F991DC3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4988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4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Unequal modulation (UEQM) is accepted as a feature for 11bn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TGbn</a:t>
            </a:r>
            <a:r>
              <a:rPr lang="en-GB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SFD: “</a:t>
            </a:r>
            <a:r>
              <a:rPr lang="en-GB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TGbn</a:t>
            </a:r>
            <a:r>
              <a:rPr lang="en-GB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defines unequal modulation over different spatial streams.” [1]</a:t>
            </a:r>
            <a:endParaRPr lang="en-US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>
              <a:buFont typeface="Times New Roman" pitchFamily="16" charset="0"/>
              <a:buChar char="•"/>
            </a:pPr>
            <a:endParaRPr lang="en-US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>
              <a:buFont typeface="Times New Roman" pitchFamily="16" charset="0"/>
              <a:buChar char="•"/>
            </a:pPr>
            <a:r>
              <a:rPr lang="en-US" sz="2800" dirty="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A stream parser that considers UEQM should be defined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ea typeface="SimSun" panose="02010600030101010101" pitchFamily="2" charset="-122"/>
                <a:cs typeface="Calibri" panose="020F0502020204030204" pitchFamily="34" charset="0"/>
              </a:rPr>
              <a:t>UEQM stream parser was introduced in 802.11n, but was not included in later amendments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ea typeface="SimSun" panose="02010600030101010101" pitchFamily="2" charset="-122"/>
                <a:cs typeface="Calibri" panose="020F0502020204030204" pitchFamily="34" charset="0"/>
              </a:rPr>
              <a:t>The stream parser formulas used for 802.11n could be reused with some small changes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Brief Recap on the 802.11n Stream Parser (1)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F179B23-8ABA-B15D-022D-67AA903567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5382" y="1737851"/>
            <a:ext cx="7275871" cy="4434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33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Brief Recap on the 802.11n Stream Parser (2)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3209528-2AF9-CF9E-1598-4DE7E0C27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804" y="1544954"/>
            <a:ext cx="6154885" cy="205649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BCE77BF-6145-FBE6-DF46-43CD902C08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804" y="3601445"/>
            <a:ext cx="6381128" cy="214720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136CDFF-4CD0-A615-4254-75756EDC28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48715" y="5027750"/>
            <a:ext cx="6576276" cy="1439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4039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Brief Recap on the 802.11n Stream Parser (3)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A5887ED-1991-EE19-D60A-EC84768D2A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217" y="1985564"/>
            <a:ext cx="9803218" cy="312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0367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Different for 11bn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49C43DD5-BC0F-23DC-481A-E242124FED1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981202"/>
                <a:ext cx="10361084" cy="1274462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A change from 11n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No need to include the number of encoders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𝐸𝑆</m:t>
                        </m:r>
                      </m:sub>
                    </m:sSub>
                  </m:oMath>
                </a14:m>
                <a:r>
                  <a:rPr lang="en-US" dirty="0"/>
                  <a:t> in the formulas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dirty="0"/>
                  <a:t>The number of BCC encoders is always 1 per STA for HE and EHT PPDUs [2][3]</a:t>
                </a:r>
              </a:p>
              <a:p>
                <a:pPr lvl="3">
                  <a:buFont typeface="Arial" panose="020B0604020202020204" pitchFamily="34" charset="0"/>
                  <a:buChar char="•"/>
                </a:pPr>
                <a:r>
                  <a:rPr lang="en-US" dirty="0"/>
                  <a:t>We expect it to be the same for UHR PPDUs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b="0" i="0" u="none" strike="noStrike" baseline="0" dirty="0">
                    <a:latin typeface="TimesNewRoman"/>
                  </a:rPr>
                  <a:t>A single FEC encoder is always used when LDPC coding is used [2]</a:t>
                </a:r>
                <a:endParaRPr lang="en-US" sz="1600" dirty="0"/>
              </a:p>
            </p:txBody>
          </p:sp>
        </mc:Choice>
        <mc:Fallback xmlns="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49C43DD5-BC0F-23DC-481A-E242124FED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981202"/>
                <a:ext cx="10361084" cy="1274462"/>
              </a:xfrm>
              <a:blipFill>
                <a:blip r:embed="rId3"/>
                <a:stretch>
                  <a:fillRect l="-765" t="-3828" b="-48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2" name="Picture 61">
            <a:extLst>
              <a:ext uri="{FF2B5EF4-FFF2-40B4-BE49-F238E27FC236}">
                <a16:creationId xmlns:a16="http://schemas.microsoft.com/office/drawing/2014/main" id="{6D588D99-B5F0-E7C7-8B32-3E357D6C90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4752" y="3715060"/>
            <a:ext cx="8691242" cy="279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1134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UEQM Stream Parser for 11bn 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934968" y="1751014"/>
                <a:ext cx="10361084" cy="4935223"/>
              </a:xfrm>
              <a:ln/>
            </p:spPr>
            <p:txBody>
              <a:bodyPr/>
              <a:lstStyle/>
              <a:p>
                <a:pPr>
                  <a:buFont typeface="Times New Roman" pitchFamily="16" charset="0"/>
                  <a:buChar char="•"/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coded bit sequence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, 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𝑖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=0,1,…, </m:t>
                    </m:r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𝐶𝐵𝑃𝑆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−1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is fed into the stream parser and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𝐶𝐵𝑃𝑆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bits are rearranged into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blocks, each block for a spatial stream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𝐶𝐵𝑃𝑆𝑆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bits,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𝐶𝐵𝑃𝑆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is the number of coded bits per OFDM symbol,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𝐶𝐵𝑃𝑆𝑆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is the number of coded bits per OFDM symbol for spatial stream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𝑖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.</a:t>
                </a:r>
              </a:p>
              <a:p>
                <a:pPr marL="0" indent="0"/>
                <a:endParaRPr lang="en-US" sz="18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Calibri" panose="020F0502020204030204" pitchFamily="34" charset="0"/>
                </a:endParaRPr>
              </a:p>
              <a:p>
                <a:pPr>
                  <a:buFont typeface="Times New Roman" pitchFamily="16" charset="0"/>
                  <a:buChar char="•"/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The number of bits assigned to a single axis (real or imaginary) in a constellation point in spatial stream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𝑖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is denoted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𝑠</m:t>
                        </m:r>
                      </m:e>
                      <m:sub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max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⁡(1,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𝐵𝑃𝑆𝐶𝑆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Calibri" panose="020F0502020204030204" pitchFamily="34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Calibri" panose="020F0502020204030204" pitchFamily="34" charset="0"/>
                                  </a:rPr>
                                  <m:t>𝑠𝑠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2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𝑖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𝑠𝑠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=0,1,…,</m:t>
                    </m:r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𝑠𝑠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−1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𝐵𝑃𝑆𝐶𝑆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is the number of coded bits per subcarrier for spatial stream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𝑖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. Let the sum over all spatial streams be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𝑆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𝑠𝑠</m:t>
                            </m:r>
                          </m:sub>
                        </m:s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=0</m:t>
                        </m:r>
                      </m:sub>
                      <m:sup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𝑠𝑠</m:t>
                            </m:r>
                          </m:sub>
                        </m:s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𝑠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Calibri" panose="020F0502020204030204" pitchFamily="34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Calibri" panose="020F0502020204030204" pitchFamily="34" charset="0"/>
                                  </a:rPr>
                                  <m:t>𝑠𝑠</m:t>
                                </m:r>
                              </m:sub>
                            </m:sSub>
                          </m:sub>
                        </m:sSub>
                      </m:e>
                    </m:nary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.</a:t>
                </a:r>
              </a:p>
              <a:p>
                <a:pPr>
                  <a:buFont typeface="Times New Roman" pitchFamily="16" charset="0"/>
                  <a:buChar char="•"/>
                </a:pPr>
                <a:endParaRPr lang="en-US" sz="1800" dirty="0">
                  <a:latin typeface="Times New Roman" panose="02020603050405020304" pitchFamily="18" charset="0"/>
                  <a:ea typeface="SimSun" panose="02010600030101010101" pitchFamily="2" charset="-122"/>
                  <a:cs typeface="Calibri" panose="020F0502020204030204" pitchFamily="34" charset="0"/>
                </a:endParaRPr>
              </a:p>
              <a:p>
                <a:pPr>
                  <a:buFont typeface="Times New Roman" pitchFamily="16" charset="0"/>
                  <a:buChar char="•"/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If the number of data tones on an OFDM symbol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𝑵</m:t>
                        </m:r>
                      </m:e>
                      <m:sub>
                        <m:r>
                          <a:rPr lang="en-US" sz="1800" b="1" i="1" smtClean="0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𝑺𝑫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,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𝐶𝐵𝑃𝑆𝑆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  <m:r>
                      <a:rPr lang="en-US" sz="1800" b="1" i="1" smtClean="0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US" sz="1800" dirty="0">
                    <a:ea typeface="SimSun" panose="02010600030101010101" pitchFamily="2" charset="-122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𝐵𝑃𝑆𝐶𝑆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𝑵</m:t>
                        </m:r>
                      </m:e>
                      <m:sub>
                        <m:r>
                          <a:rPr lang="en-US" sz="1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𝑺𝑫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𝐶𝐵𝑃𝑆</m:t>
                        </m:r>
                      </m:sub>
                    </m:sSub>
                    <m:r>
                      <a:rPr lang="en-US" sz="1800" b="1" i="1" smtClean="0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ctrlPr>
                          <a:rPr lang="en-US" sz="1800" b="1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sz="1800" b="1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𝒊</m:t>
                            </m:r>
                          </m:e>
                          <m:sub>
                            <m:r>
                              <a:rPr lang="en-US" sz="1800" b="1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𝒔𝒔</m:t>
                            </m:r>
                          </m:sub>
                        </m:sSub>
                        <m:r>
                          <m:rPr>
                            <m:brk m:alnAt="25"/>
                          </m:rPr>
                          <a:rPr lang="en-US" sz="1800" b="1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=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𝟎</m:t>
                        </m:r>
                      </m:sub>
                      <m:sup>
                        <m:sSub>
                          <m:sSubPr>
                            <m:ctrlPr>
                              <a:rPr lang="en-US" sz="1800" b="1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en-US" sz="1800" b="1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𝒔𝒔</m:t>
                            </m:r>
                          </m:sub>
                        </m:sSub>
                        <m:r>
                          <a:rPr lang="en-US" sz="1800" b="1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𝟏</m:t>
                        </m:r>
                      </m:sup>
                      <m:e>
                        <m:sSub>
                          <m:sSubPr>
                            <m:ctrlPr>
                              <a:rPr lang="en-US" sz="1800" b="1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en-US" sz="1800" b="1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𝑪𝑩𝑷𝑺𝑺</m:t>
                            </m:r>
                            <m:r>
                              <a:rPr lang="en-US" sz="1800" b="1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1800" b="1" i="1" smtClean="0"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1" i="1" smtClean="0"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Calibri" panose="020F0502020204030204" pitchFamily="34" charset="0"/>
                                  </a:rPr>
                                  <m:t>𝒊</m:t>
                                </m:r>
                              </m:e>
                              <m:sub>
                                <m:r>
                                  <a:rPr lang="en-US" sz="1800" b="1" i="1" smtClean="0"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Calibri" panose="020F0502020204030204" pitchFamily="34" charset="0"/>
                                  </a:rPr>
                                  <m:t>𝒔𝒔</m:t>
                                </m:r>
                              </m:sub>
                            </m:sSub>
                          </m:sub>
                        </m:sSub>
                      </m:e>
                    </m:nary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.</a:t>
                </a:r>
              </a:p>
              <a:p>
                <a:pPr>
                  <a:buFont typeface="Times New Roman" pitchFamily="16" charset="0"/>
                  <a:buChar char="•"/>
                </a:pPr>
                <a:endParaRPr lang="en-US" sz="20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34968" y="1751014"/>
                <a:ext cx="10361084" cy="4935223"/>
              </a:xfrm>
              <a:blipFill>
                <a:blip r:embed="rId3"/>
                <a:stretch>
                  <a:fillRect l="-353" t="-617" r="-765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60265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UEQM Stream Parser for 11bn 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934968" y="1751014"/>
                <a:ext cx="10361084" cy="4935223"/>
              </a:xfrm>
              <a:ln/>
            </p:spPr>
            <p:txBody>
              <a:bodyPr/>
              <a:lstStyle/>
              <a:p>
                <a:pPr hangingPunct="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From the bit sequence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/>
                  <a:t>, every block of its consecutive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000" dirty="0"/>
                  <a:t> bits are assigned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2000" dirty="0"/>
                  <a:t> spatial streams in a round robin fashion, with consecutive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2000" dirty="0"/>
                  <a:t> bits going to spatial stream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2000" dirty="0"/>
                  <a:t>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2000" dirty="0"/>
                  <a:t> from 0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2000" dirty="0"/>
                  <a:t>. </a:t>
                </a:r>
              </a:p>
              <a:p>
                <a:pPr hangingPunct="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hangingPunct="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Bit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000" dirty="0"/>
                  <a:t> of the input bit sequence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/>
                  <a:t> is assigned to bit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sz="2000" dirty="0"/>
                  <a:t> of the output bit sequence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𝑠𝑠</m:t>
                                </m:r>
                              </m:sub>
                            </m:sSub>
                          </m:sub>
                        </m:sSub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 at spatial stream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2000" dirty="0"/>
                  <a:t>, where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000" dirty="0"/>
                  <a:t> is a function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2000" dirty="0"/>
                  <a:t> and the mapping function can be expressed as</a:t>
                </a:r>
              </a:p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𝑠𝑠</m:t>
                              </m:r>
                            </m:sub>
                          </m:sSub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eqArr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begChr m:val="⌊"/>
                              <m:endChr m:val="⌋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  <m:t>𝑠𝑠</m:t>
                                          </m:r>
                                        </m:sub>
                                      </m:sSub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chr m:val="∑"/>
                              <m:limLoc m:val="subSup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𝑠𝑠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000"/>
                            <m:t>mod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𝑠𝑠</m:t>
                                  </m:r>
                                </m:sub>
                              </m:sSub>
                            </m:sub>
                          </m:sSub>
                        </m:e>
                      </m:eqArr>
                    </m:oMath>
                  </m:oMathPara>
                </a14:m>
                <a:endParaRPr lang="en-US" sz="2000" dirty="0"/>
              </a:p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𝑠𝑠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=0, 1,…, 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𝑠𝑠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000" dirty="0"/>
              </a:p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=0, 1,…,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𝐶𝐵𝑃𝑆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000" dirty="0"/>
              </a:p>
              <a:p>
                <a:pPr hangingPunct="0"/>
                <a:r>
                  <a:rPr lang="en-US" sz="2000" dirty="0"/>
                  <a:t>and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=0, 1,…,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𝐶𝐵𝑃𝑆𝑆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>
                  <a:buFont typeface="Times New Roman" pitchFamily="16" charset="0"/>
                  <a:buChar char="•"/>
                </a:pPr>
                <a:endParaRPr lang="en-US" sz="18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34968" y="1751014"/>
                <a:ext cx="10361084" cy="4935223"/>
              </a:xfrm>
              <a:blipFill>
                <a:blip r:embed="rId3"/>
                <a:stretch>
                  <a:fillRect l="-588" t="-617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38613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934968" y="1676400"/>
                <a:ext cx="10361084" cy="5009837"/>
              </a:xfrm>
              <a:ln/>
            </p:spPr>
            <p:txBody>
              <a:bodyPr/>
              <a:lstStyle/>
              <a:p>
                <a:pPr>
                  <a:buFont typeface="Times New Roman" pitchFamily="16" charset="0"/>
                  <a:buChar char="•"/>
                </a:pPr>
                <a:r>
                  <a:rPr lang="en-US" sz="2000" dirty="0"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We revisited the UEQM stream parser used in 11n</a:t>
                </a:r>
              </a:p>
              <a:p>
                <a:pPr>
                  <a:buFont typeface="Times New Roman" pitchFamily="16" charset="0"/>
                  <a:buChar char="•"/>
                </a:pPr>
                <a:endParaRPr lang="en-US" sz="2000" dirty="0">
                  <a:latin typeface="Times New Roman" panose="02020603050405020304" pitchFamily="18" charset="0"/>
                  <a:ea typeface="SimSun" panose="02010600030101010101" pitchFamily="2" charset="-122"/>
                  <a:cs typeface="Calibri" panose="020F0502020204030204" pitchFamily="34" charset="0"/>
                </a:endParaRPr>
              </a:p>
              <a:p>
                <a:pPr>
                  <a:buFont typeface="Times New Roman" pitchFamily="16" charset="0"/>
                  <a:buChar char="•"/>
                </a:pPr>
                <a:r>
                  <a:rPr lang="en-US" sz="2000" dirty="0"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Since the number of encoders is always 1 for 11bn, i.e.,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𝑵</m:t>
                        </m:r>
                      </m:e>
                      <m:sub>
                        <m:r>
                          <a:rPr lang="en-US" sz="2000" b="1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𝑬𝑺</m:t>
                        </m:r>
                      </m:sub>
                    </m:sSub>
                    <m:r>
                      <a:rPr lang="en-US" sz="2000" b="1" i="1" smtClean="0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=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𝟏</m:t>
                    </m:r>
                    <m:r>
                      <a:rPr lang="en-US" sz="2000" b="1" i="0" smtClean="0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,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the stream parser formulas of 11n can be simplified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𝑬𝑺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𝟏</m:t>
                    </m:r>
                    <m:r>
                      <a:rPr lang="en-US" sz="2000" i="1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and applied to the UEQM stream parser of 11bn</a:t>
                </a:r>
              </a:p>
            </p:txBody>
          </p:sp>
        </mc:Choice>
        <mc:Fallback xmlns=""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34968" y="1676400"/>
                <a:ext cx="10361084" cy="5009837"/>
              </a:xfrm>
              <a:blipFill>
                <a:blip r:embed="rId3"/>
                <a:stretch>
                  <a:fillRect l="-471" t="-608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12084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0" id="{A64BF6AA-D6F6-4D8D-AA26-29762490DEB4}" vid="{5ED6187C-114F-41DB-9045-18614C879D9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820705B85C04E9444D684292CAAA3" ma:contentTypeVersion="16" ma:contentTypeDescription="Create a new document." ma:contentTypeScope="" ma:versionID="76e2be82e288be82d0fae787eb7cd8b1">
  <xsd:schema xmlns:xsd="http://www.w3.org/2001/XMLSchema" xmlns:xs="http://www.w3.org/2001/XMLSchema" xmlns:p="http://schemas.microsoft.com/office/2006/metadata/properties" xmlns:ns2="e3424205-c870-41b8-8c6f-b833c5b04d9f" xmlns:ns3="9dae37dc-1963-4192-976e-711db4d08a86" targetNamespace="http://schemas.microsoft.com/office/2006/metadata/properties" ma:root="true" ma:fieldsID="e5bc066e7032ff1073eec4f53cc69559" ns2:_="" ns3:_="">
    <xsd:import namespace="e3424205-c870-41b8-8c6f-b833c5b04d9f"/>
    <xsd:import namespace="9dae37dc-1963-4192-976e-711db4d08a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424205-c870-41b8-8c6f-b833c5b04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5d049dfe-3525-43e5-8f81-1f102b2aa2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e37dc-1963-4192-976e-711db4d08a8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f9b894c3-ae8d-4531-bf40-70742ed1faae}" ma:internalName="TaxCatchAll" ma:showField="CatchAllData" ma:web="9dae37dc-1963-4192-976e-711db4d08a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EE6BF85-5E90-4F72-AB49-98FAE3AD40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0A46A5-218B-4D84-8CB3-4C344F493B77}">
  <ds:schemaRefs>
    <ds:schemaRef ds:uri="9dae37dc-1963-4192-976e-711db4d08a86"/>
    <ds:schemaRef ds:uri="e3424205-c870-41b8-8c6f-b833c5b04d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802.11-Submission-Template</Template>
  <TotalTime>0</TotalTime>
  <Words>853</Words>
  <Application>Microsoft Office PowerPoint</Application>
  <PresentationFormat>Widescreen</PresentationFormat>
  <Paragraphs>117</Paragraphs>
  <Slides>11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SimSun</vt:lpstr>
      <vt:lpstr>Aptos</vt:lpstr>
      <vt:lpstr>Arial</vt:lpstr>
      <vt:lpstr>Arial Unicode MS</vt:lpstr>
      <vt:lpstr>Cambria Math</vt:lpstr>
      <vt:lpstr>Times New Roman</vt:lpstr>
      <vt:lpstr>TimesNewRoman</vt:lpstr>
      <vt:lpstr>Office Theme</vt:lpstr>
      <vt:lpstr>Document</vt:lpstr>
      <vt:lpstr>UEQM Transmission Over Spatial Streams</vt:lpstr>
      <vt:lpstr>Introduction</vt:lpstr>
      <vt:lpstr>Brief Recap on the 802.11n Stream Parser (1)</vt:lpstr>
      <vt:lpstr>Brief Recap on the 802.11n Stream Parser (2)</vt:lpstr>
      <vt:lpstr>Brief Recap on the 802.11n Stream Parser (3)</vt:lpstr>
      <vt:lpstr>What is Different for 11bn</vt:lpstr>
      <vt:lpstr>UEQM Stream Parser for 11bn (1)</vt:lpstr>
      <vt:lpstr>UEQM Stream Parser for 11bn (2)</vt:lpstr>
      <vt:lpstr>Summary</vt:lpstr>
      <vt:lpstr>References</vt:lpstr>
      <vt:lpstr>SP #1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UEQM Transmission Over Spatial Streams</dc:title>
  <dc:creator/>
  <cp:keywords/>
  <cp:lastModifiedBy/>
  <cp:revision>1</cp:revision>
  <dcterms:created xsi:type="dcterms:W3CDTF">2024-09-06T14:34:25Z</dcterms:created>
  <dcterms:modified xsi:type="dcterms:W3CDTF">2024-09-08T19:50:45Z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2f777e-4347-4fc6-823a-b44ab313546a_ContentBits">
    <vt:lpwstr>0</vt:lpwstr>
  </property>
  <property fmtid="{D5CDD505-2E9C-101B-9397-08002B2CF9AE}" pid="3" name="MSIP_Label_4d2f777e-4347-4fc6-823a-b44ab313546a_SiteId">
    <vt:lpwstr>e351b779-f6d5-4e50-8568-80e922d180ae</vt:lpwstr>
  </property>
  <property fmtid="{D5CDD505-2E9C-101B-9397-08002B2CF9AE}" pid="4" name="MSIP_Label_4d2f777e-4347-4fc6-823a-b44ab313546a_Name">
    <vt:lpwstr>Non-Public</vt:lpwstr>
  </property>
  <property fmtid="{D5CDD505-2E9C-101B-9397-08002B2CF9AE}" pid="5" name="MSIP_Label_4d2f777e-4347-4fc6-823a-b44ab313546a_Method">
    <vt:lpwstr>Standard</vt:lpwstr>
  </property>
  <property fmtid="{D5CDD505-2E9C-101B-9397-08002B2CF9AE}" pid="6" name="MSIP_Label_4d2f777e-4347-4fc6-823a-b44ab313546a_Enabled">
    <vt:lpwstr>true</vt:lpwstr>
  </property>
  <property fmtid="{D5CDD505-2E9C-101B-9397-08002B2CF9AE}" pid="7" name="MSIP_Label_4d2f777e-4347-4fc6-823a-b44ab313546a_ActionId">
    <vt:lpwstr>8c530b9f-4692-4a3e-b561-afcc38a65803</vt:lpwstr>
  </property>
  <property fmtid="{D5CDD505-2E9C-101B-9397-08002B2CF9AE}" pid="8" name="MSIP_Label_4d2f777e-4347-4fc6-823a-b44ab313546a_SetDate">
    <vt:lpwstr>2024-09-06T14:34:27Z</vt:lpwstr>
  </property>
</Properties>
</file>