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8" r:id="rId8"/>
    <p:sldId id="282" r:id="rId9"/>
    <p:sldId id="281" r:id="rId10"/>
    <p:sldId id="279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1EAC63-DFD5-4FE2-8244-88910012E390}">
          <p14:sldIdLst>
            <p14:sldId id="256"/>
            <p14:sldId id="257"/>
            <p14:sldId id="267"/>
            <p14:sldId id="265"/>
            <p14:sldId id="266"/>
            <p14:sldId id="269"/>
            <p14:sldId id="278"/>
            <p14:sldId id="282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2343F-858B-4178-9EB9-E2FC785B9388}" v="2" dt="2024-09-10T18:47:35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>
      <p:cViewPr varScale="1">
        <p:scale>
          <a:sx n="92" d="100"/>
          <a:sy n="92" d="100"/>
        </p:scale>
        <p:origin x="461" y="8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gev, Jonathan" userId="7c67a1b0-8725-4553-8055-0888dbcaef94" providerId="ADAL" clId="{4052343F-858B-4178-9EB9-E2FC785B9388}"/>
    <pc:docChg chg="undo redo custSel modSld modMainMaster">
      <pc:chgData name="Segev, Jonathan" userId="7c67a1b0-8725-4553-8055-0888dbcaef94" providerId="ADAL" clId="{4052343F-858B-4178-9EB9-E2FC785B9388}" dt="2024-09-10T18:56:48.252" v="878" actId="20577"/>
      <pc:docMkLst>
        <pc:docMk/>
      </pc:docMkLst>
      <pc:sldChg chg="modSp mod">
        <pc:chgData name="Segev, Jonathan" userId="7c67a1b0-8725-4553-8055-0888dbcaef94" providerId="ADAL" clId="{4052343F-858B-4178-9EB9-E2FC785B9388}" dt="2024-09-10T18:23:08.622" v="9" actId="6549"/>
        <pc:sldMkLst>
          <pc:docMk/>
          <pc:sldMk cId="0" sldId="256"/>
        </pc:sldMkLst>
        <pc:spChg chg="mod">
          <ac:chgData name="Segev, Jonathan" userId="7c67a1b0-8725-4553-8055-0888dbcaef94" providerId="ADAL" clId="{4052343F-858B-4178-9EB9-E2FC785B9388}" dt="2024-09-10T18:23:08.622" v="9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egev, Jonathan" userId="7c67a1b0-8725-4553-8055-0888dbcaef94" providerId="ADAL" clId="{4052343F-858B-4178-9EB9-E2FC785B9388}" dt="2024-09-10T18:40:58.415" v="198" actId="20577"/>
        <pc:sldMkLst>
          <pc:docMk/>
          <pc:sldMk cId="0" sldId="257"/>
        </pc:sldMkLst>
        <pc:spChg chg="mod">
          <ac:chgData name="Segev, Jonathan" userId="7c67a1b0-8725-4553-8055-0888dbcaef94" providerId="ADAL" clId="{4052343F-858B-4178-9EB9-E2FC785B9388}" dt="2024-09-10T18:40:58.415" v="198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Segev, Jonathan" userId="7c67a1b0-8725-4553-8055-0888dbcaef94" providerId="ADAL" clId="{4052343F-858B-4178-9EB9-E2FC785B9388}" dt="2024-09-10T18:51:44.499" v="795" actId="20577"/>
        <pc:sldMkLst>
          <pc:docMk/>
          <pc:sldMk cId="1147634876" sldId="269"/>
        </pc:sldMkLst>
        <pc:spChg chg="mod">
          <ac:chgData name="Segev, Jonathan" userId="7c67a1b0-8725-4553-8055-0888dbcaef94" providerId="ADAL" clId="{4052343F-858B-4178-9EB9-E2FC785B9388}" dt="2024-09-10T18:51:44.499" v="795" actId="20577"/>
          <ac:spMkLst>
            <pc:docMk/>
            <pc:sldMk cId="1147634876" sldId="269"/>
            <ac:spMk id="7" creationId="{C85F960D-5E17-47D6-44F9-50B8540DB9E1}"/>
          </ac:spMkLst>
        </pc:spChg>
        <pc:graphicFrameChg chg="modGraphic">
          <ac:chgData name="Segev, Jonathan" userId="7c67a1b0-8725-4553-8055-0888dbcaef94" providerId="ADAL" clId="{4052343F-858B-4178-9EB9-E2FC785B9388}" dt="2024-09-10T18:48:49.755" v="520" actId="20577"/>
          <ac:graphicFrameMkLst>
            <pc:docMk/>
            <pc:sldMk cId="1147634876" sldId="269"/>
            <ac:graphicFrameMk id="6" creationId="{219F640A-C450-BA4C-A682-B926FDAADD90}"/>
          </ac:graphicFrameMkLst>
        </pc:graphicFrameChg>
      </pc:sldChg>
      <pc:sldChg chg="modSp">
        <pc:chgData name="Segev, Jonathan" userId="7c67a1b0-8725-4553-8055-0888dbcaef94" providerId="ADAL" clId="{4052343F-858B-4178-9EB9-E2FC785B9388}" dt="2024-09-10T18:47:35.338" v="515"/>
        <pc:sldMkLst>
          <pc:docMk/>
          <pc:sldMk cId="811303758" sldId="278"/>
        </pc:sldMkLst>
        <pc:graphicFrameChg chg="mod">
          <ac:chgData name="Segev, Jonathan" userId="7c67a1b0-8725-4553-8055-0888dbcaef94" providerId="ADAL" clId="{4052343F-858B-4178-9EB9-E2FC785B9388}" dt="2024-09-10T18:47:35.338" v="515"/>
          <ac:graphicFrameMkLst>
            <pc:docMk/>
            <pc:sldMk cId="811303758" sldId="278"/>
            <ac:graphicFrameMk id="8" creationId="{00000000-0000-0000-0000-000000000000}"/>
          </ac:graphicFrameMkLst>
        </pc:graphicFrameChg>
      </pc:sldChg>
      <pc:sldChg chg="modSp mod">
        <pc:chgData name="Segev, Jonathan" userId="7c67a1b0-8725-4553-8055-0888dbcaef94" providerId="ADAL" clId="{4052343F-858B-4178-9EB9-E2FC785B9388}" dt="2024-09-10T18:56:48.252" v="878" actId="20577"/>
        <pc:sldMkLst>
          <pc:docMk/>
          <pc:sldMk cId="4037269215" sldId="282"/>
        </pc:sldMkLst>
        <pc:spChg chg="mod">
          <ac:chgData name="Segev, Jonathan" userId="7c67a1b0-8725-4553-8055-0888dbcaef94" providerId="ADAL" clId="{4052343F-858B-4178-9EB9-E2FC785B9388}" dt="2024-09-10T18:56:48.252" v="878" actId="20577"/>
          <ac:spMkLst>
            <pc:docMk/>
            <pc:sldMk cId="4037269215" sldId="282"/>
            <ac:spMk id="3" creationId="{CBAD51C2-D27B-469C-8BE8-B36E0DFDE122}"/>
          </ac:spMkLst>
        </pc:spChg>
      </pc:sldChg>
      <pc:sldMasterChg chg="modSp mod">
        <pc:chgData name="Segev, Jonathan" userId="7c67a1b0-8725-4553-8055-0888dbcaef94" providerId="ADAL" clId="{4052343F-858B-4178-9EB9-E2FC785B9388}" dt="2024-09-10T18:22:56.472" v="1" actId="20577"/>
        <pc:sldMasterMkLst>
          <pc:docMk/>
          <pc:sldMasterMk cId="0" sldId="2147483648"/>
        </pc:sldMasterMkLst>
        <pc:spChg chg="mod">
          <ac:chgData name="Segev, Jonathan" userId="7c67a1b0-8725-4553-8055-0888dbcaef94" providerId="ADAL" clId="{4052343F-858B-4178-9EB9-E2FC785B9388}" dt="2024-09-10T18:22:56.472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802.11-21/1501r5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Jonathan egev,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802.11-21/1501r5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Jonathan egev,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Sep.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Jonathan Segev (Intel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802.11-24/1446r2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4/11-24-0879-04-0000-ieee-p802-11bk-d2-0-mandatory-draft-review-mdr-report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P802.11bk Report to EC on Unconditional Approval </a:t>
            </a:r>
            <a:br>
              <a:rPr lang="en-US" dirty="0"/>
            </a:br>
            <a:r>
              <a:rPr lang="en-US" dirty="0"/>
              <a:t>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04427"/>
              </p:ext>
            </p:extLst>
          </p:nvPr>
        </p:nvGraphicFramePr>
        <p:xfrm>
          <a:off x="1117600" y="2860675"/>
          <a:ext cx="10210800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406806" progId="Word.Document.8">
                  <p:embed/>
                </p:oleObj>
              </mc:Choice>
              <mc:Fallback>
                <p:oleObj name="Document" r:id="rId3" imgW="10439485" imgH="240680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860675"/>
                        <a:ext cx="10210800" cy="234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20A1-4C8F-7E48-BD15-136CC6A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TGbk</a:t>
            </a:r>
            <a:r>
              <a:rPr lang="en-US" dirty="0"/>
              <a:t> Projected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BE7D-C91D-994A-A133-24342EB64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93B0B-8D4D-0941-894D-30D81D6A8A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2C9E-F801-4345-87B4-4D06B988C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E6C6C6-F2BE-254F-AC28-A80A0DD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55958"/>
              </p:ext>
            </p:extLst>
          </p:nvPr>
        </p:nvGraphicFramePr>
        <p:xfrm>
          <a:off x="1631505" y="2002497"/>
          <a:ext cx="8527437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val="503046018"/>
                    </a:ext>
                  </a:extLst>
                </a:gridCol>
                <a:gridCol w="2084559">
                  <a:extLst>
                    <a:ext uri="{9D8B030D-6E8A-4147-A177-3AD203B41FA5}">
                      <a16:colId xmlns:a16="http://schemas.microsoft.com/office/drawing/2014/main" val="571804262"/>
                    </a:ext>
                  </a:extLst>
                </a:gridCol>
                <a:gridCol w="2842479">
                  <a:extLst>
                    <a:ext uri="{9D8B030D-6E8A-4147-A177-3AD203B41FA5}">
                      <a16:colId xmlns:a16="http://schemas.microsoft.com/office/drawing/2014/main" val="295772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Nov. 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kern="1200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rd</a:t>
                      </a: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2024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(30 day)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0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Jan. 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Feb. 3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rd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2025 (15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3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SA Ballot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March 17</a:t>
                      </a:r>
                      <a:r>
                        <a:rPr kumimoji="0" lang="en-US" sz="16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2025 (15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3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unconditional approval to send IEEE P802.11bk D3.0 to SA Ballot.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ea typeface="ＭＳ Ｐゴシック" pitchFamily="34" charset="-128"/>
            </a:endParaRPr>
          </a:p>
          <a:p>
            <a:pPr marL="0" indent="0"/>
            <a:r>
              <a:rPr lang="en-GB" dirty="0">
                <a:ea typeface="ＭＳ Ｐゴシック" pitchFamily="34" charset="-128"/>
              </a:rPr>
              <a:t>Revisions: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ea typeface="ＭＳ Ｐゴシック" pitchFamily="34" charset="-128"/>
              </a:rPr>
              <a:t>00 – original submission for TG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ea typeface="ＭＳ Ｐゴシック" pitchFamily="34" charset="-128"/>
              </a:rPr>
              <a:t>01 – TG approved revision.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ea typeface="ＭＳ Ｐゴシック" pitchFamily="34" charset="-128"/>
              </a:rPr>
              <a:t>02 – updated with response from the unsatisfied commenter.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TGbk</a:t>
            </a:r>
            <a:r>
              <a:rPr lang="en-US" dirty="0"/>
              <a:t> Draft went through 3 WG Letter Ballots (including an unchanged recirculation). Draft 1.0 was the first to achieve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resolved more than 500 comments received on drafts 1.0 to 3.0.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1"/>
            <a:ext cx="10361613" cy="58296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P802.11bk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34381"/>
              </p:ext>
            </p:extLst>
          </p:nvPr>
        </p:nvGraphicFramePr>
        <p:xfrm>
          <a:off x="335360" y="1477536"/>
          <a:ext cx="11521281" cy="28780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102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 Dec. 2023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Aug.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2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P802.11bk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67636"/>
              </p:ext>
            </p:extLst>
          </p:nvPr>
        </p:nvGraphicFramePr>
        <p:xfrm>
          <a:off x="1310180" y="1751014"/>
          <a:ext cx="10361083" cy="3392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9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 Dec.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401 (163 T, 226 E, 12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Apr.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134 (72 T, 53 E, 9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Aug.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TGbk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 (1 T, 8 E, 0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9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544 (236 T, 287 E, 21 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03334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00495"/>
              </p:ext>
            </p:extLst>
          </p:nvPr>
        </p:nvGraphicFramePr>
        <p:xfrm>
          <a:off x="839416" y="1628800"/>
          <a:ext cx="10368142" cy="125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1215758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540370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459297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2264285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</a:tblGrid>
              <a:tr h="585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LB287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dirty="0"/>
                        <a:t>Mark 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3440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5F960D-5E17-47D6-44F9-50B8540DB9E1}"/>
              </a:ext>
            </a:extLst>
          </p:cNvPr>
          <p:cNvSpPr txBox="1"/>
          <p:nvPr/>
        </p:nvSpPr>
        <p:spPr>
          <a:xfrm>
            <a:off x="695400" y="3284984"/>
            <a:ext cx="1080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*Member identified all his LB286 rejected comments as unsatisfied, as member did not review resolution to rejected comments. </a:t>
            </a:r>
          </a:p>
        </p:txBody>
      </p:sp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Sep. 2024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0920536" y="6478792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Jonathan Segev (Intel Corporation)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52270-2648-4224-B921-855887F9EA2D}"/>
              </a:ext>
            </a:extLst>
          </p:cNvPr>
          <p:cNvSpPr txBox="1"/>
          <p:nvPr/>
        </p:nvSpPr>
        <p:spPr>
          <a:xfrm>
            <a:off x="6498167" y="2001982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Unsatisfied for LB279 through LB287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653348"/>
              </p:ext>
            </p:extLst>
          </p:nvPr>
        </p:nvGraphicFramePr>
        <p:xfrm>
          <a:off x="7464425" y="2865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8">
                  <p:embed/>
                </p:oleObj>
              </mc:Choice>
              <mc:Fallback>
                <p:oleObj name="Worksheet" showAsIcon="1" r:id="rId2" imgW="914400" imgH="771480" progId="Excel.Sheet.8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4425" y="2865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42D5-2D28-4898-85AB-2B7C67C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54967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51C2-D27B-469C-8BE8-B36E0DFD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8801"/>
            <a:ext cx="10652093" cy="4465614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200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Mark Rison 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(Samsung) – </a:t>
            </a:r>
            <a:r>
              <a:rPr lang="en-US" sz="20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various topics; (</a:t>
            </a:r>
            <a:r>
              <a:rPr lang="en-US" sz="18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3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 emails sent; </a:t>
            </a:r>
            <a:r>
              <a:rPr lang="en-US" sz="1800" b="0" kern="1200" dirty="0">
                <a:latin typeface="Times New Roman" panose="02020603050405020304" pitchFamily="18" charset="0"/>
                <a:ea typeface="MS Gothic" panose="020B0609070205080204" pitchFamily="49" charset="-128"/>
              </a:rPr>
              <a:t>responded after TG vote identifying all D2.0 rejected comments as unsatisfied comments, as he did not review TG response to rejected comments and D3.0).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B9C11-459E-4421-BACA-3F30CF836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2E38-08C3-48E2-8AE5-22B4C3689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031DDC-655F-4BEF-93F6-15FEC002D0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6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C932-9022-43B8-BCA4-CABBB411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IEEE-SA Mandatory Editorial 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02289-072A-43FE-9C5B-9D92DCFB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582199" cy="4113213"/>
          </a:xfrm>
        </p:spPr>
        <p:txBody>
          <a:bodyPr/>
          <a:lstStyle/>
          <a:p>
            <a:r>
              <a:rPr lang="en-US" dirty="0"/>
              <a:t>Mandatory Draft Review (MDR) and Mandatory Editorial Coordination (MEC) completed in the final report doc.: IEEE 802.11-24/0879r4:</a:t>
            </a:r>
          </a:p>
          <a:p>
            <a:r>
              <a:rPr lang="en-US" dirty="0">
                <a:hlinkClick r:id="rId2"/>
              </a:rPr>
              <a:t>https://mentor.ieee.org/802.11/dcn/24/11-24-0879-04-0000-ieee-p802-11bk-d2-0-mandatory-draft-review-mdr-report.docx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D1BC-18A1-4CE6-B187-45291EF1BD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73847-09D7-4389-BE81-AC7B338A852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 (Intel Corporation)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22B9B-58A7-4F65-A02F-7A558E196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Sep.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8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25834</TotalTime>
  <Words>722</Words>
  <Application>Microsoft Office PowerPoint</Application>
  <PresentationFormat>Widescreen</PresentationFormat>
  <Paragraphs>165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Arial Unicode MS</vt:lpstr>
      <vt:lpstr>Times New Roman</vt:lpstr>
      <vt:lpstr>Office Theme</vt:lpstr>
      <vt:lpstr>Document</vt:lpstr>
      <vt:lpstr>Microsoft Excel 97-2003 Worksheet</vt:lpstr>
      <vt:lpstr>P802.11bk Report to EC on Unconditional Approval  to go to SA Ballot</vt:lpstr>
      <vt:lpstr>Introduction</vt:lpstr>
      <vt:lpstr>Status Summary</vt:lpstr>
      <vt:lpstr>802.11 WG Letter Ballot Results – P802.11bk</vt:lpstr>
      <vt:lpstr>802.11 WG Letter Ballot Comments – P802.11bk</vt:lpstr>
      <vt:lpstr>Unsatisfied Technical comments by commenter</vt:lpstr>
      <vt:lpstr>Unsatisfied comments</vt:lpstr>
      <vt:lpstr>Unsatisfied Technical Comments – Topics</vt:lpstr>
      <vt:lpstr>IEEE-SA Mandatory Editorial Coordination</vt:lpstr>
      <vt:lpstr>TGbk Projected Timeline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P802.11az Report to EC on Approval to go to SA Ballot</dc:title>
  <dc:creator>Jonathan Segev</dc:creator>
  <cp:keywords/>
  <cp:lastModifiedBy>Segev, Jonathan</cp:lastModifiedBy>
  <cp:revision>204</cp:revision>
  <cp:lastPrinted>1601-01-01T00:00:00Z</cp:lastPrinted>
  <dcterms:created xsi:type="dcterms:W3CDTF">2019-11-09T15:46:46Z</dcterms:created>
  <dcterms:modified xsi:type="dcterms:W3CDTF">2024-09-10T18:57:24Z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8cbb5918-7074-460f-8109-a37032fced48</vt:lpwstr>
  </property>
  <property fmtid="{D5CDD505-2E9C-101B-9397-08002B2CF9AE}" pid="3" name="CTP_TimeStamp">
    <vt:lpwstr>2020-02-02 19:26:57Z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