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6"/>
  </p:notesMasterIdLst>
  <p:handoutMasterIdLst>
    <p:handoutMasterId r:id="rId17"/>
  </p:handoutMasterIdLst>
  <p:sldIdLst>
    <p:sldId id="287" r:id="rId7"/>
    <p:sldId id="335" r:id="rId8"/>
    <p:sldId id="355" r:id="rId9"/>
    <p:sldId id="357" r:id="rId10"/>
    <p:sldId id="358" r:id="rId11"/>
    <p:sldId id="346" r:id="rId12"/>
    <p:sldId id="359" r:id="rId13"/>
    <p:sldId id="360" r:id="rId14"/>
    <p:sldId id="35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450" autoAdjust="0"/>
  </p:normalViewPr>
  <p:slideViewPr>
    <p:cSldViewPr snapToGrid="0">
      <p:cViewPr varScale="1">
        <p:scale>
          <a:sx n="93" d="100"/>
          <a:sy n="93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98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66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zh-CN" sz="1800" b="1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1445</a:t>
            </a:r>
            <a:r>
              <a:rPr lang="en-US" sz="1800" b="1" dirty="0" err="1" smtClean="0"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914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Aug 2024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Indication for co-exist event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</a:t>
            </a:r>
            <a:r>
              <a:rPr lang="en-US" altLang="zh-CN" sz="2000" b="0" dirty="0" smtClean="0"/>
              <a:t>4</a:t>
            </a:r>
            <a:r>
              <a:rPr lang="en-GB" sz="2000" b="0" dirty="0" smtClean="0"/>
              <a:t>-9-</a:t>
            </a:r>
            <a:r>
              <a:rPr lang="en-US" sz="2000" b="0" dirty="0"/>
              <a:t>2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7882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246729"/>
              </p:ext>
            </p:extLst>
          </p:nvPr>
        </p:nvGraphicFramePr>
        <p:xfrm>
          <a:off x="1065869" y="3322233"/>
          <a:ext cx="11047435" cy="5096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" name="Document" r:id="rId4" imgW="9612588" imgH="4446606" progId="Word.Document.8">
                  <p:embed/>
                </p:oleObj>
              </mc:Choice>
              <mc:Fallback>
                <p:oleObj name="Document" r:id="rId4" imgW="9612588" imgH="4446606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869" y="3322233"/>
                        <a:ext cx="11047435" cy="50962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400" y="1752607"/>
            <a:ext cx="10363200" cy="3428993"/>
          </a:xfrm>
        </p:spPr>
        <p:txBody>
          <a:bodyPr/>
          <a:lstStyle/>
          <a:p>
            <a:pPr lvl="0"/>
            <a:r>
              <a:rPr lang="en-GB" dirty="0" err="1"/>
              <a:t>11bn</a:t>
            </a:r>
            <a:r>
              <a:rPr lang="en-GB" dirty="0"/>
              <a:t> defines a mechanism for a non-AP </a:t>
            </a:r>
            <a:r>
              <a:rPr lang="en-GB" dirty="0" err="1"/>
              <a:t>STA</a:t>
            </a:r>
            <a:r>
              <a:rPr lang="en-GB" dirty="0"/>
              <a:t> to report unavailability at </a:t>
            </a:r>
            <a:r>
              <a:rPr lang="en-GB" dirty="0" err="1"/>
              <a:t>TXOP</a:t>
            </a:r>
            <a:r>
              <a:rPr lang="en-GB" dirty="0"/>
              <a:t> level and define or reuse/update existing mechanism for a non-AP </a:t>
            </a:r>
            <a:r>
              <a:rPr lang="en-GB" dirty="0" err="1"/>
              <a:t>STA</a:t>
            </a:r>
            <a:r>
              <a:rPr lang="en-GB" dirty="0"/>
              <a:t> to report long term (periodic) unavailability.</a:t>
            </a:r>
            <a:endParaRPr lang="en-US" dirty="0"/>
          </a:p>
          <a:p>
            <a:pPr lvl="1"/>
            <a:r>
              <a:rPr lang="en-GB" dirty="0"/>
              <a:t>[Motion #30, [1] and [66-82]]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altLang="zh-CN" dirty="0" smtClean="0"/>
              <a:t>In this contribution, we analyze co-existence events and provide solutions for aperiodic events.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Different kinds of co-existence events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Periodic and predictable </a:t>
            </a:r>
          </a:p>
          <a:p>
            <a:pPr lvl="1"/>
            <a:r>
              <a:rPr lang="en-US" dirty="0" smtClean="0"/>
              <a:t>Co-ex event characters like periodicity and event duration can be signaled to the peer in advance.</a:t>
            </a:r>
          </a:p>
          <a:p>
            <a:pPr lvl="1"/>
            <a:r>
              <a:rPr lang="en-US" dirty="0" smtClean="0"/>
              <a:t>It is feasible for the peer to not transmit to it in the event duration.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aperiodic events, available solutions:</a:t>
            </a:r>
          </a:p>
          <a:p>
            <a:pPr lvl="1"/>
            <a:r>
              <a:rPr lang="en-US" dirty="0" smtClean="0"/>
              <a:t>Informing the peer in advance.</a:t>
            </a:r>
          </a:p>
          <a:p>
            <a:pPr lvl="2"/>
            <a:r>
              <a:rPr lang="en-US" dirty="0" smtClean="0"/>
              <a:t>not </a:t>
            </a:r>
            <a:r>
              <a:rPr lang="en-US" dirty="0"/>
              <a:t>always </a:t>
            </a:r>
            <a:r>
              <a:rPr lang="en-US" dirty="0" smtClean="0"/>
              <a:t>success </a:t>
            </a:r>
            <a:r>
              <a:rPr lang="en-US" dirty="0"/>
              <a:t>because of stringent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Querying before transmission.</a:t>
            </a:r>
          </a:p>
          <a:p>
            <a:pPr lvl="2"/>
            <a:r>
              <a:rPr lang="en-US" dirty="0" smtClean="0"/>
              <a:t>Leads to much overhead.</a:t>
            </a:r>
          </a:p>
        </p:txBody>
      </p:sp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60634"/>
            <a:ext cx="9998766" cy="914399"/>
          </a:xfrm>
        </p:spPr>
        <p:txBody>
          <a:bodyPr/>
          <a:lstStyle/>
          <a:p>
            <a:r>
              <a:rPr lang="en-US" dirty="0" smtClean="0"/>
              <a:t>Proposal 1 for aperiodic co-ex events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400" y="1752607"/>
            <a:ext cx="10363200" cy="2397198"/>
          </a:xfrm>
        </p:spPr>
        <p:txBody>
          <a:bodyPr/>
          <a:lstStyle/>
          <a:p>
            <a:r>
              <a:rPr lang="en-US" dirty="0" smtClean="0"/>
              <a:t>Inform the peer the statistic parameters of the events</a:t>
            </a:r>
          </a:p>
          <a:p>
            <a:pPr lvl="1"/>
            <a:r>
              <a:rPr lang="en-US" dirty="0" smtClean="0"/>
              <a:t>Such as average periodicity, average duration, largest duration, etc.</a:t>
            </a:r>
          </a:p>
          <a:p>
            <a:pPr lvl="1"/>
            <a:r>
              <a:rPr lang="en-US" dirty="0" smtClean="0"/>
              <a:t>The peer can take use of these parameters and make better transmission, such as</a:t>
            </a:r>
          </a:p>
          <a:p>
            <a:pPr lvl="2"/>
            <a:r>
              <a:rPr lang="en-US" dirty="0"/>
              <a:t>Transmitting at time of a lower possibility to encounter co-ex events.</a:t>
            </a:r>
          </a:p>
          <a:p>
            <a:pPr lvl="2"/>
            <a:r>
              <a:rPr lang="en-US" dirty="0" smtClean="0"/>
              <a:t>Not </a:t>
            </a:r>
            <a:r>
              <a:rPr lang="en-US" dirty="0"/>
              <a:t>downgrading MCS right after a transmission failure</a:t>
            </a:r>
          </a:p>
          <a:p>
            <a:pPr lvl="2"/>
            <a:r>
              <a:rPr lang="en-US" dirty="0" smtClean="0"/>
              <a:t>Deciding the time to retransmit</a:t>
            </a:r>
          </a:p>
        </p:txBody>
      </p:sp>
      <p:cxnSp>
        <p:nvCxnSpPr>
          <p:cNvPr id="7" name="直接箭头连接符 6"/>
          <p:cNvCxnSpPr/>
          <p:nvPr/>
        </p:nvCxnSpPr>
        <p:spPr bwMode="auto">
          <a:xfrm flipV="1">
            <a:off x="914400" y="4703803"/>
            <a:ext cx="10486768" cy="329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729669" y="433447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668370" y="4736755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STA</a:t>
            </a:r>
            <a:endParaRPr lang="en-US" dirty="0"/>
          </a:p>
        </p:txBody>
      </p:sp>
      <p:sp>
        <p:nvSpPr>
          <p:cNvPr id="11" name="矩形 10"/>
          <p:cNvSpPr/>
          <p:nvPr/>
        </p:nvSpPr>
        <p:spPr bwMode="auto">
          <a:xfrm>
            <a:off x="1664044" y="4921421"/>
            <a:ext cx="601362" cy="40845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OpenBT</a:t>
            </a:r>
            <a:r>
              <a:rPr lang="en-US" sz="1200" dirty="0" smtClean="0">
                <a:latin typeface="Times New Roman" pitchFamily="18" charset="0"/>
              </a:rPr>
              <a:t>, …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2450136" y="4736755"/>
            <a:ext cx="1199226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Co-ex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</a:rPr>
              <a:t>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vents On (parameters)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七角星 12"/>
          <p:cNvSpPr/>
          <p:nvPr/>
        </p:nvSpPr>
        <p:spPr bwMode="auto">
          <a:xfrm>
            <a:off x="4163056" y="4745684"/>
            <a:ext cx="477795" cy="408458"/>
          </a:xfrm>
          <a:prstGeom prst="star7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七角星 14"/>
          <p:cNvSpPr/>
          <p:nvPr/>
        </p:nvSpPr>
        <p:spPr bwMode="auto">
          <a:xfrm>
            <a:off x="6157784" y="4736755"/>
            <a:ext cx="477795" cy="408458"/>
          </a:xfrm>
          <a:prstGeom prst="star7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七角星 15"/>
          <p:cNvSpPr/>
          <p:nvPr/>
        </p:nvSpPr>
        <p:spPr bwMode="auto">
          <a:xfrm>
            <a:off x="7603523" y="4736755"/>
            <a:ext cx="477795" cy="408458"/>
          </a:xfrm>
          <a:prstGeom prst="star7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027638" y="474636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9" name="矩形 18"/>
          <p:cNvSpPr/>
          <p:nvPr/>
        </p:nvSpPr>
        <p:spPr bwMode="auto">
          <a:xfrm>
            <a:off x="8322185" y="4921421"/>
            <a:ext cx="681772" cy="40845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imes New Roman" pitchFamily="18" charset="0"/>
              </a:rPr>
              <a:t>Close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BT, ….</a:t>
            </a:r>
          </a:p>
        </p:txBody>
      </p:sp>
      <p:sp>
        <p:nvSpPr>
          <p:cNvPr id="20" name="矩形 19"/>
          <p:cNvSpPr/>
          <p:nvPr/>
        </p:nvSpPr>
        <p:spPr bwMode="auto">
          <a:xfrm>
            <a:off x="9111049" y="4717192"/>
            <a:ext cx="1274965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Co-ex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</a:rPr>
              <a:t>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vents O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ff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(parameters)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2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60634"/>
            <a:ext cx="9998766" cy="914399"/>
          </a:xfrm>
        </p:spPr>
        <p:txBody>
          <a:bodyPr/>
          <a:lstStyle/>
          <a:p>
            <a:r>
              <a:rPr lang="en-US" dirty="0" smtClean="0"/>
              <a:t>Proposal 2 for aperiodic co-ex events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399" y="1637276"/>
            <a:ext cx="10700951" cy="2885647"/>
          </a:xfrm>
        </p:spPr>
        <p:txBody>
          <a:bodyPr/>
          <a:lstStyle/>
          <a:p>
            <a:r>
              <a:rPr lang="en-US" sz="2000" dirty="0" smtClean="0"/>
              <a:t>Signal the peer </a:t>
            </a:r>
            <a:r>
              <a:rPr lang="en-US" sz="2000" dirty="0"/>
              <a:t>the information of the </a:t>
            </a:r>
            <a:r>
              <a:rPr lang="en-US" sz="2000" dirty="0" smtClean="0"/>
              <a:t>event just happened and not informed ahead.</a:t>
            </a:r>
          </a:p>
          <a:p>
            <a:pPr lvl="1"/>
            <a:r>
              <a:rPr lang="en-US" sz="1800" dirty="0" smtClean="0"/>
              <a:t>Such as the start time and the duration of the event.</a:t>
            </a:r>
          </a:p>
          <a:p>
            <a:pPr lvl="1"/>
            <a:r>
              <a:rPr lang="en-US" sz="1800" dirty="0" smtClean="0"/>
              <a:t>To trigger a </a:t>
            </a:r>
            <a:r>
              <a:rPr lang="en-US" sz="1800" dirty="0"/>
              <a:t>retransmission </a:t>
            </a:r>
            <a:r>
              <a:rPr lang="en-US" sz="1800" dirty="0" smtClean="0"/>
              <a:t>without </a:t>
            </a:r>
            <a:r>
              <a:rPr lang="en-US" sz="1800" dirty="0"/>
              <a:t>MCS downgrade </a:t>
            </a:r>
            <a:r>
              <a:rPr lang="en-US" sz="1800" dirty="0" smtClean="0"/>
              <a:t>for a transmission failure caused by the </a:t>
            </a:r>
            <a:r>
              <a:rPr lang="en-US" sz="1800" dirty="0" err="1" smtClean="0"/>
              <a:t>coex</a:t>
            </a:r>
            <a:r>
              <a:rPr lang="en-US" sz="1800" dirty="0" smtClean="0"/>
              <a:t> event. </a:t>
            </a:r>
          </a:p>
          <a:p>
            <a:pPr lvl="1"/>
            <a:r>
              <a:rPr lang="en-US" sz="1800" dirty="0" smtClean="0"/>
              <a:t>The peer can use the information in deciding MCS adjustment.</a:t>
            </a:r>
          </a:p>
          <a:p>
            <a:pPr lvl="1"/>
            <a:r>
              <a:rPr lang="en-US" sz="1800" dirty="0" smtClean="0"/>
              <a:t>This scheme can work together with the proposal 1.</a:t>
            </a:r>
          </a:p>
          <a:p>
            <a:pPr lvl="2"/>
            <a:r>
              <a:rPr lang="en-US" sz="1600" dirty="0" smtClean="0"/>
              <a:t>After the peer is informed that there would be co-ex events, it assumes that a transmission failure are caused by co-ex event at first.</a:t>
            </a:r>
          </a:p>
          <a:p>
            <a:pPr lvl="2"/>
            <a:r>
              <a:rPr lang="en-US" sz="1600" dirty="0" smtClean="0"/>
              <a:t>In case no indication of happened co-ex event, it takes a transmission failure as it is caused by channel fading or collision in the air.</a:t>
            </a:r>
          </a:p>
        </p:txBody>
      </p:sp>
      <p:cxnSp>
        <p:nvCxnSpPr>
          <p:cNvPr id="7" name="直接箭头连接符 6"/>
          <p:cNvCxnSpPr/>
          <p:nvPr/>
        </p:nvCxnSpPr>
        <p:spPr bwMode="auto">
          <a:xfrm flipV="1">
            <a:off x="996780" y="5140413"/>
            <a:ext cx="10486768" cy="329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文本框 7"/>
          <p:cNvSpPr txBox="1"/>
          <p:nvPr/>
        </p:nvSpPr>
        <p:spPr>
          <a:xfrm>
            <a:off x="812049" y="477108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750750" y="5173365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STA</a:t>
            </a:r>
            <a:endParaRPr lang="en-US" dirty="0"/>
          </a:p>
        </p:txBody>
      </p:sp>
      <p:sp>
        <p:nvSpPr>
          <p:cNvPr id="12" name="七角星 11"/>
          <p:cNvSpPr/>
          <p:nvPr/>
        </p:nvSpPr>
        <p:spPr bwMode="auto">
          <a:xfrm>
            <a:off x="2092412" y="5182974"/>
            <a:ext cx="1103874" cy="408458"/>
          </a:xfrm>
          <a:prstGeom prst="star7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七角星 12"/>
          <p:cNvSpPr/>
          <p:nvPr/>
        </p:nvSpPr>
        <p:spPr bwMode="auto">
          <a:xfrm>
            <a:off x="6080222" y="5173365"/>
            <a:ext cx="1185555" cy="408458"/>
          </a:xfrm>
          <a:prstGeom prst="star7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3375876" y="5173365"/>
            <a:ext cx="969398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Co-ex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</a:rPr>
              <a:t>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vent happened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直接连接符 19"/>
          <p:cNvCxnSpPr>
            <a:stCxn id="18" idx="1"/>
          </p:cNvCxnSpPr>
          <p:nvPr/>
        </p:nvCxnSpPr>
        <p:spPr bwMode="auto">
          <a:xfrm flipH="1">
            <a:off x="3196286" y="5377594"/>
            <a:ext cx="179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 flipH="1" flipV="1">
            <a:off x="3155605" y="5173365"/>
            <a:ext cx="46129" cy="192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连接符 26"/>
          <p:cNvCxnSpPr/>
          <p:nvPr/>
        </p:nvCxnSpPr>
        <p:spPr bwMode="auto">
          <a:xfrm flipH="1" flipV="1">
            <a:off x="3252053" y="5173365"/>
            <a:ext cx="46129" cy="192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矩形 28"/>
          <p:cNvSpPr/>
          <p:nvPr/>
        </p:nvSpPr>
        <p:spPr bwMode="auto">
          <a:xfrm>
            <a:off x="7433005" y="5161007"/>
            <a:ext cx="969398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Co-ex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</a:rPr>
              <a:t>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vent happened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直接连接符 29"/>
          <p:cNvCxnSpPr>
            <a:stCxn id="29" idx="1"/>
          </p:cNvCxnSpPr>
          <p:nvPr/>
        </p:nvCxnSpPr>
        <p:spPr bwMode="auto">
          <a:xfrm flipH="1">
            <a:off x="7253415" y="5365236"/>
            <a:ext cx="179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H="1" flipV="1">
            <a:off x="7212734" y="5161007"/>
            <a:ext cx="46129" cy="192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直接连接符 31"/>
          <p:cNvCxnSpPr/>
          <p:nvPr/>
        </p:nvCxnSpPr>
        <p:spPr bwMode="auto">
          <a:xfrm flipH="1" flipV="1">
            <a:off x="7309182" y="5161007"/>
            <a:ext cx="46129" cy="192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矩形 32"/>
          <p:cNvSpPr/>
          <p:nvPr/>
        </p:nvSpPr>
        <p:spPr bwMode="auto">
          <a:xfrm>
            <a:off x="6061403" y="4736760"/>
            <a:ext cx="650017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</a:t>
            </a:r>
          </a:p>
        </p:txBody>
      </p:sp>
      <p:cxnSp>
        <p:nvCxnSpPr>
          <p:cNvPr id="34" name="直接连接符 33"/>
          <p:cNvCxnSpPr>
            <a:stCxn id="33" idx="1"/>
          </p:cNvCxnSpPr>
          <p:nvPr/>
        </p:nvCxnSpPr>
        <p:spPr bwMode="auto">
          <a:xfrm flipH="1">
            <a:off x="5881813" y="4940989"/>
            <a:ext cx="179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 flipV="1">
            <a:off x="5817811" y="4950490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直接连接符 37"/>
          <p:cNvCxnSpPr/>
          <p:nvPr/>
        </p:nvCxnSpPr>
        <p:spPr bwMode="auto">
          <a:xfrm flipV="1">
            <a:off x="5912994" y="4950489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矩形 38"/>
          <p:cNvSpPr/>
          <p:nvPr/>
        </p:nvSpPr>
        <p:spPr bwMode="auto">
          <a:xfrm>
            <a:off x="8734581" y="4740877"/>
            <a:ext cx="969398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</a:t>
            </a:r>
          </a:p>
        </p:txBody>
      </p:sp>
      <p:cxnSp>
        <p:nvCxnSpPr>
          <p:cNvPr id="40" name="直接连接符 39"/>
          <p:cNvCxnSpPr>
            <a:stCxn id="39" idx="1"/>
          </p:cNvCxnSpPr>
          <p:nvPr/>
        </p:nvCxnSpPr>
        <p:spPr bwMode="auto">
          <a:xfrm flipH="1">
            <a:off x="8554991" y="4945106"/>
            <a:ext cx="179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 flipV="1">
            <a:off x="8490989" y="4954607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直接连接符 41"/>
          <p:cNvCxnSpPr/>
          <p:nvPr/>
        </p:nvCxnSpPr>
        <p:spPr bwMode="auto">
          <a:xfrm flipV="1">
            <a:off x="8586172" y="4954606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矩形 42"/>
          <p:cNvSpPr/>
          <p:nvPr/>
        </p:nvSpPr>
        <p:spPr bwMode="auto">
          <a:xfrm>
            <a:off x="9862591" y="5156889"/>
            <a:ext cx="409993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 </a:t>
            </a:r>
          </a:p>
        </p:txBody>
      </p:sp>
    </p:spTree>
    <p:extLst>
      <p:ext uri="{BB962C8B-B14F-4D97-AF65-F5344CB8AC3E}">
        <p14:creationId xmlns:p14="http://schemas.microsoft.com/office/powerpoint/2010/main" val="3975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contribution, we discuss the aperiodic co-ex events and provide 2 solutions.</a:t>
            </a:r>
          </a:p>
          <a:p>
            <a:pPr lvl="1"/>
            <a:r>
              <a:rPr lang="en-US" dirty="0" smtClean="0"/>
              <a:t>Inform </a:t>
            </a:r>
            <a:r>
              <a:rPr lang="en-US" dirty="0"/>
              <a:t>the peer the statistic parameters of the events</a:t>
            </a:r>
          </a:p>
          <a:p>
            <a:pPr lvl="1"/>
            <a:r>
              <a:rPr lang="en-US" dirty="0"/>
              <a:t>Signal the peer the information of the event just happened and not informed ahead.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1: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inform the peer the following statistic parameters of aperiodic co-ex events?</a:t>
            </a:r>
          </a:p>
          <a:p>
            <a:pPr lvl="1"/>
            <a:r>
              <a:rPr lang="en-US" dirty="0" smtClean="0"/>
              <a:t>Average periodicity</a:t>
            </a:r>
          </a:p>
          <a:p>
            <a:pPr lvl="1"/>
            <a:r>
              <a:rPr lang="en-US" dirty="0" smtClean="0"/>
              <a:t>Average duration of the events</a:t>
            </a:r>
          </a:p>
          <a:p>
            <a:pPr lvl="1"/>
            <a:r>
              <a:rPr lang="en-US" dirty="0" smtClean="0"/>
              <a:t>Largest duration of the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0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2: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</a:t>
            </a:r>
            <a:r>
              <a:rPr lang="en-US" smtClean="0"/>
              <a:t>to optionally signal </a:t>
            </a:r>
            <a:r>
              <a:rPr lang="en-US" dirty="0" smtClean="0"/>
              <a:t>the peer the </a:t>
            </a:r>
            <a:r>
              <a:rPr lang="en-US" dirty="0" err="1" smtClean="0"/>
              <a:t>coex</a:t>
            </a:r>
            <a:r>
              <a:rPr lang="en-US" dirty="0" smtClean="0"/>
              <a:t> event just happened and not informed ahead with following information for </a:t>
            </a:r>
            <a:r>
              <a:rPr lang="en-US" dirty="0"/>
              <a:t>aperiodic </a:t>
            </a:r>
            <a:r>
              <a:rPr lang="en-US" dirty="0" err="1"/>
              <a:t>coex</a:t>
            </a:r>
            <a:r>
              <a:rPr lang="en-US" dirty="0"/>
              <a:t> </a:t>
            </a:r>
            <a:r>
              <a:rPr lang="en-US" dirty="0" smtClean="0"/>
              <a:t>events?</a:t>
            </a:r>
          </a:p>
          <a:p>
            <a:pPr lvl="1"/>
            <a:r>
              <a:rPr lang="en-US" dirty="0" smtClean="0"/>
              <a:t>The starting time of the event</a:t>
            </a:r>
          </a:p>
          <a:p>
            <a:pPr lvl="1"/>
            <a:r>
              <a:rPr lang="en-US" dirty="0" smtClean="0"/>
              <a:t>The duration of the event</a:t>
            </a:r>
          </a:p>
        </p:txBody>
      </p:sp>
    </p:spTree>
    <p:extLst>
      <p:ext uri="{BB962C8B-B14F-4D97-AF65-F5344CB8AC3E}">
        <p14:creationId xmlns:p14="http://schemas.microsoft.com/office/powerpoint/2010/main" val="408933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</a:t>
            </a:r>
            <a:r>
              <a:rPr lang="en-US" altLang="zh-CN" sz="1800" b="0" dirty="0" smtClean="0"/>
              <a:t>] 11-23-1934-00-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-in-device-interference-mitigation-follow-up Liwen Chu</a:t>
            </a:r>
          </a:p>
          <a:p>
            <a:pPr marL="0" indent="0">
              <a:buNone/>
            </a:pPr>
            <a:r>
              <a:rPr lang="en-US" altLang="zh-CN" sz="1800" b="0" dirty="0"/>
              <a:t>[2] </a:t>
            </a:r>
            <a:r>
              <a:rPr lang="en-US" altLang="zh-CN" sz="1800" b="0" dirty="0" smtClean="0"/>
              <a:t>11-23-1964-01-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-coexistence-protocols-for-</a:t>
            </a:r>
            <a:r>
              <a:rPr lang="en-US" altLang="zh-CN" sz="1800" b="0" dirty="0" err="1" smtClean="0"/>
              <a:t>uhr</a:t>
            </a:r>
            <a:r>
              <a:rPr lang="en-US" altLang="zh-CN" sz="1800" b="0" dirty="0"/>
              <a:t> Alfred Asterjadhi </a:t>
            </a:r>
            <a:endParaRPr lang="en-US" altLang="zh-CN" sz="1800" b="0" dirty="0" smtClean="0"/>
          </a:p>
          <a:p>
            <a:pPr marL="0" indent="0">
              <a:buNone/>
            </a:pPr>
            <a:r>
              <a:rPr lang="en-US" altLang="zh-CN" sz="1800" b="0" dirty="0" smtClean="0"/>
              <a:t>[3] 11-23-2002-02-00bn-in-device-coexistence-and-interference-follow-up Laurent Cariou</a:t>
            </a:r>
          </a:p>
          <a:p>
            <a:pPr marL="0" indent="0">
              <a:buNone/>
            </a:pPr>
            <a:r>
              <a:rPr lang="en-US" altLang="zh-CN" sz="1800" b="0" dirty="0"/>
              <a:t>[4] </a:t>
            </a:r>
            <a:r>
              <a:rPr lang="en-US" altLang="zh-CN" sz="1800" b="0" dirty="0" smtClean="0"/>
              <a:t>11-23-2026-00-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/>
              <a:t>-balanced-wireless-in-device Brian </a:t>
            </a:r>
            <a:r>
              <a:rPr lang="en-US" altLang="zh-CN" sz="1800" b="0" dirty="0" smtClean="0"/>
              <a:t>Hart</a:t>
            </a:r>
          </a:p>
          <a:p>
            <a:pPr marL="0" indent="0">
              <a:buNone/>
            </a:pPr>
            <a:r>
              <a:rPr lang="en-US" altLang="zh-CN" sz="1800" b="0" dirty="0"/>
              <a:t>[5] </a:t>
            </a:r>
            <a:r>
              <a:rPr lang="en-US" altLang="zh-CN" sz="1800" b="0" dirty="0" smtClean="0"/>
              <a:t>11-23-2078-05-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</a:t>
            </a:r>
            <a:r>
              <a:rPr lang="en-US" altLang="zh-CN" sz="1800" b="0" dirty="0" err="1" smtClean="0"/>
              <a:t>coex</a:t>
            </a:r>
            <a:r>
              <a:rPr lang="en-US" altLang="zh-CN" sz="1800" b="0" dirty="0" smtClean="0"/>
              <a:t>-enhancement-for-</a:t>
            </a:r>
            <a:r>
              <a:rPr lang="en-US" altLang="zh-CN" sz="1800" b="0" dirty="0" err="1" smtClean="0"/>
              <a:t>xr</a:t>
            </a:r>
            <a:r>
              <a:rPr lang="en-US" altLang="zh-CN" sz="1800" b="0" dirty="0"/>
              <a:t>-use-cases </a:t>
            </a:r>
            <a:r>
              <a:rPr lang="en-US" altLang="zh-CN" sz="1800" b="0" dirty="0" err="1"/>
              <a:t>Guoqing</a:t>
            </a:r>
            <a:r>
              <a:rPr lang="en-US" altLang="zh-CN" sz="1800" b="0" dirty="0"/>
              <a:t> </a:t>
            </a:r>
            <a:r>
              <a:rPr lang="en-US" altLang="zh-CN" sz="1800" b="0" dirty="0" smtClean="0"/>
              <a:t>Li</a:t>
            </a:r>
          </a:p>
          <a:p>
            <a:pPr marL="0" indent="0">
              <a:buNone/>
            </a:pPr>
            <a:r>
              <a:rPr lang="en-US" altLang="zh-CN" sz="1800" b="0" dirty="0"/>
              <a:t>[6] </a:t>
            </a:r>
            <a:r>
              <a:rPr lang="en-US" altLang="zh-CN" sz="1800" b="0" dirty="0" smtClean="0"/>
              <a:t>11-24-0094-00-00bn-probe-before-talk-and-unsolicited-unavailability-announcement-for-co-ex-management Qi Wang</a:t>
            </a:r>
          </a:p>
          <a:p>
            <a:pPr marL="0" indent="0">
              <a:buNone/>
            </a:pPr>
            <a:r>
              <a:rPr lang="en-US" altLang="zh-CN" sz="1800" b="0" dirty="0"/>
              <a:t>[7] </a:t>
            </a:r>
            <a:r>
              <a:rPr lang="en-US" altLang="zh-CN" sz="1800" b="0" dirty="0" smtClean="0"/>
              <a:t>11-24-0420-00-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-enabling-flexible-coexistence-operation </a:t>
            </a:r>
            <a:r>
              <a:rPr lang="en-US" altLang="zh-CN" sz="1800" b="0" dirty="0" err="1" smtClean="0"/>
              <a:t>Guogang</a:t>
            </a:r>
            <a:r>
              <a:rPr lang="en-US" altLang="zh-CN" sz="1800" b="0" dirty="0" smtClean="0"/>
              <a:t> Huang</a:t>
            </a:r>
          </a:p>
          <a:p>
            <a:pPr marL="0" indent="0">
              <a:buNone/>
            </a:pPr>
            <a:r>
              <a:rPr lang="en-US" altLang="zh-CN" sz="1800" b="0" dirty="0"/>
              <a:t>[8] </a:t>
            </a:r>
            <a:r>
              <a:rPr lang="en-US" altLang="zh-CN" sz="1800" b="0" dirty="0" smtClean="0"/>
              <a:t>11-24-0436-00-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</a:t>
            </a:r>
            <a:r>
              <a:rPr lang="en-US" altLang="zh-CN" sz="1800" b="0" dirty="0" err="1" smtClean="0"/>
              <a:t>sp</a:t>
            </a:r>
            <a:r>
              <a:rPr lang="en-US" altLang="zh-CN" sz="1800" b="0" dirty="0" smtClean="0"/>
              <a:t>-based-in-device-coexistence Jason Guo</a:t>
            </a:r>
          </a:p>
          <a:p>
            <a:pPr marL="0" indent="0">
              <a:buNone/>
            </a:pPr>
            <a:r>
              <a:rPr lang="en-US" altLang="zh-CN" sz="1800" b="0" dirty="0"/>
              <a:t>[9] </a:t>
            </a:r>
            <a:r>
              <a:rPr lang="en-US" altLang="zh-CN" sz="1800" b="0" dirty="0" smtClean="0"/>
              <a:t>11-24-0494-02-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-in-device-coexistence-follow-up Liwen Chu</a:t>
            </a:r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6BA9EAD-5E93-4988-B4D5-D9C514118B20}">
  <ds:schemaRefs>
    <ds:schemaRef ds:uri="http://schemas.microsoft.com/office/2006/documentManagement/types"/>
    <ds:schemaRef ds:uri="9b2c2079-970b-4903-b87d-51c00d6cde94"/>
    <ds:schemaRef ds:uri="http://purl.org/dc/elements/1.1/"/>
    <ds:schemaRef ds:uri="http://schemas.microsoft.com/office/infopath/2007/PartnerControls"/>
    <ds:schemaRef ds:uri="http://schemas.microsoft.com/office/2006/metadata/properties"/>
    <ds:schemaRef ds:uri="66485f1d-aa39-44dc-9c7d-ec1e296eeb56"/>
    <ds:schemaRef ds:uri="http://purl.org/dc/terms/"/>
    <ds:schemaRef ds:uri="http://schemas.openxmlformats.org/package/2006/metadata/core-properties"/>
    <ds:schemaRef ds:uri="71c5aaf6-e6ce-465b-b873-5148d2a4c105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17173</TotalTime>
  <Words>601</Words>
  <Application>Microsoft Office PowerPoint</Application>
  <PresentationFormat>宽屏</PresentationFormat>
  <Paragraphs>93</Paragraphs>
  <Slides>9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802-11-Submission</vt:lpstr>
      <vt:lpstr>Document</vt:lpstr>
      <vt:lpstr>Indication for co-exist event</vt:lpstr>
      <vt:lpstr>Introduction</vt:lpstr>
      <vt:lpstr>Different kinds of co-existence events</vt:lpstr>
      <vt:lpstr>Proposal 1 for aperiodic co-ex events</vt:lpstr>
      <vt:lpstr>Proposal 2 for aperiodic co-ex events</vt:lpstr>
      <vt:lpstr>Summary</vt:lpstr>
      <vt:lpstr>SP 1:</vt:lpstr>
      <vt:lpstr>SP 2: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indication-for-coex-event</dc:title>
  <dc:creator>Xiangxin.Gu@unisoc.com</dc:creator>
  <cp:lastModifiedBy>Xiangxin Gu</cp:lastModifiedBy>
  <cp:revision>333</cp:revision>
  <dcterms:created xsi:type="dcterms:W3CDTF">2020-11-25T01:30:38Z</dcterms:created>
  <dcterms:modified xsi:type="dcterms:W3CDTF">2024-09-02T09:57:26Z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