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7" r:id="rId4"/>
    <p:sldId id="278" r:id="rId5"/>
    <p:sldId id="262" r:id="rId6"/>
    <p:sldId id="279" r:id="rId7"/>
    <p:sldId id="280" r:id="rId8"/>
    <p:sldId id="281" r:id="rId9"/>
    <p:sldId id="282" r:id="rId10"/>
    <p:sldId id="285" r:id="rId11"/>
    <p:sldId id="304" r:id="rId12"/>
    <p:sldId id="305" r:id="rId13"/>
    <p:sldId id="306" r:id="rId14"/>
    <p:sldId id="307" r:id="rId15"/>
    <p:sldId id="308" r:id="rId16"/>
    <p:sldId id="309" r:id="rId17"/>
    <p:sldId id="286" r:id="rId18"/>
    <p:sldId id="303" r:id="rId19"/>
    <p:sldId id="287" r:id="rId20"/>
    <p:sldId id="276" r:id="rId2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998A3-F115-4917-9BF5-933953F55FE0}" v="36" dt="2024-10-10T05:29:25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2" autoAdjust="0"/>
    <p:restoredTop sz="94660"/>
  </p:normalViewPr>
  <p:slideViewPr>
    <p:cSldViewPr>
      <p:cViewPr>
        <p:scale>
          <a:sx n="70" d="100"/>
          <a:sy n="70" d="100"/>
        </p:scale>
        <p:origin x="252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350998A3-F115-4917-9BF5-933953F55FE0}"/>
    <pc:docChg chg="undo custSel addSld delSld modSld sldOrd modMainMaster">
      <pc:chgData name="Carlos Rios" userId="259fa1cc625225d5" providerId="LiveId" clId="{350998A3-F115-4917-9BF5-933953F55FE0}" dt="2024-10-10T05:30:15.044" v="1373" actId="1036"/>
      <pc:docMkLst>
        <pc:docMk/>
      </pc:docMkLst>
      <pc:sldChg chg="modSp mod">
        <pc:chgData name="Carlos Rios" userId="259fa1cc625225d5" providerId="LiveId" clId="{350998A3-F115-4917-9BF5-933953F55FE0}" dt="2024-09-29T06:47:26.400" v="2" actId="20577"/>
        <pc:sldMkLst>
          <pc:docMk/>
          <pc:sldMk cId="0" sldId="256"/>
        </pc:sldMkLst>
        <pc:spChg chg="mod">
          <ac:chgData name="Carlos Rios" userId="259fa1cc625225d5" providerId="LiveId" clId="{350998A3-F115-4917-9BF5-933953F55FE0}" dt="2024-09-29T06:47:26.400" v="2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Carlos Rios" userId="259fa1cc625225d5" providerId="LiveId" clId="{350998A3-F115-4917-9BF5-933953F55FE0}" dt="2024-10-10T05:20:21.388" v="1298" actId="14100"/>
        <pc:sldMkLst>
          <pc:docMk/>
          <pc:sldMk cId="0" sldId="257"/>
        </pc:sldMkLst>
        <pc:spChg chg="mod">
          <ac:chgData name="Carlos Rios" userId="259fa1cc625225d5" providerId="LiveId" clId="{350998A3-F115-4917-9BF5-933953F55FE0}" dt="2024-10-10T05:20:21.388" v="1298" actId="14100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Carlos Rios" userId="259fa1cc625225d5" providerId="LiveId" clId="{350998A3-F115-4917-9BF5-933953F55FE0}" dt="2024-10-03T18:32:59.491" v="723" actId="20577"/>
        <pc:sldMkLst>
          <pc:docMk/>
          <pc:sldMk cId="0" sldId="262"/>
        </pc:sldMkLst>
        <pc:spChg chg="mod">
          <ac:chgData name="Carlos Rios" userId="259fa1cc625225d5" providerId="LiveId" clId="{350998A3-F115-4917-9BF5-933953F55FE0}" dt="2024-10-03T18:32:59.491" v="723" actId="20577"/>
          <ac:spMkLst>
            <pc:docMk/>
            <pc:sldMk cId="0" sldId="262"/>
            <ac:spMk id="12" creationId="{D0307FA1-B563-C71B-C8DD-96369397E4E2}"/>
          </ac:spMkLst>
        </pc:spChg>
      </pc:sldChg>
      <pc:sldChg chg="addSp modSp mod">
        <pc:chgData name="Carlos Rios" userId="259fa1cc625225d5" providerId="LiveId" clId="{350998A3-F115-4917-9BF5-933953F55FE0}" dt="2024-10-10T05:23:27.872" v="1328" actId="1035"/>
        <pc:sldMkLst>
          <pc:docMk/>
          <pc:sldMk cId="3961993747" sldId="277"/>
        </pc:sldMkLst>
        <pc:spChg chg="add mod">
          <ac:chgData name="Carlos Rios" userId="259fa1cc625225d5" providerId="LiveId" clId="{350998A3-F115-4917-9BF5-933953F55FE0}" dt="2024-10-03T18:22:31.280" v="626" actId="164"/>
          <ac:spMkLst>
            <pc:docMk/>
            <pc:sldMk cId="3961993747" sldId="277"/>
            <ac:spMk id="2" creationId="{5D3D3819-E170-346A-1955-4C8C98A2D7A6}"/>
          </ac:spMkLst>
        </pc:spChg>
        <pc:spChg chg="add mod">
          <ac:chgData name="Carlos Rios" userId="259fa1cc625225d5" providerId="LiveId" clId="{350998A3-F115-4917-9BF5-933953F55FE0}" dt="2024-10-03T18:23:28.600" v="639" actId="1038"/>
          <ac:spMkLst>
            <pc:docMk/>
            <pc:sldMk cId="3961993747" sldId="277"/>
            <ac:spMk id="3" creationId="{D405D2E5-A6E4-BB06-49E4-D86AA001DFD9}"/>
          </ac:spMkLst>
        </pc:spChg>
        <pc:spChg chg="mod">
          <ac:chgData name="Carlos Rios" userId="259fa1cc625225d5" providerId="LiveId" clId="{350998A3-F115-4917-9BF5-933953F55FE0}" dt="2024-09-29T06:51:03.296" v="17" actId="1035"/>
          <ac:spMkLst>
            <pc:docMk/>
            <pc:sldMk cId="3961993747" sldId="277"/>
            <ac:spMk id="5" creationId="{760E7EA6-EB30-5CD8-5834-C2A8E453A8E7}"/>
          </ac:spMkLst>
        </pc:spChg>
        <pc:spChg chg="mod">
          <ac:chgData name="Carlos Rios" userId="259fa1cc625225d5" providerId="LiveId" clId="{350998A3-F115-4917-9BF5-933953F55FE0}" dt="2024-10-10T05:20:58.888" v="1300" actId="20577"/>
          <ac:spMkLst>
            <pc:docMk/>
            <pc:sldMk cId="3961993747" sldId="277"/>
            <ac:spMk id="7" creationId="{3E715599-FE0E-98CD-0836-B804DD067E66}"/>
          </ac:spMkLst>
        </pc:spChg>
        <pc:spChg chg="add mod">
          <ac:chgData name="Carlos Rios" userId="259fa1cc625225d5" providerId="LiveId" clId="{350998A3-F115-4917-9BF5-933953F55FE0}" dt="2024-10-03T18:23:36.293" v="643" actId="1038"/>
          <ac:spMkLst>
            <pc:docMk/>
            <pc:sldMk cId="3961993747" sldId="277"/>
            <ac:spMk id="8" creationId="{81D15F62-89AC-4044-BBF1-55D356B07D21}"/>
          </ac:spMkLst>
        </pc:spChg>
        <pc:spChg chg="mod">
          <ac:chgData name="Carlos Rios" userId="259fa1cc625225d5" providerId="LiveId" clId="{350998A3-F115-4917-9BF5-933953F55FE0}" dt="2024-10-10T05:23:01.279" v="1325" actId="1038"/>
          <ac:spMkLst>
            <pc:docMk/>
            <pc:sldMk cId="3961993747" sldId="277"/>
            <ac:spMk id="11" creationId="{ADFD7D1D-FB3F-013A-9BB8-290DFC861320}"/>
          </ac:spMkLst>
        </pc:spChg>
        <pc:spChg chg="mod">
          <ac:chgData name="Carlos Rios" userId="259fa1cc625225d5" providerId="LiveId" clId="{350998A3-F115-4917-9BF5-933953F55FE0}" dt="2024-10-10T05:22:50.387" v="1322" actId="1038"/>
          <ac:spMkLst>
            <pc:docMk/>
            <pc:sldMk cId="3961993747" sldId="277"/>
            <ac:spMk id="12" creationId="{5429AF24-E5CB-8093-579B-686961BA7E42}"/>
          </ac:spMkLst>
        </pc:spChg>
        <pc:spChg chg="mod">
          <ac:chgData name="Carlos Rios" userId="259fa1cc625225d5" providerId="LiveId" clId="{350998A3-F115-4917-9BF5-933953F55FE0}" dt="2024-10-10T05:23:27.872" v="1328" actId="1035"/>
          <ac:spMkLst>
            <pc:docMk/>
            <pc:sldMk cId="3961993747" sldId="277"/>
            <ac:spMk id="13" creationId="{434841C7-3C3C-267D-4DE2-11C77B3968AB}"/>
          </ac:spMkLst>
        </pc:spChg>
        <pc:grpChg chg="add mod">
          <ac:chgData name="Carlos Rios" userId="259fa1cc625225d5" providerId="LiveId" clId="{350998A3-F115-4917-9BF5-933953F55FE0}" dt="2024-10-03T18:23:52.537" v="648" actId="1036"/>
          <ac:grpSpMkLst>
            <pc:docMk/>
            <pc:sldMk cId="3961993747" sldId="277"/>
            <ac:grpSpMk id="9" creationId="{EE7F7F39-410D-F8E1-38C7-F3EF1DC6808F}"/>
          </ac:grpSpMkLst>
        </pc:grpChg>
        <pc:picChg chg="mod">
          <ac:chgData name="Carlos Rios" userId="259fa1cc625225d5" providerId="LiveId" clId="{350998A3-F115-4917-9BF5-933953F55FE0}" dt="2024-10-03T18:22:46.746" v="632" actId="1036"/>
          <ac:picMkLst>
            <pc:docMk/>
            <pc:sldMk cId="3961993747" sldId="277"/>
            <ac:picMk id="43" creationId="{C4658D9A-394D-3E41-0C55-43E620F33D88}"/>
          </ac:picMkLst>
        </pc:picChg>
        <pc:picChg chg="mod">
          <ac:chgData name="Carlos Rios" userId="259fa1cc625225d5" providerId="LiveId" clId="{350998A3-F115-4917-9BF5-933953F55FE0}" dt="2024-10-03T18:23:00.693" v="634" actId="1035"/>
          <ac:picMkLst>
            <pc:docMk/>
            <pc:sldMk cId="3961993747" sldId="277"/>
            <ac:picMk id="44" creationId="{6DE8528D-BDDC-9F4F-C3D4-800DD744FE63}"/>
          </ac:picMkLst>
        </pc:picChg>
        <pc:picChg chg="mod">
          <ac:chgData name="Carlos Rios" userId="259fa1cc625225d5" providerId="LiveId" clId="{350998A3-F115-4917-9BF5-933953F55FE0}" dt="2024-10-03T18:23:09.463" v="636" actId="1035"/>
          <ac:picMkLst>
            <pc:docMk/>
            <pc:sldMk cId="3961993747" sldId="277"/>
            <ac:picMk id="45" creationId="{E2E53806-1EC4-B549-A86A-EF6303087E3E}"/>
          </ac:picMkLst>
        </pc:picChg>
      </pc:sldChg>
      <pc:sldChg chg="addSp modSp mod">
        <pc:chgData name="Carlos Rios" userId="259fa1cc625225d5" providerId="LiveId" clId="{350998A3-F115-4917-9BF5-933953F55FE0}" dt="2024-10-10T05:26:38.825" v="1350" actId="20577"/>
        <pc:sldMkLst>
          <pc:docMk/>
          <pc:sldMk cId="1814937459" sldId="278"/>
        </pc:sldMkLst>
        <pc:spChg chg="add mod">
          <ac:chgData name="Carlos Rios" userId="259fa1cc625225d5" providerId="LiveId" clId="{350998A3-F115-4917-9BF5-933953F55FE0}" dt="2024-10-03T18:20:49.638" v="601" actId="164"/>
          <ac:spMkLst>
            <pc:docMk/>
            <pc:sldMk cId="1814937459" sldId="278"/>
            <ac:spMk id="2" creationId="{177913DC-76E0-DD38-38E0-6808B7B6BF3C}"/>
          </ac:spMkLst>
        </pc:spChg>
        <pc:spChg chg="add mod">
          <ac:chgData name="Carlos Rios" userId="259fa1cc625225d5" providerId="LiveId" clId="{350998A3-F115-4917-9BF5-933953F55FE0}" dt="2024-10-03T18:21:32.123" v="621" actId="1038"/>
          <ac:spMkLst>
            <pc:docMk/>
            <pc:sldMk cId="1814937459" sldId="278"/>
            <ac:spMk id="3" creationId="{6600A5C9-BAD5-10DB-04C1-F073CFC3EA0E}"/>
          </ac:spMkLst>
        </pc:spChg>
        <pc:spChg chg="mod">
          <ac:chgData name="Carlos Rios" userId="259fa1cc625225d5" providerId="LiveId" clId="{350998A3-F115-4917-9BF5-933953F55FE0}" dt="2024-10-08T20:21:54.895" v="872" actId="20577"/>
          <ac:spMkLst>
            <pc:docMk/>
            <pc:sldMk cId="1814937459" sldId="278"/>
            <ac:spMk id="7" creationId="{3E715599-FE0E-98CD-0836-B804DD067E66}"/>
          </ac:spMkLst>
        </pc:spChg>
        <pc:spChg chg="add mod">
          <ac:chgData name="Carlos Rios" userId="259fa1cc625225d5" providerId="LiveId" clId="{350998A3-F115-4917-9BF5-933953F55FE0}" dt="2024-10-03T18:21:58.066" v="625" actId="1038"/>
          <ac:spMkLst>
            <pc:docMk/>
            <pc:sldMk cId="1814937459" sldId="278"/>
            <ac:spMk id="8" creationId="{7BE5DD4A-D0EB-CF92-E15B-4F7CE103276F}"/>
          </ac:spMkLst>
        </pc:spChg>
        <pc:spChg chg="mod ord">
          <ac:chgData name="Carlos Rios" userId="259fa1cc625225d5" providerId="LiveId" clId="{350998A3-F115-4917-9BF5-933953F55FE0}" dt="2024-10-10T05:26:00.708" v="1341" actId="1037"/>
          <ac:spMkLst>
            <pc:docMk/>
            <pc:sldMk cId="1814937459" sldId="278"/>
            <ac:spMk id="11" creationId="{ADFD7D1D-FB3F-013A-9BB8-290DFC861320}"/>
          </ac:spMkLst>
        </pc:spChg>
        <pc:spChg chg="mod">
          <ac:chgData name="Carlos Rios" userId="259fa1cc625225d5" providerId="LiveId" clId="{350998A3-F115-4917-9BF5-933953F55FE0}" dt="2024-10-10T05:26:38.825" v="1350" actId="20577"/>
          <ac:spMkLst>
            <pc:docMk/>
            <pc:sldMk cId="1814937459" sldId="278"/>
            <ac:spMk id="12" creationId="{5429AF24-E5CB-8093-579B-686961BA7E42}"/>
          </ac:spMkLst>
        </pc:spChg>
        <pc:spChg chg="mod">
          <ac:chgData name="Carlos Rios" userId="259fa1cc625225d5" providerId="LiveId" clId="{350998A3-F115-4917-9BF5-933953F55FE0}" dt="2024-10-10T05:26:00.708" v="1341" actId="1037"/>
          <ac:spMkLst>
            <pc:docMk/>
            <pc:sldMk cId="1814937459" sldId="278"/>
            <ac:spMk id="13" creationId="{434841C7-3C3C-267D-4DE2-11C77B3968AB}"/>
          </ac:spMkLst>
        </pc:spChg>
        <pc:grpChg chg="add mod">
          <ac:chgData name="Carlos Rios" userId="259fa1cc625225d5" providerId="LiveId" clId="{350998A3-F115-4917-9BF5-933953F55FE0}" dt="2024-10-10T05:26:00.708" v="1341" actId="1037"/>
          <ac:grpSpMkLst>
            <pc:docMk/>
            <pc:sldMk cId="1814937459" sldId="278"/>
            <ac:grpSpMk id="9" creationId="{14E548A4-F6CF-6C38-A268-D147727F516D}"/>
          </ac:grpSpMkLst>
        </pc:grpChg>
        <pc:grpChg chg="mod">
          <ac:chgData name="Carlos Rios" userId="259fa1cc625225d5" providerId="LiveId" clId="{350998A3-F115-4917-9BF5-933953F55FE0}" dt="2024-10-10T05:26:00.708" v="1341" actId="1037"/>
          <ac:grpSpMkLst>
            <pc:docMk/>
            <pc:sldMk cId="1814937459" sldId="278"/>
            <ac:grpSpMk id="31" creationId="{E9BFD819-6DC2-B303-C9C5-A3C7209CCD62}"/>
          </ac:grpSpMkLst>
        </pc:grpChg>
      </pc:sldChg>
      <pc:sldChg chg="addSp delSp modSp mod">
        <pc:chgData name="Carlos Rios" userId="259fa1cc625225d5" providerId="LiveId" clId="{350998A3-F115-4917-9BF5-933953F55FE0}" dt="2024-10-10T05:30:15.044" v="1373" actId="1036"/>
        <pc:sldMkLst>
          <pc:docMk/>
          <pc:sldMk cId="2280744692" sldId="279"/>
        </pc:sldMkLst>
        <pc:spChg chg="mod">
          <ac:chgData name="Carlos Rios" userId="259fa1cc625225d5" providerId="LiveId" clId="{350998A3-F115-4917-9BF5-933953F55FE0}" dt="2024-10-10T05:30:15.044" v="1373" actId="1036"/>
          <ac:spMkLst>
            <pc:docMk/>
            <pc:sldMk cId="2280744692" sldId="279"/>
            <ac:spMk id="4" creationId="{96833128-77E8-BC78-A984-5C19B1441ABC}"/>
          </ac:spMkLst>
        </pc:spChg>
        <pc:spChg chg="mod">
          <ac:chgData name="Carlos Rios" userId="259fa1cc625225d5" providerId="LiveId" clId="{350998A3-F115-4917-9BF5-933953F55FE0}" dt="2024-10-08T21:34:26.621" v="926" actId="20578"/>
          <ac:spMkLst>
            <pc:docMk/>
            <pc:sldMk cId="2280744692" sldId="279"/>
            <ac:spMk id="9" creationId="{97CFF744-51AA-CB57-E3B2-F5F750AC1694}"/>
          </ac:spMkLst>
        </pc:spChg>
        <pc:picChg chg="add del mod">
          <ac:chgData name="Carlos Rios" userId="259fa1cc625225d5" providerId="LiveId" clId="{350998A3-F115-4917-9BF5-933953F55FE0}" dt="2024-10-10T05:28:32.871" v="1355" actId="478"/>
          <ac:picMkLst>
            <pc:docMk/>
            <pc:sldMk cId="2280744692" sldId="279"/>
            <ac:picMk id="2" creationId="{78D8A7D5-AA59-E4CC-6FA5-205158660544}"/>
          </ac:picMkLst>
        </pc:picChg>
        <pc:picChg chg="add mod">
          <ac:chgData name="Carlos Rios" userId="259fa1cc625225d5" providerId="LiveId" clId="{350998A3-F115-4917-9BF5-933953F55FE0}" dt="2024-10-10T05:30:15.044" v="1373" actId="1036"/>
          <ac:picMkLst>
            <pc:docMk/>
            <pc:sldMk cId="2280744692" sldId="279"/>
            <ac:picMk id="3" creationId="{52BC5ECA-B36F-3A30-4F16-81B3A6671EEF}"/>
          </ac:picMkLst>
        </pc:picChg>
        <pc:picChg chg="del mod">
          <ac:chgData name="Carlos Rios" userId="259fa1cc625225d5" providerId="LiveId" clId="{350998A3-F115-4917-9BF5-933953F55FE0}" dt="2024-10-10T05:29:22.247" v="1363" actId="478"/>
          <ac:picMkLst>
            <pc:docMk/>
            <pc:sldMk cId="2280744692" sldId="279"/>
            <ac:picMk id="13" creationId="{53C5E9DC-2C8F-5A2C-BB6D-B4F8D91CE487}"/>
          </ac:picMkLst>
        </pc:picChg>
      </pc:sldChg>
      <pc:sldChg chg="addSp delSp modSp mod">
        <pc:chgData name="Carlos Rios" userId="259fa1cc625225d5" providerId="LiveId" clId="{350998A3-F115-4917-9BF5-933953F55FE0}" dt="2024-10-10T05:29:18.235" v="1362" actId="21"/>
        <pc:sldMkLst>
          <pc:docMk/>
          <pc:sldMk cId="534808925" sldId="280"/>
        </pc:sldMkLst>
        <pc:spChg chg="mod">
          <ac:chgData name="Carlos Rios" userId="259fa1cc625225d5" providerId="LiveId" clId="{350998A3-F115-4917-9BF5-933953F55FE0}" dt="2024-10-08T21:34:41.761" v="927" actId="20578"/>
          <ac:spMkLst>
            <pc:docMk/>
            <pc:sldMk cId="534808925" sldId="280"/>
            <ac:spMk id="9" creationId="{97CFF744-51AA-CB57-E3B2-F5F750AC1694}"/>
          </ac:spMkLst>
        </pc:spChg>
        <pc:spChg chg="del">
          <ac:chgData name="Carlos Rios" userId="259fa1cc625225d5" providerId="LiveId" clId="{350998A3-F115-4917-9BF5-933953F55FE0}" dt="2024-10-08T20:24:59.521" v="894" actId="478"/>
          <ac:spMkLst>
            <pc:docMk/>
            <pc:sldMk cId="534808925" sldId="280"/>
            <ac:spMk id="10" creationId="{EA7F4D56-6CDE-AE5A-4211-9585CAE1E2DC}"/>
          </ac:spMkLst>
        </pc:spChg>
        <pc:spChg chg="mod topLvl">
          <ac:chgData name="Carlos Rios" userId="259fa1cc625225d5" providerId="LiveId" clId="{350998A3-F115-4917-9BF5-933953F55FE0}" dt="2024-10-08T20:25:22.326" v="898" actId="1035"/>
          <ac:spMkLst>
            <pc:docMk/>
            <pc:sldMk cId="534808925" sldId="280"/>
            <ac:spMk id="14" creationId="{1514D1BC-968D-0E86-35D1-97777BE366FF}"/>
          </ac:spMkLst>
        </pc:spChg>
        <pc:spChg chg="mod topLvl">
          <ac:chgData name="Carlos Rios" userId="259fa1cc625225d5" providerId="LiveId" clId="{350998A3-F115-4917-9BF5-933953F55FE0}" dt="2024-10-08T20:25:11.211" v="895" actId="165"/>
          <ac:spMkLst>
            <pc:docMk/>
            <pc:sldMk cId="534808925" sldId="280"/>
            <ac:spMk id="15" creationId="{2DD1C0B6-58F4-50E8-A848-60F19ABA7F4E}"/>
          </ac:spMkLst>
        </pc:spChg>
        <pc:spChg chg="mod">
          <ac:chgData name="Carlos Rios" userId="259fa1cc625225d5" providerId="LiveId" clId="{350998A3-F115-4917-9BF5-933953F55FE0}" dt="2024-10-08T20:25:22.326" v="898" actId="1035"/>
          <ac:spMkLst>
            <pc:docMk/>
            <pc:sldMk cId="534808925" sldId="280"/>
            <ac:spMk id="29" creationId="{2EAFC562-75C2-8CF6-A8A9-25FEA5D7DBF3}"/>
          </ac:spMkLst>
        </pc:spChg>
        <pc:spChg chg="mod">
          <ac:chgData name="Carlos Rios" userId="259fa1cc625225d5" providerId="LiveId" clId="{350998A3-F115-4917-9BF5-933953F55FE0}" dt="2024-10-08T20:25:31.266" v="901" actId="1035"/>
          <ac:spMkLst>
            <pc:docMk/>
            <pc:sldMk cId="534808925" sldId="280"/>
            <ac:spMk id="30" creationId="{BEF65636-DF4C-796A-0B75-2A219145D22E}"/>
          </ac:spMkLst>
        </pc:spChg>
        <pc:grpChg chg="del mod">
          <ac:chgData name="Carlos Rios" userId="259fa1cc625225d5" providerId="LiveId" clId="{350998A3-F115-4917-9BF5-933953F55FE0}" dt="2024-10-08T20:25:11.211" v="895" actId="165"/>
          <ac:grpSpMkLst>
            <pc:docMk/>
            <pc:sldMk cId="534808925" sldId="280"/>
            <ac:grpSpMk id="7" creationId="{A7F73886-9824-3780-4E46-4BEB85883480}"/>
          </ac:grpSpMkLst>
        </pc:grpChg>
        <pc:picChg chg="add del mod">
          <ac:chgData name="Carlos Rios" userId="259fa1cc625225d5" providerId="LiveId" clId="{350998A3-F115-4917-9BF5-933953F55FE0}" dt="2024-10-10T05:29:18.235" v="1362" actId="21"/>
          <ac:picMkLst>
            <pc:docMk/>
            <pc:sldMk cId="534808925" sldId="280"/>
            <ac:picMk id="2" creationId="{52BC5ECA-B36F-3A30-4F16-81B3A6671EEF}"/>
          </ac:picMkLst>
        </pc:picChg>
        <pc:picChg chg="mod topLvl">
          <ac:chgData name="Carlos Rios" userId="259fa1cc625225d5" providerId="LiveId" clId="{350998A3-F115-4917-9BF5-933953F55FE0}" dt="2024-10-08T20:25:22.326" v="898" actId="1035"/>
          <ac:picMkLst>
            <pc:docMk/>
            <pc:sldMk cId="534808925" sldId="280"/>
            <ac:picMk id="11" creationId="{96DFF756-05C3-8AA6-EFD7-509710BF1A0E}"/>
          </ac:picMkLst>
        </pc:picChg>
        <pc:picChg chg="mod topLvl">
          <ac:chgData name="Carlos Rios" userId="259fa1cc625225d5" providerId="LiveId" clId="{350998A3-F115-4917-9BF5-933953F55FE0}" dt="2024-10-08T20:25:49.077" v="903" actId="1076"/>
          <ac:picMkLst>
            <pc:docMk/>
            <pc:sldMk cId="534808925" sldId="280"/>
            <ac:picMk id="12" creationId="{8D183CE8-9A16-0957-991C-87A395A40291}"/>
          </ac:picMkLst>
        </pc:picChg>
        <pc:picChg chg="mod topLvl">
          <ac:chgData name="Carlos Rios" userId="259fa1cc625225d5" providerId="LiveId" clId="{350998A3-F115-4917-9BF5-933953F55FE0}" dt="2024-10-08T20:25:11.211" v="895" actId="165"/>
          <ac:picMkLst>
            <pc:docMk/>
            <pc:sldMk cId="534808925" sldId="280"/>
            <ac:picMk id="17" creationId="{E4AAAB56-BB69-8794-DB21-F6987D55C6E7}"/>
          </ac:picMkLst>
        </pc:picChg>
        <pc:picChg chg="mod topLvl">
          <ac:chgData name="Carlos Rios" userId="259fa1cc625225d5" providerId="LiveId" clId="{350998A3-F115-4917-9BF5-933953F55FE0}" dt="2024-10-08T20:25:11.211" v="895" actId="165"/>
          <ac:picMkLst>
            <pc:docMk/>
            <pc:sldMk cId="534808925" sldId="280"/>
            <ac:picMk id="18" creationId="{5C963E66-8EC8-BAED-F5FE-FBB964247364}"/>
          </ac:picMkLst>
        </pc:picChg>
        <pc:picChg chg="mod">
          <ac:chgData name="Carlos Rios" userId="259fa1cc625225d5" providerId="LiveId" clId="{350998A3-F115-4917-9BF5-933953F55FE0}" dt="2024-10-08T20:25:22.326" v="898" actId="1035"/>
          <ac:picMkLst>
            <pc:docMk/>
            <pc:sldMk cId="534808925" sldId="280"/>
            <ac:picMk id="19" creationId="{F49AE435-3DC3-CC81-2BDC-9071605682CA}"/>
          </ac:picMkLst>
        </pc:picChg>
        <pc:picChg chg="mod">
          <ac:chgData name="Carlos Rios" userId="259fa1cc625225d5" providerId="LiveId" clId="{350998A3-F115-4917-9BF5-933953F55FE0}" dt="2024-10-08T20:25:22.326" v="898" actId="1035"/>
          <ac:picMkLst>
            <pc:docMk/>
            <pc:sldMk cId="534808925" sldId="280"/>
            <ac:picMk id="20" creationId="{27316F5E-7C3B-97D6-7A9B-58483F548225}"/>
          </ac:picMkLst>
        </pc:picChg>
      </pc:sldChg>
      <pc:sldChg chg="modSp mod">
        <pc:chgData name="Carlos Rios" userId="259fa1cc625225d5" providerId="LiveId" clId="{350998A3-F115-4917-9BF5-933953F55FE0}" dt="2024-10-10T04:49:39.607" v="986" actId="14100"/>
        <pc:sldMkLst>
          <pc:docMk/>
          <pc:sldMk cId="2962363764" sldId="281"/>
        </pc:sldMkLst>
        <pc:spChg chg="mod">
          <ac:chgData name="Carlos Rios" userId="259fa1cc625225d5" providerId="LiveId" clId="{350998A3-F115-4917-9BF5-933953F55FE0}" dt="2024-10-10T04:49:39.607" v="986" actId="14100"/>
          <ac:spMkLst>
            <pc:docMk/>
            <pc:sldMk cId="2962363764" sldId="281"/>
            <ac:spMk id="9" creationId="{97CFF744-51AA-CB57-E3B2-F5F750AC1694}"/>
          </ac:spMkLst>
        </pc:spChg>
        <pc:spChg chg="mod">
          <ac:chgData name="Carlos Rios" userId="259fa1cc625225d5" providerId="LiveId" clId="{350998A3-F115-4917-9BF5-933953F55FE0}" dt="2024-10-03T18:34:45.197" v="725" actId="20577"/>
          <ac:spMkLst>
            <pc:docMk/>
            <pc:sldMk cId="2962363764" sldId="281"/>
            <ac:spMk id="32" creationId="{FC4191ED-0389-A667-159B-597582517D1F}"/>
          </ac:spMkLst>
        </pc:spChg>
      </pc:sldChg>
      <pc:sldChg chg="addSp modSp mod">
        <pc:chgData name="Carlos Rios" userId="259fa1cc625225d5" providerId="LiveId" clId="{350998A3-F115-4917-9BF5-933953F55FE0}" dt="2024-10-08T21:40:01.013" v="973" actId="1037"/>
        <pc:sldMkLst>
          <pc:docMk/>
          <pc:sldMk cId="430501918" sldId="282"/>
        </pc:sldMkLst>
        <pc:spChg chg="add mod">
          <ac:chgData name="Carlos Rios" userId="259fa1cc625225d5" providerId="LiveId" clId="{350998A3-F115-4917-9BF5-933953F55FE0}" dt="2024-10-08T21:40:01.013" v="973" actId="1037"/>
          <ac:spMkLst>
            <pc:docMk/>
            <pc:sldMk cId="430501918" sldId="282"/>
            <ac:spMk id="3" creationId="{2424FF28-195C-5A26-3475-2DA9282951FA}"/>
          </ac:spMkLst>
        </pc:spChg>
        <pc:spChg chg="mod">
          <ac:chgData name="Carlos Rios" userId="259fa1cc625225d5" providerId="LiveId" clId="{350998A3-F115-4917-9BF5-933953F55FE0}" dt="2024-10-08T08:40:41.980" v="800" actId="20577"/>
          <ac:spMkLst>
            <pc:docMk/>
            <pc:sldMk cId="430501918" sldId="282"/>
            <ac:spMk id="9" creationId="{97CFF744-51AA-CB57-E3B2-F5F750AC1694}"/>
          </ac:spMkLst>
        </pc:spChg>
        <pc:grpChg chg="mod">
          <ac:chgData name="Carlos Rios" userId="259fa1cc625225d5" providerId="LiveId" clId="{350998A3-F115-4917-9BF5-933953F55FE0}" dt="2024-10-08T21:37:19.273" v="935" actId="1035"/>
          <ac:grpSpMkLst>
            <pc:docMk/>
            <pc:sldMk cId="430501918" sldId="282"/>
            <ac:grpSpMk id="16" creationId="{2935CB99-4663-3CFE-A71C-256AC7C545A3}"/>
          </ac:grpSpMkLst>
        </pc:grpChg>
        <pc:picChg chg="mod">
          <ac:chgData name="Carlos Rios" userId="259fa1cc625225d5" providerId="LiveId" clId="{350998A3-F115-4917-9BF5-933953F55FE0}" dt="2024-10-08T21:37:19.273" v="935" actId="1035"/>
          <ac:picMkLst>
            <pc:docMk/>
            <pc:sldMk cId="430501918" sldId="282"/>
            <ac:picMk id="7" creationId="{CEED3472-2314-A762-C00D-32E765B1E321}"/>
          </ac:picMkLst>
        </pc:picChg>
        <pc:cxnChg chg="mod">
          <ac:chgData name="Carlos Rios" userId="259fa1cc625225d5" providerId="LiveId" clId="{350998A3-F115-4917-9BF5-933953F55FE0}" dt="2024-10-08T21:37:19.273" v="935" actId="1035"/>
          <ac:cxnSpMkLst>
            <pc:docMk/>
            <pc:sldMk cId="430501918" sldId="282"/>
            <ac:cxnSpMk id="22" creationId="{4EF0E760-BE61-19E5-F055-5A6A0BA83C00}"/>
          </ac:cxnSpMkLst>
        </pc:cxnChg>
        <pc:cxnChg chg="mod">
          <ac:chgData name="Carlos Rios" userId="259fa1cc625225d5" providerId="LiveId" clId="{350998A3-F115-4917-9BF5-933953F55FE0}" dt="2024-10-08T21:37:19.273" v="935" actId="1035"/>
          <ac:cxnSpMkLst>
            <pc:docMk/>
            <pc:sldMk cId="430501918" sldId="282"/>
            <ac:cxnSpMk id="27" creationId="{0F36F2E1-3977-66A0-E0BE-22D0DECC9CEB}"/>
          </ac:cxnSpMkLst>
        </pc:cxnChg>
        <pc:cxnChg chg="mod">
          <ac:chgData name="Carlos Rios" userId="259fa1cc625225d5" providerId="LiveId" clId="{350998A3-F115-4917-9BF5-933953F55FE0}" dt="2024-10-08T21:37:19.273" v="935" actId="1035"/>
          <ac:cxnSpMkLst>
            <pc:docMk/>
            <pc:sldMk cId="430501918" sldId="282"/>
            <ac:cxnSpMk id="31" creationId="{B04ED790-50EB-7C9D-AFD0-51D93C90BB6C}"/>
          </ac:cxnSpMkLst>
        </pc:cxnChg>
        <pc:cxnChg chg="mod">
          <ac:chgData name="Carlos Rios" userId="259fa1cc625225d5" providerId="LiveId" clId="{350998A3-F115-4917-9BF5-933953F55FE0}" dt="2024-10-08T21:37:19.273" v="935" actId="1035"/>
          <ac:cxnSpMkLst>
            <pc:docMk/>
            <pc:sldMk cId="430501918" sldId="282"/>
            <ac:cxnSpMk id="46" creationId="{50FF33EA-0CB3-E33F-2220-2A47CF1F46D1}"/>
          </ac:cxnSpMkLst>
        </pc:cxnChg>
        <pc:cxnChg chg="mod">
          <ac:chgData name="Carlos Rios" userId="259fa1cc625225d5" providerId="LiveId" clId="{350998A3-F115-4917-9BF5-933953F55FE0}" dt="2024-10-08T21:37:19.273" v="935" actId="1035"/>
          <ac:cxnSpMkLst>
            <pc:docMk/>
            <pc:sldMk cId="430501918" sldId="282"/>
            <ac:cxnSpMk id="49" creationId="{C2B366FA-BA4F-DAEB-F205-753D7383D3AD}"/>
          </ac:cxnSpMkLst>
        </pc:cxnChg>
        <pc:cxnChg chg="mod">
          <ac:chgData name="Carlos Rios" userId="259fa1cc625225d5" providerId="LiveId" clId="{350998A3-F115-4917-9BF5-933953F55FE0}" dt="2024-10-08T21:37:19.273" v="935" actId="1035"/>
          <ac:cxnSpMkLst>
            <pc:docMk/>
            <pc:sldMk cId="430501918" sldId="282"/>
            <ac:cxnSpMk id="53" creationId="{85235004-7246-2508-884F-42919D1D55DD}"/>
          </ac:cxnSpMkLst>
        </pc:cxnChg>
      </pc:sldChg>
      <pc:sldChg chg="modSp del mod">
        <pc:chgData name="Carlos Rios" userId="259fa1cc625225d5" providerId="LiveId" clId="{350998A3-F115-4917-9BF5-933953F55FE0}" dt="2024-10-10T04:46:57.950" v="975" actId="2696"/>
        <pc:sldMkLst>
          <pc:docMk/>
          <pc:sldMk cId="1081258058" sldId="283"/>
        </pc:sldMkLst>
        <pc:spChg chg="mod">
          <ac:chgData name="Carlos Rios" userId="259fa1cc625225d5" providerId="LiveId" clId="{350998A3-F115-4917-9BF5-933953F55FE0}" dt="2024-10-08T08:44:25.722" v="843" actId="20577"/>
          <ac:spMkLst>
            <pc:docMk/>
            <pc:sldMk cId="1081258058" sldId="283"/>
            <ac:spMk id="9" creationId="{97CFF744-51AA-CB57-E3B2-F5F750AC1694}"/>
          </ac:spMkLst>
        </pc:spChg>
      </pc:sldChg>
      <pc:sldChg chg="addSp delSp modSp mod">
        <pc:chgData name="Carlos Rios" userId="259fa1cc625225d5" providerId="LiveId" clId="{350998A3-F115-4917-9BF5-933953F55FE0}" dt="2024-10-10T04:50:08.232" v="994" actId="14100"/>
        <pc:sldMkLst>
          <pc:docMk/>
          <pc:sldMk cId="3949548154" sldId="285"/>
        </pc:sldMkLst>
        <pc:spChg chg="mod">
          <ac:chgData name="Carlos Rios" userId="259fa1cc625225d5" providerId="LiveId" clId="{350998A3-F115-4917-9BF5-933953F55FE0}" dt="2024-10-10T04:49:58.114" v="991" actId="20577"/>
          <ac:spMkLst>
            <pc:docMk/>
            <pc:sldMk cId="3949548154" sldId="285"/>
            <ac:spMk id="9" creationId="{97CFF744-51AA-CB57-E3B2-F5F750AC1694}"/>
          </ac:spMkLst>
        </pc:spChg>
        <pc:graphicFrameChg chg="add mod modGraphic">
          <ac:chgData name="Carlos Rios" userId="259fa1cc625225d5" providerId="LiveId" clId="{350998A3-F115-4917-9BF5-933953F55FE0}" dt="2024-10-10T04:50:08.232" v="994" actId="14100"/>
          <ac:graphicFrameMkLst>
            <pc:docMk/>
            <pc:sldMk cId="3949548154" sldId="285"/>
            <ac:graphicFrameMk id="2" creationId="{D01A1BBC-C1DD-F215-318E-72D03BA3B405}"/>
          </ac:graphicFrameMkLst>
        </pc:graphicFrameChg>
        <pc:graphicFrameChg chg="del">
          <ac:chgData name="Carlos Rios" userId="259fa1cc625225d5" providerId="LiveId" clId="{350998A3-F115-4917-9BF5-933953F55FE0}" dt="2024-10-10T04:48:17.528" v="976" actId="478"/>
          <ac:graphicFrameMkLst>
            <pc:docMk/>
            <pc:sldMk cId="3949548154" sldId="285"/>
            <ac:graphicFrameMk id="4" creationId="{04EB1F4A-A7E3-7DFA-128A-C02D2D89D910}"/>
          </ac:graphicFrameMkLst>
        </pc:graphicFrameChg>
      </pc:sldChg>
      <pc:sldChg chg="modSp mod">
        <pc:chgData name="Carlos Rios" userId="259fa1cc625225d5" providerId="LiveId" clId="{350998A3-F115-4917-9BF5-933953F55FE0}" dt="2024-10-10T05:17:59.216" v="1280" actId="20577"/>
        <pc:sldMkLst>
          <pc:docMk/>
          <pc:sldMk cId="2019436152" sldId="286"/>
        </pc:sldMkLst>
        <pc:spChg chg="mod">
          <ac:chgData name="Carlos Rios" userId="259fa1cc625225d5" providerId="LiveId" clId="{350998A3-F115-4917-9BF5-933953F55FE0}" dt="2024-10-10T05:17:38.737" v="1278" actId="1076"/>
          <ac:spMkLst>
            <pc:docMk/>
            <pc:sldMk cId="2019436152" sldId="286"/>
            <ac:spMk id="2" creationId="{83BD26FF-86B5-2DFD-7FC2-FD97D1E1C893}"/>
          </ac:spMkLst>
        </pc:spChg>
        <pc:spChg chg="mod">
          <ac:chgData name="Carlos Rios" userId="259fa1cc625225d5" providerId="LiveId" clId="{350998A3-F115-4917-9BF5-933953F55FE0}" dt="2024-10-10T04:50:25.762" v="1001" actId="20577"/>
          <ac:spMkLst>
            <pc:docMk/>
            <pc:sldMk cId="2019436152" sldId="286"/>
            <ac:spMk id="9" creationId="{97CFF744-51AA-CB57-E3B2-F5F750AC1694}"/>
          </ac:spMkLst>
        </pc:spChg>
        <pc:graphicFrameChg chg="mod modGraphic">
          <ac:chgData name="Carlos Rios" userId="259fa1cc625225d5" providerId="LiveId" clId="{350998A3-F115-4917-9BF5-933953F55FE0}" dt="2024-10-10T05:17:59.216" v="1280" actId="20577"/>
          <ac:graphicFrameMkLst>
            <pc:docMk/>
            <pc:sldMk cId="2019436152" sldId="286"/>
            <ac:graphicFrameMk id="3" creationId="{412FA179-E564-2F45-E0A1-C30E30C088F4}"/>
          </ac:graphicFrameMkLst>
        </pc:graphicFrameChg>
      </pc:sldChg>
      <pc:sldChg chg="modSp mod">
        <pc:chgData name="Carlos Rios" userId="259fa1cc625225d5" providerId="LiveId" clId="{350998A3-F115-4917-9BF5-933953F55FE0}" dt="2024-10-10T05:19:16.731" v="1294" actId="20577"/>
        <pc:sldMkLst>
          <pc:docMk/>
          <pc:sldMk cId="2858339890" sldId="287"/>
        </pc:sldMkLst>
        <pc:spChg chg="mod">
          <ac:chgData name="Carlos Rios" userId="259fa1cc625225d5" providerId="LiveId" clId="{350998A3-F115-4917-9BF5-933953F55FE0}" dt="2024-10-10T05:19:16.731" v="1294" actId="20577"/>
          <ac:spMkLst>
            <pc:docMk/>
            <pc:sldMk cId="2858339890" sldId="287"/>
            <ac:spMk id="2" creationId="{BE7DDB0E-FA39-AFD9-0945-27E33FAF7FCC}"/>
          </ac:spMkLst>
        </pc:spChg>
      </pc:sldChg>
      <pc:sldChg chg="del">
        <pc:chgData name="Carlos Rios" userId="259fa1cc625225d5" providerId="LiveId" clId="{350998A3-F115-4917-9BF5-933953F55FE0}" dt="2024-10-10T05:15:55.231" v="1257" actId="2696"/>
        <pc:sldMkLst>
          <pc:docMk/>
          <pc:sldMk cId="3321828852" sldId="288"/>
        </pc:sldMkLst>
      </pc:sldChg>
      <pc:sldChg chg="addSp delSp modSp del mod">
        <pc:chgData name="Carlos Rios" userId="259fa1cc625225d5" providerId="LiveId" clId="{350998A3-F115-4917-9BF5-933953F55FE0}" dt="2024-10-10T05:15:59.497" v="1258" actId="2696"/>
        <pc:sldMkLst>
          <pc:docMk/>
          <pc:sldMk cId="1062018124" sldId="289"/>
        </pc:sldMkLst>
        <pc:spChg chg="mod">
          <ac:chgData name="Carlos Rios" userId="259fa1cc625225d5" providerId="LiveId" clId="{350998A3-F115-4917-9BF5-933953F55FE0}" dt="2024-09-29T20:39:10.848" v="507" actId="1038"/>
          <ac:spMkLst>
            <pc:docMk/>
            <pc:sldMk cId="1062018124" sldId="289"/>
            <ac:spMk id="9" creationId="{97CFF744-51AA-CB57-E3B2-F5F750AC1694}"/>
          </ac:spMkLst>
        </pc:spChg>
        <pc:picChg chg="del">
          <ac:chgData name="Carlos Rios" userId="259fa1cc625225d5" providerId="LiveId" clId="{350998A3-F115-4917-9BF5-933953F55FE0}" dt="2024-09-29T07:32:23.491" v="358" actId="478"/>
          <ac:picMkLst>
            <pc:docMk/>
            <pc:sldMk cId="1062018124" sldId="289"/>
            <ac:picMk id="3" creationId="{6570968A-2F9D-5489-02D3-EC7EE7EC1999}"/>
          </ac:picMkLst>
        </pc:picChg>
        <pc:picChg chg="add mod">
          <ac:chgData name="Carlos Rios" userId="259fa1cc625225d5" providerId="LiveId" clId="{350998A3-F115-4917-9BF5-933953F55FE0}" dt="2024-09-29T07:32:35.502" v="359" actId="1076"/>
          <ac:picMkLst>
            <pc:docMk/>
            <pc:sldMk cId="1062018124" sldId="289"/>
            <ac:picMk id="7" creationId="{04AB6A21-7859-3013-A4EE-C82BDB40AAE3}"/>
          </ac:picMkLst>
        </pc:picChg>
      </pc:sldChg>
      <pc:sldChg chg="addSp delSp modSp del mod">
        <pc:chgData name="Carlos Rios" userId="259fa1cc625225d5" providerId="LiveId" clId="{350998A3-F115-4917-9BF5-933953F55FE0}" dt="2024-10-10T05:16:03.810" v="1259" actId="2696"/>
        <pc:sldMkLst>
          <pc:docMk/>
          <pc:sldMk cId="1205492066" sldId="290"/>
        </pc:sldMkLst>
        <pc:spChg chg="mod">
          <ac:chgData name="Carlos Rios" userId="259fa1cc625225d5" providerId="LiveId" clId="{350998A3-F115-4917-9BF5-933953F55FE0}" dt="2024-09-29T20:38:58.135" v="498" actId="1037"/>
          <ac:spMkLst>
            <pc:docMk/>
            <pc:sldMk cId="1205492066" sldId="290"/>
            <ac:spMk id="9" creationId="{97CFF744-51AA-CB57-E3B2-F5F750AC1694}"/>
          </ac:spMkLst>
        </pc:spChg>
        <pc:picChg chg="del">
          <ac:chgData name="Carlos Rios" userId="259fa1cc625225d5" providerId="LiveId" clId="{350998A3-F115-4917-9BF5-933953F55FE0}" dt="2024-09-29T07:47:10.106" v="360" actId="478"/>
          <ac:picMkLst>
            <pc:docMk/>
            <pc:sldMk cId="1205492066" sldId="290"/>
            <ac:picMk id="3" creationId="{A4CAF6CF-8E45-DEA7-701C-7BE7A8AD9635}"/>
          </ac:picMkLst>
        </pc:picChg>
        <pc:picChg chg="add mod">
          <ac:chgData name="Carlos Rios" userId="259fa1cc625225d5" providerId="LiveId" clId="{350998A3-F115-4917-9BF5-933953F55FE0}" dt="2024-09-29T07:47:36.132" v="365" actId="1076"/>
          <ac:picMkLst>
            <pc:docMk/>
            <pc:sldMk cId="1205492066" sldId="290"/>
            <ac:picMk id="4" creationId="{26AEFD15-E1FA-9B3D-E63C-9E7C315C5E5A}"/>
          </ac:picMkLst>
        </pc:picChg>
      </pc:sldChg>
      <pc:sldChg chg="addSp delSp modSp del mod">
        <pc:chgData name="Carlos Rios" userId="259fa1cc625225d5" providerId="LiveId" clId="{350998A3-F115-4917-9BF5-933953F55FE0}" dt="2024-10-10T05:16:06.497" v="1260" actId="2696"/>
        <pc:sldMkLst>
          <pc:docMk/>
          <pc:sldMk cId="2138699278" sldId="291"/>
        </pc:sldMkLst>
        <pc:spChg chg="mod">
          <ac:chgData name="Carlos Rios" userId="259fa1cc625225d5" providerId="LiveId" clId="{350998A3-F115-4917-9BF5-933953F55FE0}" dt="2024-09-29T20:38:49.069" v="492" actId="1037"/>
          <ac:spMkLst>
            <pc:docMk/>
            <pc:sldMk cId="2138699278" sldId="291"/>
            <ac:spMk id="9" creationId="{97CFF744-51AA-CB57-E3B2-F5F750AC1694}"/>
          </ac:spMkLst>
        </pc:spChg>
        <pc:picChg chg="add mod">
          <ac:chgData name="Carlos Rios" userId="259fa1cc625225d5" providerId="LiveId" clId="{350998A3-F115-4917-9BF5-933953F55FE0}" dt="2024-09-29T08:05:57.547" v="380" actId="1035"/>
          <ac:picMkLst>
            <pc:docMk/>
            <pc:sldMk cId="2138699278" sldId="291"/>
            <ac:picMk id="3" creationId="{453D717D-1671-4933-0798-79BF0A7946DB}"/>
          </ac:picMkLst>
        </pc:picChg>
        <pc:picChg chg="del">
          <ac:chgData name="Carlos Rios" userId="259fa1cc625225d5" providerId="LiveId" clId="{350998A3-F115-4917-9BF5-933953F55FE0}" dt="2024-09-29T08:04:34.430" v="366" actId="478"/>
          <ac:picMkLst>
            <pc:docMk/>
            <pc:sldMk cId="2138699278" sldId="291"/>
            <ac:picMk id="4" creationId="{257A61A4-0150-43B9-D6DC-8B361E788876}"/>
          </ac:picMkLst>
        </pc:picChg>
      </pc:sldChg>
      <pc:sldChg chg="addSp delSp modSp del mod">
        <pc:chgData name="Carlos Rios" userId="259fa1cc625225d5" providerId="LiveId" clId="{350998A3-F115-4917-9BF5-933953F55FE0}" dt="2024-10-10T05:16:09.765" v="1261" actId="2696"/>
        <pc:sldMkLst>
          <pc:docMk/>
          <pc:sldMk cId="589523520" sldId="292"/>
        </pc:sldMkLst>
        <pc:spChg chg="mod">
          <ac:chgData name="Carlos Rios" userId="259fa1cc625225d5" providerId="LiveId" clId="{350998A3-F115-4917-9BF5-933953F55FE0}" dt="2024-09-29T20:38:38.819" v="486" actId="1037"/>
          <ac:spMkLst>
            <pc:docMk/>
            <pc:sldMk cId="589523520" sldId="292"/>
            <ac:spMk id="9" creationId="{97CFF744-51AA-CB57-E3B2-F5F750AC1694}"/>
          </ac:spMkLst>
        </pc:spChg>
        <pc:picChg chg="del">
          <ac:chgData name="Carlos Rios" userId="259fa1cc625225d5" providerId="LiveId" clId="{350998A3-F115-4917-9BF5-933953F55FE0}" dt="2024-09-29T08:21:08.452" v="381" actId="478"/>
          <ac:picMkLst>
            <pc:docMk/>
            <pc:sldMk cId="589523520" sldId="292"/>
            <ac:picMk id="3" creationId="{385F5472-1AC8-DF50-57D8-5121F6344889}"/>
          </ac:picMkLst>
        </pc:picChg>
        <pc:picChg chg="add mod">
          <ac:chgData name="Carlos Rios" userId="259fa1cc625225d5" providerId="LiveId" clId="{350998A3-F115-4917-9BF5-933953F55FE0}" dt="2024-09-29T08:21:37.976" v="387" actId="1035"/>
          <ac:picMkLst>
            <pc:docMk/>
            <pc:sldMk cId="589523520" sldId="292"/>
            <ac:picMk id="4" creationId="{A18B27C4-73BF-6D64-074F-DD30B1391A25}"/>
          </ac:picMkLst>
        </pc:picChg>
      </pc:sldChg>
      <pc:sldChg chg="addSp delSp modSp del mod">
        <pc:chgData name="Carlos Rios" userId="259fa1cc625225d5" providerId="LiveId" clId="{350998A3-F115-4917-9BF5-933953F55FE0}" dt="2024-10-10T05:16:13.242" v="1262" actId="2696"/>
        <pc:sldMkLst>
          <pc:docMk/>
          <pc:sldMk cId="4209172301" sldId="293"/>
        </pc:sldMkLst>
        <pc:spChg chg="mod">
          <ac:chgData name="Carlos Rios" userId="259fa1cc625225d5" providerId="LiveId" clId="{350998A3-F115-4917-9BF5-933953F55FE0}" dt="2024-09-29T20:38:14.954" v="470" actId="1037"/>
          <ac:spMkLst>
            <pc:docMk/>
            <pc:sldMk cId="4209172301" sldId="293"/>
            <ac:spMk id="9" creationId="{97CFF744-51AA-CB57-E3B2-F5F750AC1694}"/>
          </ac:spMkLst>
        </pc:spChg>
        <pc:picChg chg="add mod">
          <ac:chgData name="Carlos Rios" userId="259fa1cc625225d5" providerId="LiveId" clId="{350998A3-F115-4917-9BF5-933953F55FE0}" dt="2024-09-29T08:36:41.318" v="397" actId="1035"/>
          <ac:picMkLst>
            <pc:docMk/>
            <pc:sldMk cId="4209172301" sldId="293"/>
            <ac:picMk id="3" creationId="{05815E36-3F4F-BDAB-3154-BCC5694555B2}"/>
          </ac:picMkLst>
        </pc:picChg>
        <pc:picChg chg="del">
          <ac:chgData name="Carlos Rios" userId="259fa1cc625225d5" providerId="LiveId" clId="{350998A3-F115-4917-9BF5-933953F55FE0}" dt="2024-09-29T08:36:09.311" v="388" actId="478"/>
          <ac:picMkLst>
            <pc:docMk/>
            <pc:sldMk cId="4209172301" sldId="293"/>
            <ac:picMk id="4" creationId="{6D073709-DFEC-B483-0B17-224FB9B0AD48}"/>
          </ac:picMkLst>
        </pc:picChg>
      </pc:sldChg>
      <pc:sldChg chg="addSp delSp modSp del mod">
        <pc:chgData name="Carlos Rios" userId="259fa1cc625225d5" providerId="LiveId" clId="{350998A3-F115-4917-9BF5-933953F55FE0}" dt="2024-10-10T05:16:17.605" v="1263" actId="2696"/>
        <pc:sldMkLst>
          <pc:docMk/>
          <pc:sldMk cId="3249092509" sldId="294"/>
        </pc:sldMkLst>
        <pc:spChg chg="mod">
          <ac:chgData name="Carlos Rios" userId="259fa1cc625225d5" providerId="LiveId" clId="{350998A3-F115-4917-9BF5-933953F55FE0}" dt="2024-09-29T20:38:04.616" v="464" actId="1037"/>
          <ac:spMkLst>
            <pc:docMk/>
            <pc:sldMk cId="3249092509" sldId="294"/>
            <ac:spMk id="9" creationId="{97CFF744-51AA-CB57-E3B2-F5F750AC1694}"/>
          </ac:spMkLst>
        </pc:spChg>
        <pc:picChg chg="del">
          <ac:chgData name="Carlos Rios" userId="259fa1cc625225d5" providerId="LiveId" clId="{350998A3-F115-4917-9BF5-933953F55FE0}" dt="2024-09-29T18:47:07.367" v="398" actId="478"/>
          <ac:picMkLst>
            <pc:docMk/>
            <pc:sldMk cId="3249092509" sldId="294"/>
            <ac:picMk id="3" creationId="{1A0587CB-692E-8FB3-83C9-AD40279B05D1}"/>
          </ac:picMkLst>
        </pc:picChg>
        <pc:picChg chg="add mod">
          <ac:chgData name="Carlos Rios" userId="259fa1cc625225d5" providerId="LiveId" clId="{350998A3-F115-4917-9BF5-933953F55FE0}" dt="2024-09-29T18:47:31.073" v="407" actId="1035"/>
          <ac:picMkLst>
            <pc:docMk/>
            <pc:sldMk cId="3249092509" sldId="294"/>
            <ac:picMk id="4" creationId="{3ADBCE0D-A2D8-7472-9C44-EA333BC5BD62}"/>
          </ac:picMkLst>
        </pc:picChg>
      </pc:sldChg>
      <pc:sldChg chg="addSp delSp modSp del mod">
        <pc:chgData name="Carlos Rios" userId="259fa1cc625225d5" providerId="LiveId" clId="{350998A3-F115-4917-9BF5-933953F55FE0}" dt="2024-10-10T05:16:33.606" v="1264" actId="47"/>
        <pc:sldMkLst>
          <pc:docMk/>
          <pc:sldMk cId="3567693967" sldId="295"/>
        </pc:sldMkLst>
        <pc:spChg chg="mod">
          <ac:chgData name="Carlos Rios" userId="259fa1cc625225d5" providerId="LiveId" clId="{350998A3-F115-4917-9BF5-933953F55FE0}" dt="2024-09-29T20:37:56.439" v="458" actId="1037"/>
          <ac:spMkLst>
            <pc:docMk/>
            <pc:sldMk cId="3567693967" sldId="295"/>
            <ac:spMk id="9" creationId="{97CFF744-51AA-CB57-E3B2-F5F750AC1694}"/>
          </ac:spMkLst>
        </pc:spChg>
        <pc:picChg chg="add mod">
          <ac:chgData name="Carlos Rios" userId="259fa1cc625225d5" providerId="LiveId" clId="{350998A3-F115-4917-9BF5-933953F55FE0}" dt="2024-09-29T19:48:33.134" v="417" actId="1035"/>
          <ac:picMkLst>
            <pc:docMk/>
            <pc:sldMk cId="3567693967" sldId="295"/>
            <ac:picMk id="3" creationId="{AFF1DF2D-757F-7B1D-E31A-635F39E17B62}"/>
          </ac:picMkLst>
        </pc:picChg>
        <pc:picChg chg="del">
          <ac:chgData name="Carlos Rios" userId="259fa1cc625225d5" providerId="LiveId" clId="{350998A3-F115-4917-9BF5-933953F55FE0}" dt="2024-09-29T19:47:53.330" v="408" actId="478"/>
          <ac:picMkLst>
            <pc:docMk/>
            <pc:sldMk cId="3567693967" sldId="295"/>
            <ac:picMk id="4" creationId="{1B3D6B79-185C-63C9-EF92-725854EBBB37}"/>
          </ac:picMkLst>
        </pc:picChg>
      </pc:sldChg>
      <pc:sldChg chg="addSp delSp modSp del mod">
        <pc:chgData name="Carlos Rios" userId="259fa1cc625225d5" providerId="LiveId" clId="{350998A3-F115-4917-9BF5-933953F55FE0}" dt="2024-10-10T05:16:33.606" v="1264" actId="47"/>
        <pc:sldMkLst>
          <pc:docMk/>
          <pc:sldMk cId="2241291766" sldId="296"/>
        </pc:sldMkLst>
        <pc:spChg chg="mod">
          <ac:chgData name="Carlos Rios" userId="259fa1cc625225d5" providerId="LiveId" clId="{350998A3-F115-4917-9BF5-933953F55FE0}" dt="2024-09-29T20:37:46.800" v="452" actId="1037"/>
          <ac:spMkLst>
            <pc:docMk/>
            <pc:sldMk cId="2241291766" sldId="296"/>
            <ac:spMk id="9" creationId="{97CFF744-51AA-CB57-E3B2-F5F750AC1694}"/>
          </ac:spMkLst>
        </pc:spChg>
        <pc:picChg chg="del">
          <ac:chgData name="Carlos Rios" userId="259fa1cc625225d5" providerId="LiveId" clId="{350998A3-F115-4917-9BF5-933953F55FE0}" dt="2024-09-29T20:12:34.096" v="418" actId="478"/>
          <ac:picMkLst>
            <pc:docMk/>
            <pc:sldMk cId="2241291766" sldId="296"/>
            <ac:picMk id="3" creationId="{C0F6F1DD-0874-01E3-7CBB-A2C3367C8E54}"/>
          </ac:picMkLst>
        </pc:picChg>
        <pc:picChg chg="add mod">
          <ac:chgData name="Carlos Rios" userId="259fa1cc625225d5" providerId="LiveId" clId="{350998A3-F115-4917-9BF5-933953F55FE0}" dt="2024-09-29T20:12:48.232" v="427" actId="1035"/>
          <ac:picMkLst>
            <pc:docMk/>
            <pc:sldMk cId="2241291766" sldId="296"/>
            <ac:picMk id="4" creationId="{654C573C-C90A-8E66-3CAF-AD2BC830FFCA}"/>
          </ac:picMkLst>
        </pc:picChg>
      </pc:sldChg>
      <pc:sldChg chg="addSp delSp modSp del mod">
        <pc:chgData name="Carlos Rios" userId="259fa1cc625225d5" providerId="LiveId" clId="{350998A3-F115-4917-9BF5-933953F55FE0}" dt="2024-10-10T05:16:33.606" v="1264" actId="47"/>
        <pc:sldMkLst>
          <pc:docMk/>
          <pc:sldMk cId="2991307575" sldId="297"/>
        </pc:sldMkLst>
        <pc:spChg chg="mod">
          <ac:chgData name="Carlos Rios" userId="259fa1cc625225d5" providerId="LiveId" clId="{350998A3-F115-4917-9BF5-933953F55FE0}" dt="2024-09-29T20:39:43.022" v="508" actId="1037"/>
          <ac:spMkLst>
            <pc:docMk/>
            <pc:sldMk cId="2991307575" sldId="297"/>
            <ac:spMk id="9" creationId="{97CFF744-51AA-CB57-E3B2-F5F750AC1694}"/>
          </ac:spMkLst>
        </pc:spChg>
        <pc:picChg chg="add mod">
          <ac:chgData name="Carlos Rios" userId="259fa1cc625225d5" providerId="LiveId" clId="{350998A3-F115-4917-9BF5-933953F55FE0}" dt="2024-09-29T20:37:22.698" v="437" actId="1035"/>
          <ac:picMkLst>
            <pc:docMk/>
            <pc:sldMk cId="2991307575" sldId="297"/>
            <ac:picMk id="3" creationId="{50E66950-B303-A04C-CFCB-C43555743FDD}"/>
          </ac:picMkLst>
        </pc:picChg>
        <pc:picChg chg="del">
          <ac:chgData name="Carlos Rios" userId="259fa1cc625225d5" providerId="LiveId" clId="{350998A3-F115-4917-9BF5-933953F55FE0}" dt="2024-09-29T20:37:06.570" v="428" actId="478"/>
          <ac:picMkLst>
            <pc:docMk/>
            <pc:sldMk cId="2991307575" sldId="297"/>
            <ac:picMk id="4" creationId="{206160BB-25A9-6E40-FAA7-E60D8A7B3C77}"/>
          </ac:picMkLst>
        </pc:picChg>
      </pc:sldChg>
      <pc:sldChg chg="addSp delSp modSp del mod">
        <pc:chgData name="Carlos Rios" userId="259fa1cc625225d5" providerId="LiveId" clId="{350998A3-F115-4917-9BF5-933953F55FE0}" dt="2024-10-10T05:16:33.606" v="1264" actId="47"/>
        <pc:sldMkLst>
          <pc:docMk/>
          <pc:sldMk cId="434015175" sldId="299"/>
        </pc:sldMkLst>
        <pc:spChg chg="mod">
          <ac:chgData name="Carlos Rios" userId="259fa1cc625225d5" providerId="LiveId" clId="{350998A3-F115-4917-9BF5-933953F55FE0}" dt="2024-09-29T20:39:55.653" v="514" actId="1037"/>
          <ac:spMkLst>
            <pc:docMk/>
            <pc:sldMk cId="434015175" sldId="299"/>
            <ac:spMk id="9" creationId="{97CFF744-51AA-CB57-E3B2-F5F750AC1694}"/>
          </ac:spMkLst>
        </pc:spChg>
        <pc:picChg chg="del">
          <ac:chgData name="Carlos Rios" userId="259fa1cc625225d5" providerId="LiveId" clId="{350998A3-F115-4917-9BF5-933953F55FE0}" dt="2024-09-29T20:54:59.681" v="515" actId="478"/>
          <ac:picMkLst>
            <pc:docMk/>
            <pc:sldMk cId="434015175" sldId="299"/>
            <ac:picMk id="3" creationId="{70EB836D-D022-08EC-3DAB-C5DF780EADFD}"/>
          </ac:picMkLst>
        </pc:picChg>
        <pc:picChg chg="add mod">
          <ac:chgData name="Carlos Rios" userId="259fa1cc625225d5" providerId="LiveId" clId="{350998A3-F115-4917-9BF5-933953F55FE0}" dt="2024-09-29T20:55:17.261" v="524" actId="1035"/>
          <ac:picMkLst>
            <pc:docMk/>
            <pc:sldMk cId="434015175" sldId="299"/>
            <ac:picMk id="4" creationId="{597B645D-3EAB-0579-449C-ECD67B4836CF}"/>
          </ac:picMkLst>
        </pc:picChg>
      </pc:sldChg>
      <pc:sldChg chg="addSp delSp modSp del mod">
        <pc:chgData name="Carlos Rios" userId="259fa1cc625225d5" providerId="LiveId" clId="{350998A3-F115-4917-9BF5-933953F55FE0}" dt="2024-10-10T05:16:33.606" v="1264" actId="47"/>
        <pc:sldMkLst>
          <pc:docMk/>
          <pc:sldMk cId="4063808809" sldId="300"/>
        </pc:sldMkLst>
        <pc:spChg chg="mod">
          <ac:chgData name="Carlos Rios" userId="259fa1cc625225d5" providerId="LiveId" clId="{350998A3-F115-4917-9BF5-933953F55FE0}" dt="2024-09-29T21:16:04.256" v="546" actId="1035"/>
          <ac:spMkLst>
            <pc:docMk/>
            <pc:sldMk cId="4063808809" sldId="300"/>
            <ac:spMk id="9" creationId="{97CFF744-51AA-CB57-E3B2-F5F750AC1694}"/>
          </ac:spMkLst>
        </pc:spChg>
        <pc:picChg chg="add del mod">
          <ac:chgData name="Carlos Rios" userId="259fa1cc625225d5" providerId="LiveId" clId="{350998A3-F115-4917-9BF5-933953F55FE0}" dt="2024-09-29T20:56:36.719" v="535" actId="22"/>
          <ac:picMkLst>
            <pc:docMk/>
            <pc:sldMk cId="4063808809" sldId="300"/>
            <ac:picMk id="3" creationId="{CAA88817-9524-6AC1-496E-45CAB7787EE3}"/>
          </ac:picMkLst>
        </pc:picChg>
        <pc:picChg chg="add del">
          <ac:chgData name="Carlos Rios" userId="259fa1cc625225d5" providerId="LiveId" clId="{350998A3-F115-4917-9BF5-933953F55FE0}" dt="2024-09-29T21:15:38.407" v="537" actId="478"/>
          <ac:picMkLst>
            <pc:docMk/>
            <pc:sldMk cId="4063808809" sldId="300"/>
            <ac:picMk id="4" creationId="{9EAC856D-64F8-52FA-4782-199646C12FAD}"/>
          </ac:picMkLst>
        </pc:picChg>
        <pc:picChg chg="add mod">
          <ac:chgData name="Carlos Rios" userId="259fa1cc625225d5" providerId="LiveId" clId="{350998A3-F115-4917-9BF5-933953F55FE0}" dt="2024-09-29T21:16:12.014" v="547" actId="1035"/>
          <ac:picMkLst>
            <pc:docMk/>
            <pc:sldMk cId="4063808809" sldId="300"/>
            <ac:picMk id="10" creationId="{F234BEFE-AF84-03F0-D584-D0F25F9B832C}"/>
          </ac:picMkLst>
        </pc:picChg>
      </pc:sldChg>
      <pc:sldChg chg="addSp delSp modSp del mod">
        <pc:chgData name="Carlos Rios" userId="259fa1cc625225d5" providerId="LiveId" clId="{350998A3-F115-4917-9BF5-933953F55FE0}" dt="2024-10-10T05:16:33.606" v="1264" actId="47"/>
        <pc:sldMkLst>
          <pc:docMk/>
          <pc:sldMk cId="679612832" sldId="301"/>
        </pc:sldMkLst>
        <pc:spChg chg="mod">
          <ac:chgData name="Carlos Rios" userId="259fa1cc625225d5" providerId="LiveId" clId="{350998A3-F115-4917-9BF5-933953F55FE0}" dt="2024-09-29T21:17:16.820" v="553" actId="1037"/>
          <ac:spMkLst>
            <pc:docMk/>
            <pc:sldMk cId="679612832" sldId="301"/>
            <ac:spMk id="9" creationId="{97CFF744-51AA-CB57-E3B2-F5F750AC1694}"/>
          </ac:spMkLst>
        </pc:spChg>
        <pc:picChg chg="del">
          <ac:chgData name="Carlos Rios" userId="259fa1cc625225d5" providerId="LiveId" clId="{350998A3-F115-4917-9BF5-933953F55FE0}" dt="2024-09-29T21:17:25.057" v="554" actId="478"/>
          <ac:picMkLst>
            <pc:docMk/>
            <pc:sldMk cId="679612832" sldId="301"/>
            <ac:picMk id="3" creationId="{E0522633-F894-7AA4-1B43-7B217B3B389E}"/>
          </ac:picMkLst>
        </pc:picChg>
        <pc:picChg chg="add mod">
          <ac:chgData name="Carlos Rios" userId="259fa1cc625225d5" providerId="LiveId" clId="{350998A3-F115-4917-9BF5-933953F55FE0}" dt="2024-09-29T21:33:01.896" v="565" actId="1036"/>
          <ac:picMkLst>
            <pc:docMk/>
            <pc:sldMk cId="679612832" sldId="301"/>
            <ac:picMk id="4" creationId="{54B1F3A0-2D8C-204E-A24A-81ECB2DC089F}"/>
          </ac:picMkLst>
        </pc:picChg>
      </pc:sldChg>
      <pc:sldChg chg="addSp delSp modSp del mod ord">
        <pc:chgData name="Carlos Rios" userId="259fa1cc625225d5" providerId="LiveId" clId="{350998A3-F115-4917-9BF5-933953F55FE0}" dt="2024-10-08T21:34:11.040" v="925" actId="2696"/>
        <pc:sldMkLst>
          <pc:docMk/>
          <pc:sldMk cId="1844116558" sldId="302"/>
        </pc:sldMkLst>
        <pc:spChg chg="add del mod">
          <ac:chgData name="Carlos Rios" userId="259fa1cc625225d5" providerId="LiveId" clId="{350998A3-F115-4917-9BF5-933953F55FE0}" dt="2024-09-29T07:15:56.156" v="334" actId="478"/>
          <ac:spMkLst>
            <pc:docMk/>
            <pc:sldMk cId="1844116558" sldId="302"/>
            <ac:spMk id="2" creationId="{DF24523C-A94C-1FEC-4595-73AEBCE5AC04}"/>
          </ac:spMkLst>
        </pc:spChg>
        <pc:spChg chg="mod">
          <ac:chgData name="Carlos Rios" userId="259fa1cc625225d5" providerId="LiveId" clId="{350998A3-F115-4917-9BF5-933953F55FE0}" dt="2024-09-29T07:18:18.990" v="342" actId="164"/>
          <ac:spMkLst>
            <pc:docMk/>
            <pc:sldMk cId="1844116558" sldId="302"/>
            <ac:spMk id="4" creationId="{D58B6510-B73D-4E9A-1418-98DCB304D444}"/>
          </ac:spMkLst>
        </pc:spChg>
        <pc:spChg chg="mod">
          <ac:chgData name="Carlos Rios" userId="259fa1cc625225d5" providerId="LiveId" clId="{350998A3-F115-4917-9BF5-933953F55FE0}" dt="2024-10-08T08:39:09.106" v="799" actId="20577"/>
          <ac:spMkLst>
            <pc:docMk/>
            <pc:sldMk cId="1844116558" sldId="302"/>
            <ac:spMk id="9" creationId="{97CFF744-51AA-CB57-E3B2-F5F750AC1694}"/>
          </ac:spMkLst>
        </pc:spChg>
        <pc:spChg chg="mod">
          <ac:chgData name="Carlos Rios" userId="259fa1cc625225d5" providerId="LiveId" clId="{350998A3-F115-4917-9BF5-933953F55FE0}" dt="2024-09-29T07:18:18.990" v="342" actId="164"/>
          <ac:spMkLst>
            <pc:docMk/>
            <pc:sldMk cId="1844116558" sldId="302"/>
            <ac:spMk id="10" creationId="{D0D666CB-B31E-DE71-54EC-A5146B20E036}"/>
          </ac:spMkLst>
        </pc:spChg>
        <pc:spChg chg="mod">
          <ac:chgData name="Carlos Rios" userId="259fa1cc625225d5" providerId="LiveId" clId="{350998A3-F115-4917-9BF5-933953F55FE0}" dt="2024-09-29T07:18:18.990" v="342" actId="164"/>
          <ac:spMkLst>
            <pc:docMk/>
            <pc:sldMk cId="1844116558" sldId="302"/>
            <ac:spMk id="11" creationId="{214F4270-B2BD-50DF-F40D-9E9BF6291993}"/>
          </ac:spMkLst>
        </pc:spChg>
        <pc:spChg chg="mod">
          <ac:chgData name="Carlos Rios" userId="259fa1cc625225d5" providerId="LiveId" clId="{350998A3-F115-4917-9BF5-933953F55FE0}" dt="2024-09-29T07:18:18.990" v="342" actId="164"/>
          <ac:spMkLst>
            <pc:docMk/>
            <pc:sldMk cId="1844116558" sldId="302"/>
            <ac:spMk id="12" creationId="{C3610FC4-B024-DC56-3454-D0977A87BF7B}"/>
          </ac:spMkLst>
        </pc:spChg>
        <pc:spChg chg="mod">
          <ac:chgData name="Carlos Rios" userId="259fa1cc625225d5" providerId="LiveId" clId="{350998A3-F115-4917-9BF5-933953F55FE0}" dt="2024-09-29T07:18:18.990" v="342" actId="164"/>
          <ac:spMkLst>
            <pc:docMk/>
            <pc:sldMk cId="1844116558" sldId="302"/>
            <ac:spMk id="13" creationId="{3E8541DB-9DE5-D031-37CD-9E7A5227A1E1}"/>
          </ac:spMkLst>
        </pc:spChg>
        <pc:spChg chg="mod">
          <ac:chgData name="Carlos Rios" userId="259fa1cc625225d5" providerId="LiveId" clId="{350998A3-F115-4917-9BF5-933953F55FE0}" dt="2024-09-29T07:18:18.990" v="342" actId="164"/>
          <ac:spMkLst>
            <pc:docMk/>
            <pc:sldMk cId="1844116558" sldId="302"/>
            <ac:spMk id="14" creationId="{15E082F9-509B-5E5C-C695-D563A9D68A25}"/>
          </ac:spMkLst>
        </pc:spChg>
        <pc:grpChg chg="mod">
          <ac:chgData name="Carlos Rios" userId="259fa1cc625225d5" providerId="LiveId" clId="{350998A3-F115-4917-9BF5-933953F55FE0}" dt="2024-09-29T07:19:00.914" v="343" actId="164"/>
          <ac:grpSpMkLst>
            <pc:docMk/>
            <pc:sldMk cId="1844116558" sldId="302"/>
            <ac:grpSpMk id="7" creationId="{41C81317-93A4-39EE-8364-2CEA47FEF911}"/>
          </ac:grpSpMkLst>
        </pc:grpChg>
        <pc:grpChg chg="mod">
          <ac:chgData name="Carlos Rios" userId="259fa1cc625225d5" providerId="LiveId" clId="{350998A3-F115-4917-9BF5-933953F55FE0}" dt="2024-09-29T07:18:18.990" v="342" actId="164"/>
          <ac:grpSpMkLst>
            <pc:docMk/>
            <pc:sldMk cId="1844116558" sldId="302"/>
            <ac:grpSpMk id="15" creationId="{3644A732-14D4-2D05-4B41-2156450422B4}"/>
          </ac:grpSpMkLst>
        </pc:grpChg>
        <pc:grpChg chg="mod">
          <ac:chgData name="Carlos Rios" userId="259fa1cc625225d5" providerId="LiveId" clId="{350998A3-F115-4917-9BF5-933953F55FE0}" dt="2024-09-29T07:18:18.990" v="342" actId="164"/>
          <ac:grpSpMkLst>
            <pc:docMk/>
            <pc:sldMk cId="1844116558" sldId="302"/>
            <ac:grpSpMk id="19" creationId="{5749EFE6-999D-8AFD-8D65-476E9FC8A905}"/>
          </ac:grpSpMkLst>
        </pc:grpChg>
        <pc:grpChg chg="add mod">
          <ac:chgData name="Carlos Rios" userId="259fa1cc625225d5" providerId="LiveId" clId="{350998A3-F115-4917-9BF5-933953F55FE0}" dt="2024-09-29T07:17:02.607" v="336" actId="164"/>
          <ac:grpSpMkLst>
            <pc:docMk/>
            <pc:sldMk cId="1844116558" sldId="302"/>
            <ac:grpSpMk id="23" creationId="{BEE017DC-9B9C-8685-0363-7E7DFE9EC6AA}"/>
          </ac:grpSpMkLst>
        </pc:grpChg>
        <pc:grpChg chg="add mod">
          <ac:chgData name="Carlos Rios" userId="259fa1cc625225d5" providerId="LiveId" clId="{350998A3-F115-4917-9BF5-933953F55FE0}" dt="2024-09-29T07:18:18.990" v="342" actId="164"/>
          <ac:grpSpMkLst>
            <pc:docMk/>
            <pc:sldMk cId="1844116558" sldId="302"/>
            <ac:grpSpMk id="24" creationId="{38DF0761-A7CE-42AB-5A1F-26619B52B7BE}"/>
          </ac:grpSpMkLst>
        </pc:grpChg>
        <pc:grpChg chg="add mod">
          <ac:chgData name="Carlos Rios" userId="259fa1cc625225d5" providerId="LiveId" clId="{350998A3-F115-4917-9BF5-933953F55FE0}" dt="2024-09-29T07:19:00.914" v="343" actId="164"/>
          <ac:grpSpMkLst>
            <pc:docMk/>
            <pc:sldMk cId="1844116558" sldId="302"/>
            <ac:grpSpMk id="26" creationId="{16DEFF85-94F5-9861-443D-8BFD8015EA51}"/>
          </ac:grpSpMkLst>
        </pc:grpChg>
        <pc:picChg chg="mod">
          <ac:chgData name="Carlos Rios" userId="259fa1cc625225d5" providerId="LiveId" clId="{350998A3-F115-4917-9BF5-933953F55FE0}" dt="2024-09-29T07:18:18.990" v="342" actId="164"/>
          <ac:picMkLst>
            <pc:docMk/>
            <pc:sldMk cId="1844116558" sldId="302"/>
            <ac:picMk id="3" creationId="{FDBFAD86-2470-F37C-FD56-A1097C2A0A69}"/>
          </ac:picMkLst>
        </pc:picChg>
        <pc:picChg chg="mod">
          <ac:chgData name="Carlos Rios" userId="259fa1cc625225d5" providerId="LiveId" clId="{350998A3-F115-4917-9BF5-933953F55FE0}" dt="2024-09-29T07:18:18.990" v="342" actId="164"/>
          <ac:picMkLst>
            <pc:docMk/>
            <pc:sldMk cId="1844116558" sldId="302"/>
            <ac:picMk id="16" creationId="{6501D830-D207-56EB-7583-919EF00D904E}"/>
          </ac:picMkLst>
        </pc:picChg>
        <pc:picChg chg="mod">
          <ac:chgData name="Carlos Rios" userId="259fa1cc625225d5" providerId="LiveId" clId="{350998A3-F115-4917-9BF5-933953F55FE0}" dt="2024-09-29T07:18:18.990" v="342" actId="164"/>
          <ac:picMkLst>
            <pc:docMk/>
            <pc:sldMk cId="1844116558" sldId="302"/>
            <ac:picMk id="18" creationId="{E135798A-447E-07E9-FD5D-1994F3008077}"/>
          </ac:picMkLst>
        </pc:picChg>
        <pc:picChg chg="add mod">
          <ac:chgData name="Carlos Rios" userId="259fa1cc625225d5" providerId="LiveId" clId="{350998A3-F115-4917-9BF5-933953F55FE0}" dt="2024-09-29T07:19:00.914" v="343" actId="164"/>
          <ac:picMkLst>
            <pc:docMk/>
            <pc:sldMk cId="1844116558" sldId="302"/>
            <ac:picMk id="21" creationId="{4DF45E90-2596-5E17-DDB1-4359E806D128}"/>
          </ac:picMkLst>
        </pc:picChg>
        <pc:cxnChg chg="mod">
          <ac:chgData name="Carlos Rios" userId="259fa1cc625225d5" providerId="LiveId" clId="{350998A3-F115-4917-9BF5-933953F55FE0}" dt="2024-09-29T07:19:00.914" v="343" actId="164"/>
          <ac:cxnSpMkLst>
            <pc:docMk/>
            <pc:sldMk cId="1844116558" sldId="302"/>
            <ac:cxnSpMk id="25" creationId="{B7B866A1-6075-E5F3-528D-EC24C08144D1}"/>
          </ac:cxnSpMkLst>
        </pc:cxnChg>
        <pc:cxnChg chg="mod">
          <ac:chgData name="Carlos Rios" userId="259fa1cc625225d5" providerId="LiveId" clId="{350998A3-F115-4917-9BF5-933953F55FE0}" dt="2024-09-29T07:19:00.914" v="343" actId="164"/>
          <ac:cxnSpMkLst>
            <pc:docMk/>
            <pc:sldMk cId="1844116558" sldId="302"/>
            <ac:cxnSpMk id="27" creationId="{26A6AD46-E032-645B-BA9F-35ABE33E4A49}"/>
          </ac:cxnSpMkLst>
        </pc:cxnChg>
        <pc:cxnChg chg="mod">
          <ac:chgData name="Carlos Rios" userId="259fa1cc625225d5" providerId="LiveId" clId="{350998A3-F115-4917-9BF5-933953F55FE0}" dt="2024-09-29T07:19:00.914" v="343" actId="164"/>
          <ac:cxnSpMkLst>
            <pc:docMk/>
            <pc:sldMk cId="1844116558" sldId="302"/>
            <ac:cxnSpMk id="28" creationId="{E50844A2-9765-7A6A-367F-210DDF422EC8}"/>
          </ac:cxnSpMkLst>
        </pc:cxnChg>
        <pc:cxnChg chg="mod ord">
          <ac:chgData name="Carlos Rios" userId="259fa1cc625225d5" providerId="LiveId" clId="{350998A3-F115-4917-9BF5-933953F55FE0}" dt="2024-09-29T07:19:29.853" v="348" actId="1076"/>
          <ac:cxnSpMkLst>
            <pc:docMk/>
            <pc:sldMk cId="1844116558" sldId="302"/>
            <ac:cxnSpMk id="42" creationId="{0FAA40E0-4296-4131-B4E3-9FA6483CC3EB}"/>
          </ac:cxnSpMkLst>
        </pc:cxnChg>
        <pc:cxnChg chg="mod">
          <ac:chgData name="Carlos Rios" userId="259fa1cc625225d5" providerId="LiveId" clId="{350998A3-F115-4917-9BF5-933953F55FE0}" dt="2024-09-29T07:19:00.914" v="343" actId="164"/>
          <ac:cxnSpMkLst>
            <pc:docMk/>
            <pc:sldMk cId="1844116558" sldId="302"/>
            <ac:cxnSpMk id="45" creationId="{7ACEBDFD-AFC4-AE61-4484-ACDBA3FD2B63}"/>
          </ac:cxnSpMkLst>
        </pc:cxnChg>
      </pc:sldChg>
      <pc:sldChg chg="modSp mod">
        <pc:chgData name="Carlos Rios" userId="259fa1cc625225d5" providerId="LiveId" clId="{350998A3-F115-4917-9BF5-933953F55FE0}" dt="2024-09-29T07:22:14.410" v="352" actId="20577"/>
        <pc:sldMkLst>
          <pc:docMk/>
          <pc:sldMk cId="3259350467" sldId="303"/>
        </pc:sldMkLst>
        <pc:spChg chg="mod">
          <ac:chgData name="Carlos Rios" userId="259fa1cc625225d5" providerId="LiveId" clId="{350998A3-F115-4917-9BF5-933953F55FE0}" dt="2024-09-29T07:22:14.410" v="352" actId="20577"/>
          <ac:spMkLst>
            <pc:docMk/>
            <pc:sldMk cId="3259350467" sldId="303"/>
            <ac:spMk id="13" creationId="{6290C733-2A13-547F-319C-301B349561A0}"/>
          </ac:spMkLst>
        </pc:spChg>
      </pc:sldChg>
      <pc:sldChg chg="modSp del mod">
        <pc:chgData name="Carlos Rios" userId="259fa1cc625225d5" providerId="LiveId" clId="{350998A3-F115-4917-9BF5-933953F55FE0}" dt="2024-10-08T21:40:18.058" v="974" actId="2696"/>
        <pc:sldMkLst>
          <pc:docMk/>
          <pc:sldMk cId="847518640" sldId="304"/>
        </pc:sldMkLst>
        <pc:spChg chg="mod">
          <ac:chgData name="Carlos Rios" userId="259fa1cc625225d5" providerId="LiveId" clId="{350998A3-F115-4917-9BF5-933953F55FE0}" dt="2024-10-08T08:44:16.242" v="842" actId="20577"/>
          <ac:spMkLst>
            <pc:docMk/>
            <pc:sldMk cId="847518640" sldId="304"/>
            <ac:spMk id="9" creationId="{97CFF744-51AA-CB57-E3B2-F5F750AC1694}"/>
          </ac:spMkLst>
        </pc:spChg>
      </pc:sldChg>
      <pc:sldChg chg="addSp delSp modSp add mod">
        <pc:chgData name="Carlos Rios" userId="259fa1cc625225d5" providerId="LiveId" clId="{350998A3-F115-4917-9BF5-933953F55FE0}" dt="2024-10-10T04:51:43.667" v="1016" actId="1076"/>
        <pc:sldMkLst>
          <pc:docMk/>
          <pc:sldMk cId="921376511" sldId="304"/>
        </pc:sldMkLst>
        <pc:spChg chg="mod">
          <ac:chgData name="Carlos Rios" userId="259fa1cc625225d5" providerId="LiveId" clId="{350998A3-F115-4917-9BF5-933953F55FE0}" dt="2024-10-10T04:51:12.136" v="1011" actId="20577"/>
          <ac:spMkLst>
            <pc:docMk/>
            <pc:sldMk cId="921376511" sldId="304"/>
            <ac:spMk id="9" creationId="{97CFF744-51AA-CB57-E3B2-F5F750AC1694}"/>
          </ac:spMkLst>
        </pc:spChg>
        <pc:graphicFrameChg chg="del">
          <ac:chgData name="Carlos Rios" userId="259fa1cc625225d5" providerId="LiveId" clId="{350998A3-F115-4917-9BF5-933953F55FE0}" dt="2024-10-10T04:51:15.948" v="1012" actId="478"/>
          <ac:graphicFrameMkLst>
            <pc:docMk/>
            <pc:sldMk cId="921376511" sldId="304"/>
            <ac:graphicFrameMk id="2" creationId="{D01A1BBC-C1DD-F215-318E-72D03BA3B405}"/>
          </ac:graphicFrameMkLst>
        </pc:graphicFrameChg>
        <pc:picChg chg="add mod">
          <ac:chgData name="Carlos Rios" userId="259fa1cc625225d5" providerId="LiveId" clId="{350998A3-F115-4917-9BF5-933953F55FE0}" dt="2024-10-10T04:51:43.667" v="1016" actId="1076"/>
          <ac:picMkLst>
            <pc:docMk/>
            <pc:sldMk cId="921376511" sldId="304"/>
            <ac:picMk id="3" creationId="{D7B88C51-4AC6-87EA-0A95-55EC35EAE255}"/>
          </ac:picMkLst>
        </pc:picChg>
      </pc:sldChg>
      <pc:sldChg chg="addSp delSp modSp add mod">
        <pc:chgData name="Carlos Rios" userId="259fa1cc625225d5" providerId="LiveId" clId="{350998A3-F115-4917-9BF5-933953F55FE0}" dt="2024-10-10T05:01:13.513" v="1076" actId="14100"/>
        <pc:sldMkLst>
          <pc:docMk/>
          <pc:sldMk cId="2943246152" sldId="305"/>
        </pc:sldMkLst>
        <pc:picChg chg="add mod">
          <ac:chgData name="Carlos Rios" userId="259fa1cc625225d5" providerId="LiveId" clId="{350998A3-F115-4917-9BF5-933953F55FE0}" dt="2024-10-10T05:01:13.513" v="1076" actId="14100"/>
          <ac:picMkLst>
            <pc:docMk/>
            <pc:sldMk cId="2943246152" sldId="305"/>
            <ac:picMk id="2" creationId="{DD030400-FD25-A4A3-60F2-4A50C034334D}"/>
          </ac:picMkLst>
        </pc:picChg>
        <pc:picChg chg="del">
          <ac:chgData name="Carlos Rios" userId="259fa1cc625225d5" providerId="LiveId" clId="{350998A3-F115-4917-9BF5-933953F55FE0}" dt="2024-10-10T04:52:02.208" v="1018" actId="478"/>
          <ac:picMkLst>
            <pc:docMk/>
            <pc:sldMk cId="2943246152" sldId="305"/>
            <ac:picMk id="3" creationId="{D7B88C51-4AC6-87EA-0A95-55EC35EAE255}"/>
          </ac:picMkLst>
        </pc:picChg>
        <pc:picChg chg="add mod">
          <ac:chgData name="Carlos Rios" userId="259fa1cc625225d5" providerId="LiveId" clId="{350998A3-F115-4917-9BF5-933953F55FE0}" dt="2024-10-10T04:52:47.620" v="1025"/>
          <ac:picMkLst>
            <pc:docMk/>
            <pc:sldMk cId="2943246152" sldId="305"/>
            <ac:picMk id="4" creationId="{55FE4318-6DC0-D475-BF7E-0A2F5C618BEF}"/>
          </ac:picMkLst>
        </pc:picChg>
      </pc:sldChg>
      <pc:sldChg chg="addSp delSp modSp add mod">
        <pc:chgData name="Carlos Rios" userId="259fa1cc625225d5" providerId="LiveId" clId="{350998A3-F115-4917-9BF5-933953F55FE0}" dt="2024-10-10T05:01:46.763" v="1079" actId="1036"/>
        <pc:sldMkLst>
          <pc:docMk/>
          <pc:sldMk cId="3739596863" sldId="306"/>
        </pc:sldMkLst>
        <pc:picChg chg="del">
          <ac:chgData name="Carlos Rios" userId="259fa1cc625225d5" providerId="LiveId" clId="{350998A3-F115-4917-9BF5-933953F55FE0}" dt="2024-10-10T04:54:10.795" v="1042" actId="478"/>
          <ac:picMkLst>
            <pc:docMk/>
            <pc:sldMk cId="3739596863" sldId="306"/>
            <ac:picMk id="2" creationId="{DD030400-FD25-A4A3-60F2-4A50C034334D}"/>
          </ac:picMkLst>
        </pc:picChg>
        <pc:picChg chg="add mod">
          <ac:chgData name="Carlos Rios" userId="259fa1cc625225d5" providerId="LiveId" clId="{350998A3-F115-4917-9BF5-933953F55FE0}" dt="2024-10-10T05:01:46.763" v="1079" actId="1036"/>
          <ac:picMkLst>
            <pc:docMk/>
            <pc:sldMk cId="3739596863" sldId="306"/>
            <ac:picMk id="3" creationId="{36594275-7443-E7F3-C70B-9B821DBE352A}"/>
          </ac:picMkLst>
        </pc:picChg>
      </pc:sldChg>
      <pc:sldChg chg="addSp delSp modSp add mod">
        <pc:chgData name="Carlos Rios" userId="259fa1cc625225d5" providerId="LiveId" clId="{350998A3-F115-4917-9BF5-933953F55FE0}" dt="2024-10-10T05:02:06.372" v="1081" actId="1036"/>
        <pc:sldMkLst>
          <pc:docMk/>
          <pc:sldMk cId="3977142200" sldId="307"/>
        </pc:sldMkLst>
        <pc:picChg chg="add mod">
          <ac:chgData name="Carlos Rios" userId="259fa1cc625225d5" providerId="LiveId" clId="{350998A3-F115-4917-9BF5-933953F55FE0}" dt="2024-10-10T05:02:06.372" v="1081" actId="1036"/>
          <ac:picMkLst>
            <pc:docMk/>
            <pc:sldMk cId="3977142200" sldId="307"/>
            <ac:picMk id="2" creationId="{86FC10BF-6025-96F6-D9E3-56AE41157098}"/>
          </ac:picMkLst>
        </pc:picChg>
        <pc:picChg chg="del">
          <ac:chgData name="Carlos Rios" userId="259fa1cc625225d5" providerId="LiveId" clId="{350998A3-F115-4917-9BF5-933953F55FE0}" dt="2024-10-10T04:55:02.077" v="1052" actId="478"/>
          <ac:picMkLst>
            <pc:docMk/>
            <pc:sldMk cId="3977142200" sldId="307"/>
            <ac:picMk id="3" creationId="{36594275-7443-E7F3-C70B-9B821DBE352A}"/>
          </ac:picMkLst>
        </pc:picChg>
      </pc:sldChg>
      <pc:sldChg chg="addSp delSp modSp add mod">
        <pc:chgData name="Carlos Rios" userId="259fa1cc625225d5" providerId="LiveId" clId="{350998A3-F115-4917-9BF5-933953F55FE0}" dt="2024-10-10T05:02:19.450" v="1083" actId="1036"/>
        <pc:sldMkLst>
          <pc:docMk/>
          <pc:sldMk cId="3946539895" sldId="308"/>
        </pc:sldMkLst>
        <pc:picChg chg="del">
          <ac:chgData name="Carlos Rios" userId="259fa1cc625225d5" providerId="LiveId" clId="{350998A3-F115-4917-9BF5-933953F55FE0}" dt="2024-10-10T04:57:16.327" v="1062" actId="478"/>
          <ac:picMkLst>
            <pc:docMk/>
            <pc:sldMk cId="3946539895" sldId="308"/>
            <ac:picMk id="2" creationId="{86FC10BF-6025-96F6-D9E3-56AE41157098}"/>
          </ac:picMkLst>
        </pc:picChg>
        <pc:picChg chg="add mod">
          <ac:chgData name="Carlos Rios" userId="259fa1cc625225d5" providerId="LiveId" clId="{350998A3-F115-4917-9BF5-933953F55FE0}" dt="2024-10-10T05:02:19.450" v="1083" actId="1036"/>
          <ac:picMkLst>
            <pc:docMk/>
            <pc:sldMk cId="3946539895" sldId="308"/>
            <ac:picMk id="3" creationId="{88583333-AE64-5768-8962-B16AE371271B}"/>
          </ac:picMkLst>
        </pc:picChg>
      </pc:sldChg>
      <pc:sldChg chg="addSp delSp modSp add mod">
        <pc:chgData name="Carlos Rios" userId="259fa1cc625225d5" providerId="LiveId" clId="{350998A3-F115-4917-9BF5-933953F55FE0}" dt="2024-10-10T05:02:32.294" v="1086" actId="1036"/>
        <pc:sldMkLst>
          <pc:docMk/>
          <pc:sldMk cId="3669941901" sldId="309"/>
        </pc:sldMkLst>
        <pc:picChg chg="add mod">
          <ac:chgData name="Carlos Rios" userId="259fa1cc625225d5" providerId="LiveId" clId="{350998A3-F115-4917-9BF5-933953F55FE0}" dt="2024-10-10T05:02:32.294" v="1086" actId="1036"/>
          <ac:picMkLst>
            <pc:docMk/>
            <pc:sldMk cId="3669941901" sldId="309"/>
            <ac:picMk id="2" creationId="{29C086A3-FE1F-6152-5B6F-9736910091A5}"/>
          </ac:picMkLst>
        </pc:picChg>
        <pc:picChg chg="del">
          <ac:chgData name="Carlos Rios" userId="259fa1cc625225d5" providerId="LiveId" clId="{350998A3-F115-4917-9BF5-933953F55FE0}" dt="2024-10-10T05:00:07.481" v="1071" actId="478"/>
          <ac:picMkLst>
            <pc:docMk/>
            <pc:sldMk cId="3669941901" sldId="309"/>
            <ac:picMk id="3" creationId="{88583333-AE64-5768-8962-B16AE371271B}"/>
          </ac:picMkLst>
        </pc:picChg>
      </pc:sldChg>
      <pc:sldMasterChg chg="modSp mod">
        <pc:chgData name="Carlos Rios" userId="259fa1cc625225d5" providerId="LiveId" clId="{350998A3-F115-4917-9BF5-933953F55FE0}" dt="2024-09-29T06:47:01.996" v="0" actId="20577"/>
        <pc:sldMasterMkLst>
          <pc:docMk/>
          <pc:sldMasterMk cId="0" sldId="2147483648"/>
        </pc:sldMasterMkLst>
        <pc:spChg chg="mod">
          <ac:chgData name="Carlos Rios" userId="259fa1cc625225d5" providerId="LiveId" clId="{350998A3-F115-4917-9BF5-933953F55FE0}" dt="2024-09-29T06:47:01.996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82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82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31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8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00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4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1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9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7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8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802.11-24/1443r4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revA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2024-09-30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Plan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01A1BBC-C1DD-F215-318E-72D03BA3B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77914"/>
              </p:ext>
            </p:extLst>
          </p:nvPr>
        </p:nvGraphicFramePr>
        <p:xfrm>
          <a:off x="3670304" y="1169431"/>
          <a:ext cx="4246027" cy="51345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7540">
                  <a:extLst>
                    <a:ext uri="{9D8B030D-6E8A-4147-A177-3AD203B41FA5}">
                      <a16:colId xmlns:a16="http://schemas.microsoft.com/office/drawing/2014/main" val="419928448"/>
                    </a:ext>
                  </a:extLst>
                </a:gridCol>
                <a:gridCol w="1510282">
                  <a:extLst>
                    <a:ext uri="{9D8B030D-6E8A-4147-A177-3AD203B41FA5}">
                      <a16:colId xmlns:a16="http://schemas.microsoft.com/office/drawing/2014/main" val="333345212"/>
                    </a:ext>
                  </a:extLst>
                </a:gridCol>
                <a:gridCol w="1458205">
                  <a:extLst>
                    <a:ext uri="{9D8B030D-6E8A-4147-A177-3AD203B41FA5}">
                      <a16:colId xmlns:a16="http://schemas.microsoft.com/office/drawing/2014/main" val="126299501"/>
                    </a:ext>
                  </a:extLst>
                </a:gridCol>
              </a:tblGrid>
              <a:tr h="79593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DPWiFiTRXv4</a:t>
                      </a:r>
                    </a:p>
                    <a:p>
                      <a:pPr algn="ctr"/>
                      <a:r>
                        <a:rPr lang="en-US" sz="1400" dirty="0"/>
                        <a:t>32x 4kQAM5/6-320MHz DPWiFi Streams </a:t>
                      </a:r>
                    </a:p>
                    <a:p>
                      <a:pPr algn="ctr"/>
                      <a:r>
                        <a:rPr lang="en-US" sz="1400" dirty="0"/>
                        <a:t>BER vs Channel Polarization, Rx Adaptation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567463"/>
                  </a:ext>
                </a:extLst>
              </a:tr>
              <a:tr h="3160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Channel </a:t>
                      </a:r>
                      <a:r>
                        <a:rPr lang="el-GR" sz="1200" b="1" dirty="0"/>
                        <a:t>ψ</a:t>
                      </a:r>
                      <a:r>
                        <a:rPr lang="en-US" sz="1200" b="1" dirty="0"/>
                        <a:t> (</a:t>
                      </a:r>
                      <a:r>
                        <a:rPr lang="en-US" sz="1200" b="1" baseline="30000" dirty="0"/>
                        <a:t>o</a:t>
                      </a:r>
                      <a:r>
                        <a:rPr lang="en-US" sz="12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Rx Adaptation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16134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VP-1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057389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7257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VP-2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342575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32321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VP-3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58576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VP-4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78856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975774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24394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958873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67097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09164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03172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VP-11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111512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VP-12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375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548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88C51-4AC6-87EA-0A95-55EC35EA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70" y="1178393"/>
            <a:ext cx="6855742" cy="52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76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030400-FD25-A4A3-60F2-4A50C034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02570"/>
            <a:ext cx="6781800" cy="51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46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94275-7443-E7F3-C70B-9B821DBE3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15274"/>
            <a:ext cx="6837778" cy="51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6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FC10BF-6025-96F6-D9E3-56AE41157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04862"/>
            <a:ext cx="6871224" cy="51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2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583333-AE64-5768-8962-B16AE3712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402" y="1177380"/>
            <a:ext cx="6864822" cy="522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9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01699" y="553982"/>
            <a:ext cx="10361084" cy="624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Exercise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086A3-FE1F-6152-5B6F-973691009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192842"/>
            <a:ext cx="6828024" cy="52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41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4166" y="627503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Validation Results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3BD26FF-86B5-2DFD-7FC2-FD97D1E1C8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6006" y="1215473"/>
            <a:ext cx="10177404" cy="5259941"/>
          </a:xfrm>
          <a:ln/>
        </p:spPr>
        <p:txBody>
          <a:bodyPr/>
          <a:lstStyle/>
          <a:p>
            <a:pPr marL="231775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sz="2000" dirty="0">
                <a:solidFill>
                  <a:schemeClr val="tx1"/>
                </a:solidFill>
              </a:rPr>
              <a:t>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73088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73088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1800" dirty="0">
              <a:solidFill>
                <a:schemeClr val="tx1"/>
              </a:solidFill>
            </a:endParaRPr>
          </a:p>
          <a:p>
            <a:pPr marL="231775" indent="-231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73088" algn="l"/>
              </a:tabLst>
            </a:pPr>
            <a:r>
              <a:rPr lang="en-US" sz="2000" dirty="0">
                <a:solidFill>
                  <a:schemeClr val="tx1"/>
                </a:solidFill>
              </a:rPr>
              <a:t>Assessments</a:t>
            </a:r>
          </a:p>
          <a:p>
            <a:pPr marL="465138" lvl="1" indent="-2333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DPWiFi indeed transports 92 Gbps within a 320 MHz channel</a:t>
            </a:r>
          </a:p>
          <a:p>
            <a:pPr marL="465138" lvl="1" indent="-2333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DPWiFi is extraordinarily sensitive to propagation impairments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Absent receiver adaptation, even a slight morning mist would irremediably crash a DPWiFi link</a:t>
            </a:r>
            <a:endParaRPr lang="en-US" sz="1800" b="1" dirty="0">
              <a:solidFill>
                <a:schemeClr val="tx1"/>
              </a:solidFill>
            </a:endParaRPr>
          </a:p>
          <a:p>
            <a:pPr marL="465138" lvl="1" indent="-2333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Rx Adaptation, however, comprehensively mitigates </a:t>
            </a:r>
            <a:r>
              <a:rPr lang="en-US" sz="1800" b="1" i="1" dirty="0">
                <a:solidFill>
                  <a:schemeClr val="tx1"/>
                </a:solidFill>
              </a:rPr>
              <a:t>any</a:t>
            </a:r>
            <a:r>
              <a:rPr lang="en-US" sz="1800" b="1" dirty="0">
                <a:solidFill>
                  <a:schemeClr val="tx1"/>
                </a:solidFill>
              </a:rPr>
              <a:t> amount of Channel Polarization</a:t>
            </a:r>
            <a:endParaRPr lang="en-US" sz="1200" dirty="0">
              <a:solidFill>
                <a:schemeClr val="tx1"/>
              </a:solidFill>
            </a:endParaRPr>
          </a:p>
          <a:p>
            <a:pPr marL="231775" indent="-231775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DPWiFi revA (henceforth simply “DPWiFi”) will be the fastest (Rate), farthest (Range) and toughest (Impairment-impervious) WLAN PHY ever devised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2FA179-E564-2F45-E0A1-C30E30C08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62420"/>
              </p:ext>
            </p:extLst>
          </p:nvPr>
        </p:nvGraphicFramePr>
        <p:xfrm>
          <a:off x="1057686" y="1600200"/>
          <a:ext cx="10176112" cy="23164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5108">
                  <a:extLst>
                    <a:ext uri="{9D8B030D-6E8A-4147-A177-3AD203B41FA5}">
                      <a16:colId xmlns:a16="http://schemas.microsoft.com/office/drawing/2014/main" val="2188293203"/>
                    </a:ext>
                  </a:extLst>
                </a:gridCol>
                <a:gridCol w="719434">
                  <a:extLst>
                    <a:ext uri="{9D8B030D-6E8A-4147-A177-3AD203B41FA5}">
                      <a16:colId xmlns:a16="http://schemas.microsoft.com/office/drawing/2014/main" val="29062951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070661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035862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450257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6841343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69509486"/>
                    </a:ext>
                  </a:extLst>
                </a:gridCol>
                <a:gridCol w="1947570">
                  <a:extLst>
                    <a:ext uri="{9D8B030D-6E8A-4147-A177-3AD203B41FA5}">
                      <a16:colId xmlns:a16="http://schemas.microsoft.com/office/drawing/2014/main" val="3238954709"/>
                    </a:ext>
                  </a:extLst>
                </a:gridCol>
              </a:tblGrid>
              <a:tr h="630335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DPWiFi revA BER Performance in Impaired Propagation Channels</a:t>
                      </a:r>
                      <a:br>
                        <a:rPr lang="en-US" dirty="0"/>
                      </a:br>
                      <a:r>
                        <a:rPr lang="en-US" sz="1600" dirty="0"/>
                        <a:t>DPWiFi-32 MCS13 320 MHz vs Channel Polarization, Rx Adaptation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8440"/>
                  </a:ext>
                </a:extLst>
              </a:tr>
              <a:tr h="5357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Channel Impairment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None</a:t>
                      </a:r>
                    </a:p>
                    <a:p>
                      <a:pPr algn="ctr"/>
                      <a:r>
                        <a:rPr lang="en-US" sz="1400" b="1" dirty="0"/>
                        <a:t>0.2</a:t>
                      </a:r>
                      <a:r>
                        <a:rPr lang="en-US" sz="1400" b="1" baseline="30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1.0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1.1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5.0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10.0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Grzng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25.0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Nr Orthgnl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40.0</a:t>
                      </a:r>
                      <a:r>
                        <a:rPr kumimoji="0" lang="en-US" sz="14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33055"/>
                  </a:ext>
                </a:extLst>
              </a:tr>
              <a:tr h="3834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 Polarization Index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0.5792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0.6645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0.7044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20792"/>
                  </a:ext>
                </a:extLst>
              </a:tr>
              <a:tr h="3834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BER, No 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43296"/>
                  </a:ext>
                </a:extLst>
              </a:tr>
              <a:tr h="38345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BER,  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MS Gothic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Gothic"/>
                          <a:cs typeface="+mn-cs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33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436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Carlos Rios, Terabit Wireless Internet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4166" y="627503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So, What Next? Hardware Validation!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EC6B29-7F0B-9640-2DD5-4E6724426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398" y="1542630"/>
            <a:ext cx="7143750" cy="426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BDFF39-27BD-EB9B-6A4E-1C02C7CCA690}"/>
              </a:ext>
            </a:extLst>
          </p:cNvPr>
          <p:cNvSpPr txBox="1"/>
          <p:nvPr/>
        </p:nvSpPr>
        <p:spPr>
          <a:xfrm>
            <a:off x="959262" y="1200090"/>
            <a:ext cx="10361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Quick-turn DPWiFi Prototype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90C733-2A13-547F-319C-301B349561A0}"/>
              </a:ext>
            </a:extLst>
          </p:cNvPr>
          <p:cNvSpPr txBox="1"/>
          <p:nvPr/>
        </p:nvSpPr>
        <p:spPr>
          <a:xfrm>
            <a:off x="901995" y="5838332"/>
            <a:ext cx="1047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8x 11.5 Gbps SMX-4 WiFi-7s      1x 92.2 Gbps PMX-32 DPWiFi  </a:t>
            </a:r>
          </a:p>
        </p:txBody>
      </p:sp>
      <p:pic>
        <p:nvPicPr>
          <p:cNvPr id="3" name="Graphic 2" descr="Cursor with solid fill">
            <a:extLst>
              <a:ext uri="{FF2B5EF4-FFF2-40B4-BE49-F238E27FC236}">
                <a16:creationId xmlns:a16="http://schemas.microsoft.com/office/drawing/2014/main" id="{928B8DF0-20F3-BE57-4A65-BB0D3B10D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938329">
            <a:off x="5859419" y="5859419"/>
            <a:ext cx="330635" cy="3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50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255714" y="1830390"/>
            <a:ext cx="9678457" cy="4113213"/>
          </a:xfrm>
          <a:ln/>
        </p:spPr>
        <p:txBody>
          <a:bodyPr/>
          <a:lstStyle/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C8B91D-4CE0-97B5-AD86-9439E436B20D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4E4181-D195-B71A-1400-67F87D8AD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45" y="609600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/>
              <a:t>Summary and Conclusions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7DDB0E-FA39-AFD9-0945-27E33FAF7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091" y="1674813"/>
            <a:ext cx="10156437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	TGbn PHY candidate DPWiFi comprises breakthrough MIMO Polarization Multiplexing providing 92 Gbps P2P data transport within 320 MHz at 6 GHz, regardless of propagation impairments.</a:t>
            </a:r>
          </a:p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	A MATLAB model has fully simulation-validated the above-claimed DPWiFi functionality and performance.</a:t>
            </a:r>
          </a:p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	A WiFi-7 based prototype will attempt to correspondingly hardware-validate DPWiFi by this year’s end.</a:t>
            </a:r>
          </a:p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	DPWiFi remains without peer as a candidate TGbn PHY</a:t>
            </a:r>
          </a:p>
        </p:txBody>
      </p:sp>
    </p:spTree>
    <p:extLst>
      <p:ext uri="{BB962C8B-B14F-4D97-AF65-F5344CB8AC3E}">
        <p14:creationId xmlns:p14="http://schemas.microsoft.com/office/powerpoint/2010/main" val="2858339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327150" y="1713483"/>
            <a:ext cx="9721849" cy="4113213"/>
          </a:xfrm>
          <a:ln/>
        </p:spPr>
        <p:txBody>
          <a:bodyPr/>
          <a:lstStyle/>
          <a:p>
            <a:pPr marL="0" indent="4635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TGbn PHY candidate DPWiFi originally proposed in Nov ‘23, an improved radiowave polarization processing model incorporated June ‘24 unearthed a serious, latent flaw in the original Dynamic Polarization Propagation Channel formulation. Since remedied, an updated “DPWiFi revA” Tx-Rx model plus corresponding “DPWiFiTRXv4” MATLAB representation functional validation and performance characterization data, analyses and conclusions are presented herein.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C8B91D-4CE0-97B5-AD86-9439E436B20D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3459" y="1447800"/>
            <a:ext cx="10361084" cy="4113213"/>
          </a:xfrm>
        </p:spPr>
        <p:txBody>
          <a:bodyPr/>
          <a:lstStyle/>
          <a:p>
            <a:pPr marL="463550" indent="-463550"/>
            <a:r>
              <a:rPr lang="en-GB" dirty="0"/>
              <a:t>1.	23/1606r1-UHRSG	</a:t>
            </a:r>
            <a:br>
              <a:rPr lang="en-GB" dirty="0"/>
            </a:br>
            <a:r>
              <a:rPr lang="en-GB" sz="2000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Carlos A Rios (Terabit Wireless Internet), 13-Sep-2023</a:t>
            </a:r>
          </a:p>
          <a:p>
            <a:pPr marL="463550" indent="-463550">
              <a:buAutoNum type="arabicPeriod" startAt="2"/>
            </a:pPr>
            <a:r>
              <a:rPr lang="en-GB" dirty="0"/>
              <a:t>23/1756r3-TGbn</a:t>
            </a:r>
            <a:br>
              <a:rPr lang="en-GB" dirty="0"/>
            </a:br>
            <a:r>
              <a:rPr lang="en-GB" sz="2000" u="sng" dirty="0"/>
              <a:t>MIMO Dynamic Polarization and Beamforming: Proposed IEEE802.11bn PHY</a:t>
            </a:r>
            <a:br>
              <a:rPr lang="en-GB" sz="2000" u="sng" dirty="0"/>
            </a:br>
            <a:r>
              <a:rPr lang="en-GB" sz="2000" dirty="0"/>
              <a:t>Carlos A Rios (Terabit Wireless Internet), 16-Nov-2023</a:t>
            </a:r>
          </a:p>
          <a:p>
            <a:pPr marL="463550" indent="-463550">
              <a:buAutoNum type="arabicPeriod" startAt="2"/>
            </a:pPr>
            <a:r>
              <a:rPr lang="en-GB" dirty="0"/>
              <a:t>24/0041r12-TGbn</a:t>
            </a:r>
            <a:br>
              <a:rPr lang="en-GB" dirty="0"/>
            </a:br>
            <a:r>
              <a:rPr lang="en-GB" sz="2000" u="sng" dirty="0"/>
              <a:t>DPWiFi MATLAB Validation</a:t>
            </a:r>
            <a:br>
              <a:rPr lang="en-GB" sz="2000" u="sng" dirty="0"/>
            </a:br>
            <a:r>
              <a:rPr lang="en-GB" sz="2000" dirty="0"/>
              <a:t>Carlos A Rios (Terabit Wireless Internet), 02-Feb-2024</a:t>
            </a:r>
          </a:p>
          <a:p>
            <a:pPr marL="463550" indent="-463550">
              <a:buAutoNum type="arabicPeriod" startAt="2"/>
            </a:pPr>
            <a:r>
              <a:rPr lang="en-GB" dirty="0"/>
              <a:t>24/0440r6-TGbn</a:t>
            </a:r>
            <a:br>
              <a:rPr lang="en-GB" dirty="0"/>
            </a:br>
            <a:r>
              <a:rPr lang="en-GB" sz="2000" u="sng" dirty="0"/>
              <a:t>DPWiFi for IEEE802.11bn WMANs </a:t>
            </a:r>
            <a:br>
              <a:rPr lang="en-GB" sz="2000" u="sng" dirty="0"/>
            </a:br>
            <a:r>
              <a:rPr lang="en-GB" sz="2000" dirty="0"/>
              <a:t>Carlos A Rios (Terabit Wireless Internet), 22-Apr-2024</a:t>
            </a:r>
            <a:br>
              <a:rPr lang="en-GB" dirty="0"/>
            </a:b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9DD9B5-C61F-701E-5042-5D4AD95B850D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990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7CFF3-162F-E322-05F3-1B3ED4D44D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E7EA6-EB30-5CD8-5834-C2A8E453A8E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7000"/>
            <a:ext cx="4246027" cy="180975"/>
          </a:xfrm>
        </p:spPr>
        <p:txBody>
          <a:bodyPr/>
          <a:lstStyle/>
          <a:p>
            <a:r>
              <a:rPr lang="en-GB" dirty="0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0B8555-545F-CB66-C067-54C113DF00C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715599-FE0E-98CD-0836-B804DD067E66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Legacy WiFi (Static) Polarization Operation</a:t>
            </a:r>
            <a:endParaRPr lang="en-GB" sz="2800" kern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D7D1D-FB3F-013A-9BB8-290DFC861320}"/>
              </a:ext>
            </a:extLst>
          </p:cNvPr>
          <p:cNvSpPr txBox="1"/>
          <p:nvPr/>
        </p:nvSpPr>
        <p:spPr>
          <a:xfrm>
            <a:off x="851767" y="4719697"/>
            <a:ext cx="3644033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A WiFi Tx antenna “</a:t>
            </a:r>
            <a:r>
              <a:rPr lang="en-US" sz="1600" b="1" i="1" dirty="0">
                <a:solidFill>
                  <a:schemeClr val="tx1"/>
                </a:solidFill>
              </a:rPr>
              <a:t>polarizes</a:t>
            </a:r>
            <a:r>
              <a:rPr lang="en-US" sz="1600" b="1" dirty="0">
                <a:solidFill>
                  <a:schemeClr val="tx1"/>
                </a:solidFill>
              </a:rPr>
              <a:t>” by launching RF waveforms S in a precise spatial orientation per an “Orthogonal Polarization Baseline (OPB)”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Linearly Polarized P</a:t>
            </a:r>
            <a:r>
              <a:rPr lang="en-US" sz="1400" b="1" baseline="-25000" dirty="0">
                <a:solidFill>
                  <a:schemeClr val="tx1"/>
                </a:solidFill>
              </a:rPr>
              <a:t>TX</a:t>
            </a:r>
            <a:r>
              <a:rPr lang="en-US" sz="1400" b="1" dirty="0">
                <a:solidFill>
                  <a:schemeClr val="tx1"/>
                </a:solidFill>
              </a:rPr>
              <a:t> radiates along a fixed angle between 0</a:t>
            </a:r>
            <a:r>
              <a:rPr lang="en-US" sz="1400" b="1" baseline="30000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 (H) or 90</a:t>
            </a:r>
            <a:r>
              <a:rPr lang="en-US" sz="1400" b="1" baseline="30000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 (V)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b="1" baseline="-25000" dirty="0">
                <a:solidFill>
                  <a:schemeClr val="tx1"/>
                </a:solidFill>
              </a:rPr>
              <a:t>TX</a:t>
            </a:r>
            <a:r>
              <a:rPr lang="en-US" sz="1400" b="1" dirty="0">
                <a:solidFill>
                  <a:schemeClr val="tx1"/>
                </a:solidFill>
              </a:rPr>
              <a:t>(S) = H or V, per the OPB</a:t>
            </a:r>
          </a:p>
          <a:p>
            <a:endParaRPr lang="en-US" sz="1400" b="1" baseline="30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29AF24-E5CB-8093-579B-686961BA7E42}"/>
              </a:ext>
            </a:extLst>
          </p:cNvPr>
          <p:cNvSpPr txBox="1"/>
          <p:nvPr/>
        </p:nvSpPr>
        <p:spPr>
          <a:xfrm>
            <a:off x="4599521" y="4847272"/>
            <a:ext cx="3172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Normal terrestrial propagation may further polarize S by rotating P</a:t>
            </a:r>
            <a:r>
              <a:rPr lang="en-US" sz="1600" b="1" baseline="-25000" dirty="0">
                <a:solidFill>
                  <a:schemeClr val="tx1"/>
                </a:solidFill>
              </a:rPr>
              <a:t>TX</a:t>
            </a:r>
            <a:r>
              <a:rPr lang="en-US" sz="1600" b="1" dirty="0">
                <a:solidFill>
                  <a:schemeClr val="tx1"/>
                </a:solidFill>
              </a:rPr>
              <a:t> by a “polarization angle” 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endParaRPr lang="en-US" sz="1600" b="1" dirty="0">
              <a:solidFill>
                <a:schemeClr val="tx1"/>
              </a:solidFill>
            </a:endParaRPr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LP waveforms propagate fixed-rotated by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baseline="30000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 from P</a:t>
            </a:r>
            <a:r>
              <a:rPr lang="en-US" sz="1400" b="1" baseline="-25000" dirty="0">
                <a:solidFill>
                  <a:schemeClr val="tx1"/>
                </a:solidFill>
              </a:rPr>
              <a:t>TX</a:t>
            </a:r>
            <a:r>
              <a:rPr lang="en-US" sz="1400" b="1" dirty="0">
                <a:solidFill>
                  <a:schemeClr val="tx1"/>
                </a:solidFill>
              </a:rPr>
              <a:t>(S)</a:t>
            </a:r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b="1" baseline="-25000" dirty="0">
                <a:solidFill>
                  <a:schemeClr val="tx1"/>
                </a:solidFill>
              </a:rPr>
              <a:t>TX </a:t>
            </a:r>
            <a:r>
              <a:rPr lang="en-US" sz="1400" b="1" dirty="0">
                <a:solidFill>
                  <a:schemeClr val="tx1"/>
                </a:solidFill>
              </a:rPr>
              <a:t>(S,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) =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 or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 + 90</a:t>
            </a:r>
            <a:r>
              <a:rPr lang="en-US" sz="1400" b="1" baseline="30000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841C7-3C3C-267D-4DE2-11C77B3968AB}"/>
              </a:ext>
            </a:extLst>
          </p:cNvPr>
          <p:cNvSpPr txBox="1"/>
          <p:nvPr/>
        </p:nvSpPr>
        <p:spPr>
          <a:xfrm>
            <a:off x="8101975" y="4724400"/>
            <a:ext cx="3404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A WiFi Rx antenna “</a:t>
            </a:r>
            <a:r>
              <a:rPr lang="en-US" sz="1600" b="1" i="1" dirty="0">
                <a:solidFill>
                  <a:schemeClr val="tx1"/>
                </a:solidFill>
              </a:rPr>
              <a:t>depolarizes</a:t>
            </a:r>
            <a:r>
              <a:rPr lang="en-US" sz="1600" b="1" dirty="0">
                <a:solidFill>
                  <a:schemeClr val="tx1"/>
                </a:solidFill>
              </a:rPr>
              <a:t>” detected waveforms into “Matched-Polarization (MP)” or “Mismatched-Polarization (MMP)” components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b="1" baseline="-25000" dirty="0">
                <a:solidFill>
                  <a:schemeClr val="tx1"/>
                </a:solidFill>
              </a:rPr>
              <a:t>RX </a:t>
            </a:r>
            <a:r>
              <a:rPr lang="en-US" sz="1400" b="1" dirty="0">
                <a:solidFill>
                  <a:schemeClr val="tx1"/>
                </a:solidFill>
              </a:rPr>
              <a:t>(S,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) = H or V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MP (P</a:t>
            </a:r>
            <a:r>
              <a:rPr lang="en-US" sz="1400" b="1" baseline="-25000" dirty="0">
                <a:solidFill>
                  <a:schemeClr val="tx1"/>
                </a:solidFill>
              </a:rPr>
              <a:t>TX </a:t>
            </a:r>
            <a:r>
              <a:rPr lang="en-US" sz="1400" b="1" dirty="0">
                <a:solidFill>
                  <a:schemeClr val="tx1"/>
                </a:solidFill>
              </a:rPr>
              <a:t>(S,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)) = cos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 S(t)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MMP (P</a:t>
            </a:r>
            <a:r>
              <a:rPr lang="en-US" sz="1400" b="1" baseline="-25000" dirty="0">
                <a:solidFill>
                  <a:schemeClr val="tx1"/>
                </a:solidFill>
              </a:rPr>
              <a:t>TX </a:t>
            </a:r>
            <a:r>
              <a:rPr lang="en-US" sz="1400" b="1" dirty="0">
                <a:solidFill>
                  <a:schemeClr val="tx1"/>
                </a:solidFill>
              </a:rPr>
              <a:t>(S, 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)) = sin</a:t>
            </a:r>
            <a:r>
              <a:rPr lang="el-GR" sz="1400" b="1" dirty="0">
                <a:solidFill>
                  <a:schemeClr val="tx1"/>
                </a:solidFill>
              </a:rPr>
              <a:t>ψ</a:t>
            </a:r>
            <a:r>
              <a:rPr lang="en-US" sz="1400" b="1" dirty="0">
                <a:solidFill>
                  <a:schemeClr val="tx1"/>
                </a:solidFill>
              </a:rPr>
              <a:t> S(t)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4658D9A-394D-3E41-0C55-43E620F33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787"/>
          <a:stretch/>
        </p:blipFill>
        <p:spPr>
          <a:xfrm>
            <a:off x="1215364" y="1349638"/>
            <a:ext cx="2584903" cy="32915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E8528D-BDDC-9F4F-C3D4-800DD744F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87" r="41908"/>
          <a:stretch/>
        </p:blipFill>
        <p:spPr>
          <a:xfrm>
            <a:off x="5097359" y="1371600"/>
            <a:ext cx="1828799" cy="32915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2E53806-1EC4-B549-A86A-EF6303087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17" r="1341"/>
          <a:stretch/>
        </p:blipFill>
        <p:spPr>
          <a:xfrm>
            <a:off x="8171817" y="1295400"/>
            <a:ext cx="3048000" cy="32915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E7F7F39-410D-F8E1-38C7-F3EF1DC6808F}"/>
              </a:ext>
            </a:extLst>
          </p:cNvPr>
          <p:cNvGrpSpPr/>
          <p:nvPr/>
        </p:nvGrpSpPr>
        <p:grpSpPr>
          <a:xfrm>
            <a:off x="533400" y="1154668"/>
            <a:ext cx="10515600" cy="369332"/>
            <a:chOff x="802215" y="4343400"/>
            <a:chExt cx="10515600" cy="3693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3D3819-E170-346A-1955-4C8C98A2D7A6}"/>
                </a:ext>
              </a:extLst>
            </p:cNvPr>
            <p:cNvSpPr txBox="1"/>
            <p:nvPr/>
          </p:nvSpPr>
          <p:spPr>
            <a:xfrm>
              <a:off x="802215" y="4343400"/>
              <a:ext cx="3312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Tx Polarization</a:t>
              </a:r>
              <a:endParaRPr lang="en-US" sz="18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05D2E5-A6E4-BB06-49E4-D86AA001DFD9}"/>
                </a:ext>
              </a:extLst>
            </p:cNvPr>
            <p:cNvSpPr txBox="1"/>
            <p:nvPr/>
          </p:nvSpPr>
          <p:spPr>
            <a:xfrm>
              <a:off x="4867052" y="4343400"/>
              <a:ext cx="2793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Channel Polarization</a:t>
              </a:r>
              <a:endParaRPr lang="en-US" sz="1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D15F62-89AC-4044-BBF1-55D356B07D21}"/>
                </a:ext>
              </a:extLst>
            </p:cNvPr>
            <p:cNvSpPr txBox="1"/>
            <p:nvPr/>
          </p:nvSpPr>
          <p:spPr>
            <a:xfrm>
              <a:off x="8219852" y="4343400"/>
              <a:ext cx="3097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Rx Depolarization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199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7CFF3-162F-E322-05F3-1B3ED4D44D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E7EA6-EB30-5CD8-5834-C2A8E453A8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0B8555-545F-CB66-C067-54C113DF00C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715599-FE0E-98CD-0836-B804DD067E66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Proposed DPWiFi Dynamic Polarization Operation</a:t>
            </a:r>
            <a:endParaRPr lang="en-GB" sz="2800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29AF24-E5CB-8093-579B-686961BA7E42}"/>
              </a:ext>
            </a:extLst>
          </p:cNvPr>
          <p:cNvSpPr txBox="1"/>
          <p:nvPr/>
        </p:nvSpPr>
        <p:spPr>
          <a:xfrm>
            <a:off x="4734703" y="5171415"/>
            <a:ext cx="2915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Channel Polarization further rotates DP</a:t>
            </a:r>
            <a:r>
              <a:rPr lang="en-US" sz="1600" b="1" baseline="-25000" dirty="0">
                <a:solidFill>
                  <a:schemeClr val="tx1"/>
                </a:solidFill>
              </a:rPr>
              <a:t>TX</a:t>
            </a:r>
            <a:r>
              <a:rPr lang="en-US" sz="1600" b="1" dirty="0">
                <a:solidFill>
                  <a:schemeClr val="tx1"/>
                </a:solidFill>
              </a:rPr>
              <a:t>(S) by 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endParaRPr lang="en-US" sz="1600" b="1" dirty="0">
              <a:solidFill>
                <a:schemeClr val="tx1"/>
              </a:solidFill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DP</a:t>
            </a:r>
            <a:r>
              <a:rPr lang="en-US" sz="1600" b="1" baseline="-25000" dirty="0">
                <a:solidFill>
                  <a:schemeClr val="tx1"/>
                </a:solidFill>
              </a:rPr>
              <a:t>TX </a:t>
            </a:r>
            <a:r>
              <a:rPr lang="en-US" sz="1600" b="1" dirty="0">
                <a:solidFill>
                  <a:schemeClr val="tx1"/>
                </a:solidFill>
              </a:rPr>
              <a:t>(S, 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 = Tx DPC(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841C7-3C3C-267D-4DE2-11C77B3968AB}"/>
              </a:ext>
            </a:extLst>
          </p:cNvPr>
          <p:cNvSpPr txBox="1"/>
          <p:nvPr/>
        </p:nvSpPr>
        <p:spPr>
          <a:xfrm>
            <a:off x="7542929" y="4878283"/>
            <a:ext cx="394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chemeClr val="tx1"/>
                </a:solidFill>
              </a:rPr>
              <a:t>A DPWiFi Rx Antenna depolarizes DP</a:t>
            </a:r>
            <a:r>
              <a:rPr lang="en-US" sz="1600" b="1" baseline="-25000" dirty="0">
                <a:solidFill>
                  <a:schemeClr val="tx1"/>
                </a:solidFill>
              </a:rPr>
              <a:t>TX</a:t>
            </a:r>
            <a:r>
              <a:rPr lang="en-US" sz="1600" b="1" dirty="0">
                <a:solidFill>
                  <a:schemeClr val="tx1"/>
                </a:solidFill>
              </a:rPr>
              <a:t> into either “Matched-DPC (MDPC)” or “Mismatched-DPC (MMDPC)” elements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DP</a:t>
            </a:r>
            <a:r>
              <a:rPr lang="en-US" sz="1600" b="1" baseline="-25000" dirty="0">
                <a:solidFill>
                  <a:schemeClr val="tx1"/>
                </a:solidFill>
              </a:rPr>
              <a:t>RX</a:t>
            </a:r>
            <a:r>
              <a:rPr lang="en-US" sz="1600" b="1" dirty="0">
                <a:solidFill>
                  <a:schemeClr val="tx1"/>
                </a:solidFill>
              </a:rPr>
              <a:t>(S) = Rx DPC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MDPC (S, 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 = cos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 S(t)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MMDPC (S, 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 = f(S(t), cos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, sin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 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BFD819-6DC2-B303-C9C5-A3C7209CCD62}"/>
              </a:ext>
            </a:extLst>
          </p:cNvPr>
          <p:cNvGrpSpPr/>
          <p:nvPr/>
        </p:nvGrpSpPr>
        <p:grpSpPr>
          <a:xfrm>
            <a:off x="1243109" y="1292947"/>
            <a:ext cx="9637680" cy="3736253"/>
            <a:chOff x="1548780" y="1110415"/>
            <a:chExt cx="9637680" cy="386812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55FFB01-6467-099C-CDB4-EECD7C09F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058"/>
            <a:stretch/>
          </p:blipFill>
          <p:spPr>
            <a:xfrm>
              <a:off x="1548780" y="1210674"/>
              <a:ext cx="2577041" cy="376786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C39C27C-F2C4-BE9B-5462-98CCBA240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716" r="-115"/>
            <a:stretch/>
          </p:blipFill>
          <p:spPr>
            <a:xfrm>
              <a:off x="8043217" y="1110415"/>
              <a:ext cx="3143243" cy="376786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9DA7C4A-BB5D-F4BC-1905-5BE25611C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977" r="41940"/>
            <a:stretch/>
          </p:blipFill>
          <p:spPr>
            <a:xfrm>
              <a:off x="5483424" y="1189793"/>
              <a:ext cx="1752600" cy="37678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20D488-C60A-4058-152D-F79C70A9146C}"/>
                </a:ext>
              </a:extLst>
            </p:cNvPr>
            <p:cNvSpPr txBox="1"/>
            <p:nvPr/>
          </p:nvSpPr>
          <p:spPr>
            <a:xfrm>
              <a:off x="9906000" y="2552268"/>
              <a:ext cx="112806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MDPC S*(t)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606D7A-229C-A354-2015-7CBD2ACF5695}"/>
                </a:ext>
              </a:extLst>
            </p:cNvPr>
            <p:cNvSpPr txBox="1"/>
            <p:nvPr/>
          </p:nvSpPr>
          <p:spPr>
            <a:xfrm>
              <a:off x="9889800" y="3715275"/>
              <a:ext cx="112806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MMDPC S*(t)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E548A4-F6CF-6C38-A268-D147727F516D}"/>
              </a:ext>
            </a:extLst>
          </p:cNvPr>
          <p:cNvGrpSpPr/>
          <p:nvPr/>
        </p:nvGrpSpPr>
        <p:grpSpPr>
          <a:xfrm>
            <a:off x="228600" y="990600"/>
            <a:ext cx="10971929" cy="369332"/>
            <a:chOff x="802215" y="4583668"/>
            <a:chExt cx="10971929" cy="3693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7913DC-76E0-DD38-38E0-6808B7B6BF3C}"/>
                </a:ext>
              </a:extLst>
            </p:cNvPr>
            <p:cNvSpPr txBox="1"/>
            <p:nvPr/>
          </p:nvSpPr>
          <p:spPr>
            <a:xfrm>
              <a:off x="802215" y="4583668"/>
              <a:ext cx="387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Tx Polarization</a:t>
              </a:r>
              <a:endParaRPr lang="en-US" sz="18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600A5C9-BAD5-10DB-04C1-F073CFC3EA0E}"/>
                </a:ext>
              </a:extLst>
            </p:cNvPr>
            <p:cNvSpPr txBox="1"/>
            <p:nvPr/>
          </p:nvSpPr>
          <p:spPr>
            <a:xfrm>
              <a:off x="5220789" y="4583668"/>
              <a:ext cx="2667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Channel Polarization</a:t>
              </a:r>
              <a:endParaRPr lang="en-US" sz="1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E5DD4A-D0EB-CF92-E15B-4F7CE103276F}"/>
                </a:ext>
              </a:extLst>
            </p:cNvPr>
            <p:cNvSpPr txBox="1"/>
            <p:nvPr/>
          </p:nvSpPr>
          <p:spPr>
            <a:xfrm>
              <a:off x="8151125" y="4583668"/>
              <a:ext cx="3623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Rx Depolarization</a:t>
              </a:r>
              <a:endParaRPr lang="en-US" sz="18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DFD7D1D-FB3F-013A-9BB8-290DFC861320}"/>
              </a:ext>
            </a:extLst>
          </p:cNvPr>
          <p:cNvSpPr txBox="1"/>
          <p:nvPr/>
        </p:nvSpPr>
        <p:spPr>
          <a:xfrm>
            <a:off x="894297" y="4947616"/>
            <a:ext cx="367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A DPWiFi Tx Antenna </a:t>
            </a:r>
            <a:r>
              <a:rPr lang="en-US" sz="1600" b="1" i="1" dirty="0">
                <a:solidFill>
                  <a:schemeClr val="tx1"/>
                </a:solidFill>
              </a:rPr>
              <a:t>modulates</a:t>
            </a:r>
            <a:r>
              <a:rPr lang="en-US" sz="1600" b="1" dirty="0">
                <a:solidFill>
                  <a:schemeClr val="tx1"/>
                </a:solidFill>
              </a:rPr>
              <a:t> its Polarization by switching orthogonal antenna elements H and V per a binary sequence DPC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DP</a:t>
            </a:r>
            <a:r>
              <a:rPr lang="en-US" sz="1600" b="1" baseline="-25000" dirty="0">
                <a:solidFill>
                  <a:schemeClr val="tx1"/>
                </a:solidFill>
              </a:rPr>
              <a:t>TX</a:t>
            </a:r>
            <a:r>
              <a:rPr lang="en-US" sz="1600" b="1" dirty="0">
                <a:solidFill>
                  <a:schemeClr val="tx1"/>
                </a:solidFill>
              </a:rPr>
              <a:t>(S) = Tx DPC</a:t>
            </a:r>
          </a:p>
        </p:txBody>
      </p:sp>
    </p:spTree>
    <p:extLst>
      <p:ext uri="{BB962C8B-B14F-4D97-AF65-F5344CB8AC3E}">
        <p14:creationId xmlns:p14="http://schemas.microsoft.com/office/powerpoint/2010/main" val="181493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TRX Model</a:t>
            </a:r>
            <a:endParaRPr lang="en-GB" sz="2800" kern="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0307FA1-B563-C71B-C8DD-96369397E4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8893" y="4031475"/>
            <a:ext cx="7437107" cy="2012615"/>
          </a:xfrm>
          <a:ln/>
        </p:spPr>
        <p:txBody>
          <a:bodyPr/>
          <a:lstStyle/>
          <a:p>
            <a:pPr marL="234950" lvl="1" indent="-2349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Given n WiFi-7 RF stream n-vectors [S], [S*] and [S’], and </a:t>
            </a:r>
          </a:p>
          <a:p>
            <a:pPr marL="234950" lvl="1" indent="-234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l-GR" sz="2000" b="1" dirty="0">
                <a:solidFill>
                  <a:schemeClr val="tx1"/>
                </a:solidFill>
              </a:rPr>
              <a:t>ψ</a:t>
            </a:r>
            <a:r>
              <a:rPr lang="en-US" sz="2000" b="1" dirty="0">
                <a:solidFill>
                  <a:schemeClr val="tx1"/>
                </a:solidFill>
              </a:rPr>
              <a:t>-polarized </a:t>
            </a:r>
            <a:r>
              <a:rPr lang="en-US" b="1" dirty="0">
                <a:solidFill>
                  <a:schemeClr val="tx1"/>
                </a:solidFill>
              </a:rPr>
              <a:t>Propagation Channel nxn matrix [H</a:t>
            </a:r>
            <a:r>
              <a:rPr lang="en-US" b="1" baseline="-25000" dirty="0">
                <a:solidFill>
                  <a:schemeClr val="tx1"/>
                </a:solidFill>
              </a:rPr>
              <a:t>DP</a:t>
            </a:r>
            <a:r>
              <a:rPr lang="en-US" b="1" dirty="0">
                <a:solidFill>
                  <a:schemeClr val="tx1"/>
                </a:solidFill>
              </a:rPr>
              <a:t>], and</a:t>
            </a:r>
          </a:p>
          <a:p>
            <a:pPr marL="234950" lvl="1" indent="-234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Walsh n-vectors [TxDPC] and [RxDPC] such that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tabLst>
                <a:tab pos="6858000" algn="l"/>
                <a:tab pos="9378950" algn="l"/>
              </a:tabLst>
            </a:pPr>
            <a:br>
              <a:rPr lang="en-US" sz="1200" b="1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4BACD-1020-D31B-F704-887382D6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15" y="1205468"/>
            <a:ext cx="6433703" cy="29356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86970F-B44B-4032-FCFB-252B3C0A5A14}"/>
              </a:ext>
            </a:extLst>
          </p:cNvPr>
          <p:cNvSpPr txBox="1"/>
          <p:nvPr/>
        </p:nvSpPr>
        <p:spPr>
          <a:xfrm>
            <a:off x="3280118" y="5037783"/>
            <a:ext cx="502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[TxDPC] = [DPC</a:t>
            </a:r>
            <a:r>
              <a:rPr lang="en-US" sz="1600" b="1" baseline="-25000" dirty="0">
                <a:solidFill>
                  <a:schemeClr val="tx1"/>
                </a:solidFill>
              </a:rPr>
              <a:t>1    </a:t>
            </a:r>
            <a:r>
              <a:rPr lang="en-US" sz="1600" b="1" dirty="0">
                <a:solidFill>
                  <a:schemeClr val="tx1"/>
                </a:solidFill>
              </a:rPr>
              <a:t>DPC</a:t>
            </a:r>
            <a:r>
              <a:rPr lang="en-US" sz="1600" b="1" baseline="-25000" dirty="0">
                <a:solidFill>
                  <a:schemeClr val="tx1"/>
                </a:solidFill>
              </a:rPr>
              <a:t>2  </a:t>
            </a:r>
            <a:r>
              <a:rPr lang="en-US" sz="1600" b="1" dirty="0">
                <a:solidFill>
                  <a:schemeClr val="tx1"/>
                </a:solidFill>
              </a:rPr>
              <a:t>… DPC</a:t>
            </a:r>
            <a:r>
              <a:rPr lang="en-US" sz="1600" b="1" baseline="-25000" dirty="0">
                <a:solidFill>
                  <a:schemeClr val="tx1"/>
                </a:solidFill>
              </a:rPr>
              <a:t>n</a:t>
            </a:r>
            <a:r>
              <a:rPr lang="en-US" sz="1600" b="1" dirty="0">
                <a:solidFill>
                  <a:schemeClr val="tx1"/>
                </a:solidFill>
              </a:rPr>
              <a:t>] = [RxDPC], where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 DPC</a:t>
            </a:r>
            <a:r>
              <a:rPr lang="en-US" sz="1600" b="1" baseline="-25000" dirty="0">
                <a:solidFill>
                  <a:schemeClr val="tx1"/>
                </a:solidFill>
              </a:rPr>
              <a:t>i</a:t>
            </a:r>
            <a:r>
              <a:rPr lang="en-US" sz="1600" b="1" dirty="0">
                <a:solidFill>
                  <a:schemeClr val="tx1"/>
                </a:solidFill>
              </a:rPr>
              <a:t> · DPC</a:t>
            </a:r>
            <a:r>
              <a:rPr lang="en-US" sz="1600" b="1" baseline="-25000" dirty="0">
                <a:solidFill>
                  <a:schemeClr val="tx1"/>
                </a:solidFill>
              </a:rPr>
              <a:t>j</a:t>
            </a:r>
            <a:r>
              <a:rPr lang="en-US" sz="1600" b="1" dirty="0">
                <a:solidFill>
                  <a:schemeClr val="tx1"/>
                </a:solidFill>
              </a:rPr>
              <a:t> = cos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   if i = j 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DPC</a:t>
            </a:r>
            <a:r>
              <a:rPr lang="en-US" sz="1600" b="1" baseline="-25000" dirty="0">
                <a:solidFill>
                  <a:schemeClr val="tx1"/>
                </a:solidFill>
              </a:rPr>
              <a:t>i</a:t>
            </a:r>
            <a:r>
              <a:rPr lang="en-US" sz="1600" b="1" dirty="0">
                <a:solidFill>
                  <a:schemeClr val="tx1"/>
                </a:solidFill>
              </a:rPr>
              <a:t> · DPC</a:t>
            </a:r>
            <a:r>
              <a:rPr lang="en-US" sz="1600" b="1" baseline="-25000" dirty="0">
                <a:solidFill>
                  <a:schemeClr val="tx1"/>
                </a:solidFill>
              </a:rPr>
              <a:t>j </a:t>
            </a:r>
            <a:r>
              <a:rPr lang="en-US" sz="1600" b="1" dirty="0">
                <a:solidFill>
                  <a:schemeClr val="tx1"/>
                </a:solidFill>
              </a:rPr>
              <a:t>= (cos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 + sin</a:t>
            </a:r>
            <a:r>
              <a:rPr lang="el-GR" sz="1600" b="1" dirty="0">
                <a:solidFill>
                  <a:schemeClr val="tx1"/>
                </a:solidFill>
              </a:rPr>
              <a:t>ψ</a:t>
            </a:r>
            <a:r>
              <a:rPr lang="en-US" sz="1600" b="1" dirty="0">
                <a:solidFill>
                  <a:schemeClr val="tx1"/>
                </a:solidFill>
              </a:rPr>
              <a:t>)/2   if i ≠ j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4924C31-0F65-9D23-4D0A-B938173B7CCF}"/>
              </a:ext>
            </a:extLst>
          </p:cNvPr>
          <p:cNvSpPr txBox="1">
            <a:spLocks/>
          </p:cNvSpPr>
          <p:nvPr/>
        </p:nvSpPr>
        <p:spPr bwMode="auto">
          <a:xfrm>
            <a:off x="0" y="6044091"/>
            <a:ext cx="12192000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lvl="2" indent="0" algn="ctr">
              <a:spcBef>
                <a:spcPts val="0"/>
              </a:spcBef>
            </a:pPr>
            <a:r>
              <a:rPr lang="en-US" sz="2200" b="1" kern="0" dirty="0">
                <a:solidFill>
                  <a:schemeClr val="tx1"/>
                </a:solidFill>
              </a:rPr>
              <a:t>If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dirty="0">
                <a:solidFill>
                  <a:schemeClr val="tx1"/>
                </a:solidFill>
              </a:rPr>
              <a:t>] is Non-Singular there exists an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baseline="30000" dirty="0">
                <a:solidFill>
                  <a:schemeClr val="tx1"/>
                </a:solidFill>
              </a:rPr>
              <a:t>-1</a:t>
            </a:r>
            <a:r>
              <a:rPr lang="en-US" sz="2200" b="1" kern="0" dirty="0">
                <a:solidFill>
                  <a:schemeClr val="tx1"/>
                </a:solidFill>
              </a:rPr>
              <a:t>]such that [S’] = [S] x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dirty="0">
                <a:solidFill>
                  <a:schemeClr val="tx1"/>
                </a:solidFill>
              </a:rPr>
              <a:t>] x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baseline="30000" dirty="0">
                <a:solidFill>
                  <a:schemeClr val="tx1"/>
                </a:solidFill>
              </a:rPr>
              <a:t>-1</a:t>
            </a:r>
            <a:r>
              <a:rPr lang="en-US" sz="2200" b="1" kern="0" dirty="0">
                <a:solidFill>
                  <a:schemeClr val="tx1"/>
                </a:solidFill>
              </a:rPr>
              <a:t>]= [S]</a:t>
            </a:r>
          </a:p>
          <a:p>
            <a:pPr marL="0" lvl="2" indent="0" algn="ctr">
              <a:spcBef>
                <a:spcPts val="0"/>
              </a:spcBef>
            </a:pPr>
            <a:endParaRPr lang="en-US" sz="2200" b="1" kern="0" dirty="0">
              <a:solidFill>
                <a:schemeClr val="tx1"/>
              </a:solidFill>
            </a:endParaRPr>
          </a:p>
          <a:p>
            <a:endParaRPr lang="en-US" sz="36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</a:t>
            </a:r>
            <a:r>
              <a:rPr lang="en-US" sz="2800" kern="0" dirty="0">
                <a:solidFill>
                  <a:schemeClr val="tx1"/>
                </a:solidFill>
              </a:rPr>
              <a:t>Propagation Channel [H</a:t>
            </a:r>
            <a:r>
              <a:rPr lang="en-US" sz="2800" kern="0" baseline="-25000" dirty="0">
                <a:solidFill>
                  <a:schemeClr val="tx1"/>
                </a:solidFill>
              </a:rPr>
              <a:t>DP</a:t>
            </a:r>
            <a:r>
              <a:rPr lang="en-US" sz="2800" kern="0" dirty="0">
                <a:solidFill>
                  <a:schemeClr val="tx1"/>
                </a:solidFill>
              </a:rPr>
              <a:t>]</a:t>
            </a:r>
            <a:endParaRPr lang="en-GB" sz="2800" kern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833128-77E8-BC78-A984-5C19B1441A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28088" y="1532569"/>
            <a:ext cx="7315200" cy="4182431"/>
          </a:xfrm>
          <a:ln/>
        </p:spPr>
        <p:txBody>
          <a:bodyPr/>
          <a:lstStyle/>
          <a:p>
            <a:pPr marL="234950" lvl="1" indent="-2349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Walsh-modulated DPWiFi Polarization establishes that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tabLst>
                <a:tab pos="6858000" algn="l"/>
                <a:tab pos="9378950" algn="l"/>
              </a:tabLst>
            </a:pPr>
            <a:r>
              <a:rPr lang="en-US" sz="1800" b="1" i="1" dirty="0">
                <a:solidFill>
                  <a:schemeClr val="tx1"/>
                </a:solidFill>
              </a:rPr>
              <a:t>                    </a:t>
            </a:r>
            <a:r>
              <a:rPr lang="en-US" sz="1800" b="1" dirty="0">
                <a:solidFill>
                  <a:schemeClr val="tx1"/>
                </a:solidFill>
              </a:rPr>
              <a:t>S*(t) = cos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 S(t)                         if Tx DPC = Rx DPC, or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                    S*(t) = (cos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 + sin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)/2 S(t)       if Tx DPC ≠ Rx DPC</a:t>
            </a: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Extending to the case of n S</a:t>
            </a:r>
            <a:r>
              <a:rPr lang="en-US" b="1" baseline="-25000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and corresponding DPC</a:t>
            </a:r>
            <a:r>
              <a:rPr lang="en-US" b="1" baseline="-25000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we obtain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                                        [S*] = [S] x [H</a:t>
            </a:r>
            <a:r>
              <a:rPr lang="en-US" sz="1800" b="1" baseline="-25000" dirty="0">
                <a:solidFill>
                  <a:schemeClr val="tx1"/>
                </a:solidFill>
              </a:rPr>
              <a:t>DP</a:t>
            </a:r>
            <a:r>
              <a:rPr lang="en-US" sz="1800" b="1" dirty="0">
                <a:solidFill>
                  <a:schemeClr val="tx1"/>
                </a:solidFill>
              </a:rPr>
              <a:t>], where</a:t>
            </a: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endParaRPr lang="en-US" sz="1800" b="1" dirty="0">
              <a:solidFill>
                <a:schemeClr val="tx1"/>
              </a:solidFill>
            </a:endParaRP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endParaRPr lang="en-US" sz="1800" b="1" dirty="0">
              <a:solidFill>
                <a:schemeClr val="tx1"/>
              </a:solidFill>
            </a:endParaRP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endParaRPr lang="en-US" sz="1800" b="1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tabLst>
                <a:tab pos="6858000" algn="l"/>
                <a:tab pos="9378950" algn="l"/>
              </a:tabLst>
            </a:pPr>
            <a:endParaRPr lang="en-US" sz="1050" b="1" dirty="0">
              <a:solidFill>
                <a:schemeClr val="tx1"/>
              </a:solidFill>
            </a:endParaRPr>
          </a:p>
          <a:p>
            <a:pPr marL="231775" lvl="1" indent="-23177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r>
              <a:rPr lang="en-US" b="1" dirty="0">
                <a:solidFill>
                  <a:schemeClr val="tx1"/>
                </a:solidFill>
              </a:rPr>
              <a:t>Noting that for  0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  <a:r>
              <a:rPr lang="en-US" b="1" dirty="0">
                <a:solidFill>
                  <a:schemeClr val="tx1"/>
                </a:solidFill>
              </a:rPr>
              <a:t> &lt; </a:t>
            </a:r>
            <a:r>
              <a:rPr lang="el-GR" b="1" dirty="0">
                <a:solidFill>
                  <a:schemeClr val="tx1"/>
                </a:solidFill>
              </a:rPr>
              <a:t>ψ</a:t>
            </a:r>
            <a:r>
              <a:rPr lang="en-US" b="1" dirty="0">
                <a:solidFill>
                  <a:schemeClr val="tx1"/>
                </a:solidFill>
              </a:rPr>
              <a:t> &lt; 45</a:t>
            </a:r>
            <a:r>
              <a:rPr lang="en-US" b="1" baseline="30000" dirty="0">
                <a:solidFill>
                  <a:schemeClr val="tx1"/>
                </a:solidFill>
              </a:rPr>
              <a:t>o</a:t>
            </a:r>
          </a:p>
          <a:p>
            <a:pPr marL="233363" lvl="1" indent="-233363">
              <a:lnSpc>
                <a:spcPct val="100000"/>
              </a:lnSpc>
              <a:spcBef>
                <a:spcPts val="0"/>
              </a:spcBef>
              <a:tabLst>
                <a:tab pos="6858000" algn="l"/>
                <a:tab pos="9378950" algn="l"/>
              </a:tabLst>
            </a:pPr>
            <a:r>
              <a:rPr lang="en-US" sz="1800" b="1" dirty="0">
                <a:solidFill>
                  <a:schemeClr val="tx1"/>
                </a:solidFill>
              </a:rPr>
              <a:t>                      0.50 ≤  (cos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 + sin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)/2 ≤ 0.71 and 0.70 ≤ cos</a:t>
            </a:r>
            <a:r>
              <a:rPr lang="el-GR" sz="1800" b="1" dirty="0">
                <a:solidFill>
                  <a:schemeClr val="tx1"/>
                </a:solidFill>
              </a:rPr>
              <a:t>ψ</a:t>
            </a:r>
            <a:r>
              <a:rPr lang="en-US" sz="1800" b="1" dirty="0">
                <a:solidFill>
                  <a:schemeClr val="tx1"/>
                </a:solidFill>
              </a:rPr>
              <a:t> ≤ 1.00,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we can therefore conclude</a:t>
            </a:r>
          </a:p>
          <a:p>
            <a:pPr marL="234950" lvl="1" indent="-2349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0" algn="l"/>
                <a:tab pos="9378950" algn="l"/>
              </a:tabLst>
            </a:pPr>
            <a:endParaRPr lang="en-US" b="1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tabLst>
                <a:tab pos="6858000" algn="l"/>
                <a:tab pos="9378950" algn="l"/>
              </a:tabLst>
            </a:pP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tabLst>
                <a:tab pos="6858000" algn="l"/>
                <a:tab pos="9378950" algn="l"/>
              </a:tabLst>
            </a:pPr>
            <a:br>
              <a:rPr lang="en-US" sz="1200" b="1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924C31-0F65-9D23-4D0A-B938173B7CCF}"/>
              </a:ext>
            </a:extLst>
          </p:cNvPr>
          <p:cNvSpPr txBox="1">
            <a:spLocks/>
          </p:cNvSpPr>
          <p:nvPr/>
        </p:nvSpPr>
        <p:spPr bwMode="auto">
          <a:xfrm>
            <a:off x="0" y="6044091"/>
            <a:ext cx="12192000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lvl="2" indent="0" algn="ctr">
              <a:spcBef>
                <a:spcPts val="0"/>
              </a:spcBef>
            </a:pPr>
            <a:r>
              <a:rPr lang="en-US" sz="2200" b="1" kern="0" dirty="0">
                <a:solidFill>
                  <a:schemeClr val="tx1"/>
                </a:solidFill>
              </a:rPr>
              <a:t>The DPWiFi revA Propagation Channel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dirty="0">
                <a:solidFill>
                  <a:schemeClr val="tx1"/>
                </a:solidFill>
              </a:rPr>
              <a:t>] is Indeed Non-Singular</a:t>
            </a:r>
          </a:p>
          <a:p>
            <a:pPr marL="0" lvl="2" indent="0" algn="ctr">
              <a:spcBef>
                <a:spcPts val="0"/>
              </a:spcBef>
            </a:pPr>
            <a:endParaRPr lang="en-US" sz="2200" b="1" kern="0" dirty="0">
              <a:solidFill>
                <a:schemeClr val="tx1"/>
              </a:solidFill>
            </a:endParaRPr>
          </a:p>
          <a:p>
            <a:endParaRPr lang="en-US" sz="3600" kern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C5ECA-B36F-3A30-4F16-81B3A667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714" y="3132769"/>
            <a:ext cx="7767198" cy="16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44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</a:t>
            </a:r>
            <a:r>
              <a:rPr lang="en-US" sz="2800" kern="0" dirty="0">
                <a:solidFill>
                  <a:schemeClr val="tx1"/>
                </a:solidFill>
              </a:rPr>
              <a:t>Rx MIMO Demultiplexer 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2800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2800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2800" kern="0" dirty="0">
                <a:solidFill>
                  <a:schemeClr val="tx1"/>
                </a:solidFill>
                <a:effectLst/>
              </a:rPr>
              <a:t>]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DFF756-05C3-8AA6-EFD7-509710BF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27" y="1264434"/>
            <a:ext cx="5105400" cy="11948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183CE8-9A16-0957-991C-87A395A40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354" y="2533915"/>
            <a:ext cx="7035655" cy="15121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14D1BC-968D-0E86-35D1-97777BE366FF}"/>
              </a:ext>
            </a:extLst>
          </p:cNvPr>
          <p:cNvSpPr txBox="1"/>
          <p:nvPr/>
        </p:nvSpPr>
        <p:spPr>
          <a:xfrm>
            <a:off x="2667000" y="2350371"/>
            <a:ext cx="4478781" cy="31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i="1" dirty="0"/>
              <a:t>Then:</a:t>
            </a:r>
            <a:endParaRPr lang="en-US" sz="1800" b="1" i="1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1C0B6-58F4-50E8-A848-60F19ABA7F4E}"/>
              </a:ext>
            </a:extLst>
          </p:cNvPr>
          <p:cNvSpPr txBox="1"/>
          <p:nvPr/>
        </p:nvSpPr>
        <p:spPr>
          <a:xfrm>
            <a:off x="2667001" y="4215585"/>
            <a:ext cx="4478781" cy="31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i="1" dirty="0"/>
              <a:t>Equivalently:</a:t>
            </a:r>
            <a:endParaRPr lang="en-US" sz="1800" b="1" i="1" baseline="-25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4AAAB56-BB69-8794-DB21-F6987D55C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182" y="4038599"/>
            <a:ext cx="1847484" cy="1984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963E66-8EC8-BAED-F5FE-FBB964247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821" y="4849950"/>
            <a:ext cx="973361" cy="366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9AE435-3DC3-CC81-2BDC-907160568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52" b="46275"/>
          <a:stretch/>
        </p:blipFill>
        <p:spPr>
          <a:xfrm>
            <a:off x="6243171" y="1496676"/>
            <a:ext cx="2473450" cy="6447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316F5E-7C3B-97D6-7A9B-58483F548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64" t="53726" b="20226"/>
          <a:stretch/>
        </p:blipFill>
        <p:spPr>
          <a:xfrm>
            <a:off x="6330586" y="1336428"/>
            <a:ext cx="2386035" cy="3126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EAFC562-75C2-8CF6-A8A9-25FEA5D7DBF3}"/>
              </a:ext>
            </a:extLst>
          </p:cNvPr>
          <p:cNvSpPr txBox="1"/>
          <p:nvPr/>
        </p:nvSpPr>
        <p:spPr>
          <a:xfrm>
            <a:off x="2836418" y="1143000"/>
            <a:ext cx="131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</a:rPr>
              <a:t>Given: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F65636-DF4C-796A-0B75-2A219145D22E}"/>
              </a:ext>
            </a:extLst>
          </p:cNvPr>
          <p:cNvSpPr txBox="1"/>
          <p:nvPr/>
        </p:nvSpPr>
        <p:spPr>
          <a:xfrm>
            <a:off x="2836418" y="2286000"/>
            <a:ext cx="447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</a:rPr>
              <a:t>Then: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0132E6-817E-0364-CB61-DCA861202343}"/>
              </a:ext>
            </a:extLst>
          </p:cNvPr>
          <p:cNvSpPr txBox="1"/>
          <p:nvPr/>
        </p:nvSpPr>
        <p:spPr>
          <a:xfrm>
            <a:off x="2836419" y="4126468"/>
            <a:ext cx="447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</a:rPr>
              <a:t>Equivalently:</a:t>
            </a:r>
            <a:endParaRPr lang="en-US" sz="1800" b="1" baseline="-250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4191ED-0389-A667-159B-597582517D1F}"/>
              </a:ext>
            </a:extLst>
          </p:cNvPr>
          <p:cNvSpPr txBox="1"/>
          <p:nvPr/>
        </p:nvSpPr>
        <p:spPr>
          <a:xfrm>
            <a:off x="0" y="603833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kern="0" dirty="0">
                <a:solidFill>
                  <a:schemeClr val="tx1"/>
                </a:solidFill>
              </a:rPr>
              <a:t>The DPWiFi revA MIMO Demultiplexer [H</a:t>
            </a:r>
            <a:r>
              <a:rPr lang="en-US" sz="2200" b="1" kern="0" baseline="-25000" dirty="0">
                <a:solidFill>
                  <a:schemeClr val="tx1"/>
                </a:solidFill>
              </a:rPr>
              <a:t>DP</a:t>
            </a:r>
            <a:r>
              <a:rPr lang="en-US" sz="2200" b="1" kern="0" baseline="30000" dirty="0">
                <a:solidFill>
                  <a:schemeClr val="tx1"/>
                </a:solidFill>
              </a:rPr>
              <a:t>-1</a:t>
            </a:r>
            <a:r>
              <a:rPr lang="en-US" sz="2200" b="1" kern="0" dirty="0">
                <a:solidFill>
                  <a:schemeClr val="tx1"/>
                </a:solidFill>
              </a:rPr>
              <a:t>] is a Trivial Construct</a:t>
            </a:r>
          </a:p>
        </p:txBody>
      </p:sp>
    </p:spTree>
    <p:extLst>
      <p:ext uri="{BB962C8B-B14F-4D97-AF65-F5344CB8AC3E}">
        <p14:creationId xmlns:p14="http://schemas.microsoft.com/office/powerpoint/2010/main" val="534808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18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rev- vs DPWiFi revA</a:t>
            </a:r>
            <a:endParaRPr lang="en-GB" sz="2800" kern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4191ED-0389-A667-159B-597582517D1F}"/>
              </a:ext>
            </a:extLst>
          </p:cNvPr>
          <p:cNvSpPr txBox="1"/>
          <p:nvPr/>
        </p:nvSpPr>
        <p:spPr>
          <a:xfrm>
            <a:off x="0" y="603833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kern="0" dirty="0">
                <a:solidFill>
                  <a:schemeClr val="tx1"/>
                </a:solidFill>
              </a:rPr>
              <a:t>DPWiFi rev- was just a Degenerate Manifestation of DPWiFi revA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2A331-F10B-ECAF-6F83-4CA1B75FAF5B}"/>
              </a:ext>
            </a:extLst>
          </p:cNvPr>
          <p:cNvSpPr txBox="1"/>
          <p:nvPr/>
        </p:nvSpPr>
        <p:spPr>
          <a:xfrm>
            <a:off x="-24979" y="5552453"/>
            <a:ext cx="1219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kern="0" dirty="0">
                <a:solidFill>
                  <a:schemeClr val="tx1"/>
                </a:solidFill>
              </a:rPr>
              <a:t>Note: DPWiFi rev- and DPWiFi revA are equivalent for </a:t>
            </a:r>
            <a:r>
              <a:rPr lang="el-GR" sz="1800" b="1" kern="0" dirty="0">
                <a:solidFill>
                  <a:schemeClr val="tx1"/>
                </a:solidFill>
              </a:rPr>
              <a:t>ψ</a:t>
            </a:r>
            <a:r>
              <a:rPr lang="en-US" sz="1800" b="1" kern="0" dirty="0">
                <a:solidFill>
                  <a:schemeClr val="tx1"/>
                </a:solidFill>
              </a:rPr>
              <a:t> &lt; 7.5</a:t>
            </a:r>
            <a:r>
              <a:rPr lang="en-US" sz="1800" b="1" kern="0" baseline="30000" dirty="0">
                <a:solidFill>
                  <a:schemeClr val="tx1"/>
                </a:solidFill>
              </a:rPr>
              <a:t>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6575EF-FD5A-75C9-C36B-EA4F45A866CF}"/>
              </a:ext>
            </a:extLst>
          </p:cNvPr>
          <p:cNvGrpSpPr/>
          <p:nvPr/>
        </p:nvGrpSpPr>
        <p:grpSpPr>
          <a:xfrm>
            <a:off x="2550464" y="1095852"/>
            <a:ext cx="6716306" cy="4414837"/>
            <a:chOff x="2550464" y="1095852"/>
            <a:chExt cx="6716306" cy="44148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B8901C-7CD1-F951-016C-04AB080F3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0464" y="1095852"/>
              <a:ext cx="6716306" cy="44148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7E5BDF-2D1D-8F51-1AF6-BF4CA1C9C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9368" y="3429000"/>
              <a:ext cx="1427632" cy="2333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7A184D-3085-6A4B-1912-C4354B866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4637" y="3401017"/>
              <a:ext cx="2214563" cy="261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363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Carlos Rios, Terabit Wireless Internet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CF9F76-E800-587D-8370-F6200353EB6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CFF744-51AA-CB57-E3B2-F5F750AC1694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revA MATLAB Representation: DPWiFiTRXv4</a:t>
            </a:r>
            <a:endParaRPr lang="en-GB" sz="28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ED3472-2314-A762-C00D-32E765B1E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08"/>
          <a:stretch/>
        </p:blipFill>
        <p:spPr>
          <a:xfrm>
            <a:off x="2430499" y="1066800"/>
            <a:ext cx="7331002" cy="45550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935CB99-4663-3CFE-A71C-256AC7C545A3}"/>
              </a:ext>
            </a:extLst>
          </p:cNvPr>
          <p:cNvGrpSpPr/>
          <p:nvPr/>
        </p:nvGrpSpPr>
        <p:grpSpPr>
          <a:xfrm>
            <a:off x="4195480" y="5744436"/>
            <a:ext cx="4468768" cy="341610"/>
            <a:chOff x="386267" y="2405617"/>
            <a:chExt cx="4468768" cy="3416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05169E-D791-C882-0A50-F95CC6A68F8F}"/>
                </a:ext>
              </a:extLst>
            </p:cNvPr>
            <p:cNvGrpSpPr/>
            <p:nvPr/>
          </p:nvGrpSpPr>
          <p:grpSpPr>
            <a:xfrm>
              <a:off x="386267" y="2405617"/>
              <a:ext cx="4468768" cy="341610"/>
              <a:chOff x="1146425" y="2486703"/>
              <a:chExt cx="4468768" cy="341610"/>
            </a:xfrm>
          </p:grpSpPr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BE2477F-FC8B-FBAD-D5E5-C5ADAB3F64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6425" y="2486703"/>
                <a:ext cx="4468768" cy="34161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800" b="1" i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2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6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300"/>
                  </a:spcBef>
                  <a:buFontTx/>
                  <a:buNone/>
                </a:pPr>
                <a:r>
                  <a:rPr lang="en-US" sz="1800" i="0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[S]     [P] </a:t>
                </a:r>
                <a:r>
                  <a:rPr lang="en-US" sz="1800" i="0" kern="0" spc="25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1800" i="0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[</a:t>
                </a:r>
                <a:r>
                  <a:rPr lang="el-GR" sz="1800" i="0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ψ</a:t>
                </a:r>
                <a:r>
                  <a:rPr lang="en-US" sz="1800" i="0" kern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]     [P]  x  </a:t>
                </a:r>
                <a:r>
                  <a:rPr lang="en-US" sz="1800" b="1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800" b="1" i="0" baseline="-25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800" b="1" i="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800" b="1" i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]  =  [S’]</a:t>
                </a:r>
                <a:endParaRPr lang="en-US" sz="100" i="0" kern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C9CDECC-FC77-8338-5DE0-51F51DF7E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57854" b="8890"/>
              <a:stretch/>
            </p:blipFill>
            <p:spPr>
              <a:xfrm flipV="1">
                <a:off x="1640274" y="2619700"/>
                <a:ext cx="191951" cy="172897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C0EBF05-0541-8468-AB6D-3DD3A2332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7854" b="8890"/>
            <a:stretch/>
          </p:blipFill>
          <p:spPr>
            <a:xfrm rot="11192805" flipV="1">
              <a:off x="2166285" y="2522692"/>
              <a:ext cx="191951" cy="172897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EF0E760-BE61-19E5-F055-5A6A0BA83C0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81180" y="3507297"/>
            <a:ext cx="228600" cy="22371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36F2E1-3977-66A0-E0BE-22D0DECC9C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53000" y="3467310"/>
            <a:ext cx="152400" cy="227712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4ED790-50EB-7C9D-AFD0-51D93C90BB6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86400" y="3507297"/>
            <a:ext cx="265527" cy="22371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0FF33EA-0CB3-E33F-2220-2A47CF1F46D1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H="1" flipV="1">
            <a:off x="6294747" y="3507297"/>
            <a:ext cx="135117" cy="22371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B366FA-BA4F-DAEB-F205-753D7383D3A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41940" y="3444019"/>
            <a:ext cx="125028" cy="2377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5235004-7246-2508-884F-42919D1D55D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79628" y="3344336"/>
            <a:ext cx="273772" cy="24001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FF28-195C-5A26-3475-2DA9282951FA}"/>
              </a:ext>
            </a:extLst>
          </p:cNvPr>
          <p:cNvSpPr txBox="1">
            <a:spLocks/>
          </p:cNvSpPr>
          <p:nvPr/>
        </p:nvSpPr>
        <p:spPr>
          <a:xfrm>
            <a:off x="4191000" y="6048238"/>
            <a:ext cx="4468768" cy="3416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800" b="1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45000"/>
              <a:buChar char="•"/>
              <a:defRPr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n-US" sz="18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[S]  x         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sz="1800" b="1" i="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800" i="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x  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[H</a:t>
            </a:r>
            <a:r>
              <a:rPr lang="en-US" sz="1800" b="1" i="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en-US" sz="1800" b="1" i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  =  [S’]</a:t>
            </a:r>
            <a:endParaRPr lang="en-US" sz="100" i="0" kern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1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28340</TotalTime>
  <Words>1612</Words>
  <Application>Microsoft Office PowerPoint</Application>
  <PresentationFormat>Widescreen</PresentationFormat>
  <Paragraphs>325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Unicode MS</vt:lpstr>
      <vt:lpstr>Times New Roman</vt:lpstr>
      <vt:lpstr>Office Theme</vt:lpstr>
      <vt:lpstr>Document</vt:lpstr>
      <vt:lpstr>DPWiFi revA</vt:lpstr>
      <vt:lpstr>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9</cp:revision>
  <cp:lastPrinted>1601-01-01T00:00:00Z</cp:lastPrinted>
  <dcterms:created xsi:type="dcterms:W3CDTF">2024-01-15T15:24:42Z</dcterms:created>
  <dcterms:modified xsi:type="dcterms:W3CDTF">2024-10-10T05:30:21Z</dcterms:modified>
  <cp:category>Name, Affiliation</cp:category>
</cp:coreProperties>
</file>