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696" r:id="rId6"/>
    <p:sldId id="4511" r:id="rId7"/>
    <p:sldId id="4515" r:id="rId8"/>
    <p:sldId id="4516" r:id="rId9"/>
    <p:sldId id="19319" r:id="rId10"/>
    <p:sldId id="19318" r:id="rId11"/>
    <p:sldId id="19316" r:id="rId12"/>
    <p:sldId id="4521" r:id="rId13"/>
    <p:sldId id="4522" r:id="rId14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2DF6D2-B93E-459F-B9EF-45468E0B51A4}" v="3" dt="2024-09-05T11:56:15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0A2DF6D2-B93E-459F-B9EF-45468E0B51A4}"/>
    <pc:docChg chg="custSel modSld">
      <pc:chgData name="Rich Kennedy" userId="e810d86e-335d-4c6e-9b29-76a01f35df5d" providerId="ADAL" clId="{0A2DF6D2-B93E-459F-B9EF-45468E0B51A4}" dt="2024-09-05T12:39:54.796" v="887" actId="20577"/>
      <pc:docMkLst>
        <pc:docMk/>
      </pc:docMkLst>
      <pc:sldChg chg="modSp mod">
        <pc:chgData name="Rich Kennedy" userId="e810d86e-335d-4c6e-9b29-76a01f35df5d" providerId="ADAL" clId="{0A2DF6D2-B93E-459F-B9EF-45468E0B51A4}" dt="2024-08-29T16:22:05.275" v="48" actId="6549"/>
        <pc:sldMkLst>
          <pc:docMk/>
          <pc:sldMk cId="2014146738" sldId="4516"/>
        </pc:sldMkLst>
        <pc:spChg chg="mod">
          <ac:chgData name="Rich Kennedy" userId="e810d86e-335d-4c6e-9b29-76a01f35df5d" providerId="ADAL" clId="{0A2DF6D2-B93E-459F-B9EF-45468E0B51A4}" dt="2024-08-29T16:22:05.275" v="48" actId="6549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0A2DF6D2-B93E-459F-B9EF-45468E0B51A4}" dt="2024-09-05T12:39:54.796" v="887" actId="20577"/>
        <pc:sldMkLst>
          <pc:docMk/>
          <pc:sldMk cId="2982590701" sldId="4521"/>
        </pc:sldMkLst>
        <pc:spChg chg="mod">
          <ac:chgData name="Rich Kennedy" userId="e810d86e-335d-4c6e-9b29-76a01f35df5d" providerId="ADAL" clId="{0A2DF6D2-B93E-459F-B9EF-45468E0B51A4}" dt="2024-09-05T12:39:54.796" v="887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0A2DF6D2-B93E-459F-B9EF-45468E0B51A4}" dt="2024-09-05T12:33:14.642" v="876" actId="20577"/>
        <pc:sldMkLst>
          <pc:docMk/>
          <pc:sldMk cId="3108186197" sldId="4522"/>
        </pc:sldMkLst>
        <pc:spChg chg="mod">
          <ac:chgData name="Rich Kennedy" userId="e810d86e-335d-4c6e-9b29-76a01f35df5d" providerId="ADAL" clId="{0A2DF6D2-B93E-459F-B9EF-45468E0B51A4}" dt="2024-09-05T12:33:14.642" v="876" actId="20577"/>
          <ac:spMkLst>
            <pc:docMk/>
            <pc:sldMk cId="3108186197" sldId="4522"/>
            <ac:spMk id="3" creationId="{F09405C0-C628-AC10-994E-B3B0B0C278E4}"/>
          </ac:spMkLst>
        </pc:spChg>
      </pc:sldChg>
      <pc:sldChg chg="modSp mod">
        <pc:chgData name="Rich Kennedy" userId="e810d86e-335d-4c6e-9b29-76a01f35df5d" providerId="ADAL" clId="{0A2DF6D2-B93E-459F-B9EF-45468E0B51A4}" dt="2024-09-05T11:53:57.846" v="740" actId="20577"/>
        <pc:sldMkLst>
          <pc:docMk/>
          <pc:sldMk cId="1125833464" sldId="19318"/>
        </pc:sldMkLst>
        <pc:spChg chg="mod">
          <ac:chgData name="Rich Kennedy" userId="e810d86e-335d-4c6e-9b29-76a01f35df5d" providerId="ADAL" clId="{0A2DF6D2-B93E-459F-B9EF-45468E0B51A4}" dt="2024-09-05T11:52:27.323" v="616" actId="207"/>
          <ac:spMkLst>
            <pc:docMk/>
            <pc:sldMk cId="1125833464" sldId="19318"/>
            <ac:spMk id="2" creationId="{0986236B-84FB-8651-A9B2-595CF9814551}"/>
          </ac:spMkLst>
        </pc:spChg>
        <pc:spChg chg="mod">
          <ac:chgData name="Rich Kennedy" userId="e810d86e-335d-4c6e-9b29-76a01f35df5d" providerId="ADAL" clId="{0A2DF6D2-B93E-459F-B9EF-45468E0B51A4}" dt="2024-09-05T11:53:57.846" v="740" actId="20577"/>
          <ac:spMkLst>
            <pc:docMk/>
            <pc:sldMk cId="1125833464" sldId="19318"/>
            <ac:spMk id="3" creationId="{F69A126E-C905-3F78-5F9F-C03B9D98A0E2}"/>
          </ac:spMkLst>
        </pc:spChg>
      </pc:sldChg>
      <pc:sldChg chg="modSp mod">
        <pc:chgData name="Rich Kennedy" userId="e810d86e-335d-4c6e-9b29-76a01f35df5d" providerId="ADAL" clId="{0A2DF6D2-B93E-459F-B9EF-45468E0B51A4}" dt="2024-08-29T16:22:39.306" v="69" actId="20577"/>
        <pc:sldMkLst>
          <pc:docMk/>
          <pc:sldMk cId="1496413856" sldId="19319"/>
        </pc:sldMkLst>
        <pc:spChg chg="mod">
          <ac:chgData name="Rich Kennedy" userId="e810d86e-335d-4c6e-9b29-76a01f35df5d" providerId="ADAL" clId="{0A2DF6D2-B93E-459F-B9EF-45468E0B51A4}" dt="2024-08-29T16:22:39.306" v="69" actId="20577"/>
          <ac:spMkLst>
            <pc:docMk/>
            <pc:sldMk cId="1496413856" sldId="19319"/>
            <ac:spMk id="3" creationId="{9C171D82-BDA6-FAB9-CDA4-7DED3D4431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802.11-24/1442r0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September 2024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2024-09-10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628800"/>
            <a:ext cx="10363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Submitting the </a:t>
            </a:r>
            <a:r>
              <a:rPr lang="en-US" dirty="0" err="1"/>
              <a:t>PfR</a:t>
            </a:r>
            <a:r>
              <a:rPr lang="en-US" dirty="0"/>
              <a:t> to the FCC for narrowband operation inclusion in the 6 GHz rules in Q1 2025</a:t>
            </a:r>
          </a:p>
          <a:p>
            <a:pPr lvl="1"/>
            <a:r>
              <a:rPr lang="en-US" dirty="0"/>
              <a:t>Interference analysis project will determine the final date of delivery to the FCC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Can we coordinate with Wi-Fi on this </a:t>
            </a:r>
            <a:r>
              <a:rPr lang="en-US" dirty="0" err="1">
                <a:solidFill>
                  <a:srgbClr val="00B050"/>
                </a:solidFill>
              </a:rPr>
              <a:t>PfR</a:t>
            </a:r>
            <a:r>
              <a:rPr lang="en-US" dirty="0">
                <a:solidFill>
                  <a:srgbClr val="00B050"/>
                </a:solidFill>
              </a:rPr>
              <a:t>?</a:t>
            </a:r>
          </a:p>
          <a:p>
            <a:r>
              <a:rPr lang="en-US" dirty="0"/>
              <a:t>Participating in and contributing to the ETSI BRAN development of narrowband rules in 6 GHz (EN 303 687)</a:t>
            </a:r>
          </a:p>
          <a:p>
            <a:r>
              <a:rPr lang="en-US" dirty="0"/>
              <a:t>Further regulatory action needed on the 2.4 and 5.8 GHz bands globally</a:t>
            </a:r>
          </a:p>
          <a:p>
            <a:pPr lvl="1"/>
            <a:r>
              <a:rPr lang="en-US" dirty="0"/>
              <a:t>Participation in ETSI ERM TG11 update of EN 300 328 and EN 300 440-1</a:t>
            </a:r>
          </a:p>
          <a:p>
            <a:pPr lvl="2"/>
            <a:r>
              <a:rPr lang="en-US" dirty="0"/>
              <a:t>EU: EN 300 328 (2.4 GHz band) 5-year update mandated by the EC</a:t>
            </a:r>
          </a:p>
          <a:p>
            <a:pPr lvl="2"/>
            <a:r>
              <a:rPr lang="en-US" dirty="0"/>
              <a:t>EN 300 440-1 (non-specific SRD for radio communication) must be updated due to lack of recent traction on a WI created Jan-2019, otherwise may be heading towards deprecation </a:t>
            </a:r>
          </a:p>
          <a:p>
            <a:pPr lvl="1"/>
            <a:r>
              <a:rPr lang="en-US" dirty="0"/>
              <a:t>China: Bluetooth type-approval requirements discussion with MIIT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#125 (September) outcomes</a:t>
            </a:r>
          </a:p>
          <a:p>
            <a:r>
              <a:rPr lang="en-US" dirty="0"/>
              <a:t>Recent actions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ETSI BRAN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Bluetooth SIG Regulatory Expert Group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pPr lvl="1"/>
            <a:r>
              <a:rPr lang="en-US" dirty="0"/>
              <a:t>Draft text for EN 303 687 (Clause 4) to be proposed in September 2024 (BRAN #125)</a:t>
            </a:r>
          </a:p>
          <a:p>
            <a:pPr lvl="1"/>
            <a:r>
              <a:rPr lang="en-US" dirty="0"/>
              <a:t>FCC Petition for Rulemaking needed to increase PSD limit for all VLP devices</a:t>
            </a:r>
          </a:p>
          <a:p>
            <a:pPr lvl="2"/>
            <a:r>
              <a:rPr lang="en-US" dirty="0"/>
              <a:t>-5 dBm/MHz was “…a conservative initial approach for permitting VLP devices*”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610B6-9393-F792-3C0A-D73A6F761832}"/>
              </a:ext>
            </a:extLst>
          </p:cNvPr>
          <p:cNvSpPr txBox="1"/>
          <p:nvPr/>
        </p:nvSpPr>
        <p:spPr>
          <a:xfrm>
            <a:off x="1415480" y="6206706"/>
            <a:ext cx="342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*FCC 23-86 Second Report and Order paragraph 50 </a:t>
            </a:r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F5D8-1957-A174-7C48-01044875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71D82-BDA6-FAB9-CDA4-7DED3D443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the FCC has completed the first round of VLP decisions, we are requesting another for narrowband sharing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r>
              <a:rPr lang="en-US" dirty="0"/>
              <a:t>In August 2024 meeting, OET Deputy Chief suggested we bring a Petition for Rulemaking (</a:t>
            </a:r>
            <a:r>
              <a:rPr lang="en-US" dirty="0" err="1"/>
              <a:t>PfR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Interference analysis, narrowband into incumbents needed</a:t>
            </a:r>
          </a:p>
          <a:p>
            <a:r>
              <a:rPr lang="en-US" dirty="0"/>
              <a:t>Bluetooth SIG is working to fulfill these requirements </a:t>
            </a:r>
          </a:p>
          <a:p>
            <a:pPr lvl="1"/>
            <a:r>
              <a:rPr lang="en-US" dirty="0"/>
              <a:t>Wi-Fi also wants better VLP PSD limits</a:t>
            </a:r>
          </a:p>
          <a:p>
            <a:pPr lvl="1"/>
            <a:r>
              <a:rPr lang="en-US" dirty="0"/>
              <a:t>Should we bring a combined petition?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254D3-26AF-5D2A-60F1-A69B5CD6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DEA48-E1E6-3042-A55E-4BEFE621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9A2D5-334B-14A5-580C-D880A48C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41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236B-84FB-8651-A9B2-595CF981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#125 </a:t>
            </a:r>
            <a:r>
              <a:rPr lang="en-US" dirty="0">
                <a:solidFill>
                  <a:schemeClr val="tx1"/>
                </a:solidFill>
              </a:rPr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126E-C905-3F78-5F9F-C03B9D98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group of companies including Bluetooth SIG presented Narrow Band Equipment (NBE) Clause 4 changes for the EN 303 687 draft</a:t>
            </a:r>
          </a:p>
          <a:p>
            <a:r>
              <a:rPr lang="en-US" dirty="0"/>
              <a:t>Unfortunately, due to the lateness of the revised submission, one member required a 14-day waiting period so the document could not be “Accepted”</a:t>
            </a:r>
          </a:p>
          <a:p>
            <a:pPr lvl="1"/>
            <a:r>
              <a:rPr lang="en-US" dirty="0"/>
              <a:t>Additionally, there were two TBDs the Chair said could not remain in the submission</a:t>
            </a:r>
          </a:p>
          <a:p>
            <a:pPr lvl="1"/>
            <a:r>
              <a:rPr lang="en-US" dirty="0"/>
              <a:t>The group will resolve the TBDs and prepare a new submission for two weeks before the October meeting</a:t>
            </a:r>
          </a:p>
          <a:p>
            <a:r>
              <a:rPr lang="en-US" dirty="0"/>
              <a:t>This appeared to be the final hurdle for channel access</a:t>
            </a:r>
          </a:p>
          <a:p>
            <a:r>
              <a:rPr lang="en-US" dirty="0"/>
              <a:t>Other topics still in the works, e.g., EDT</a:t>
            </a:r>
          </a:p>
          <a:p>
            <a:r>
              <a:rPr lang="en-US" dirty="0"/>
              <a:t>Final editing with group consensus (100%) needs to be done before it is ready to begin the formal approval process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2EFC7-1D66-957B-83BF-8A9A4DAF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7C85C-6B18-C108-FF24-F3BE9EB6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50E9-D5E1-D04C-8E42-ED232C26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83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Bluetooth SIG preparing FCC Petition for Rulemaking</a:t>
            </a:r>
          </a:p>
          <a:p>
            <a:r>
              <a:rPr lang="en-US" dirty="0"/>
              <a:t>Bluetooth SIG contracting with experienced engineering firm specializing in the type of interference analysis the FCC </a:t>
            </a:r>
            <a:r>
              <a:rPr lang="en-US" dirty="0" err="1"/>
              <a:t>PfR</a:t>
            </a:r>
            <a:r>
              <a:rPr lang="en-US" dirty="0"/>
              <a:t> will require</a:t>
            </a:r>
          </a:p>
          <a:p>
            <a:pPr lvl="1"/>
            <a:r>
              <a:rPr lang="en-US" dirty="0"/>
              <a:t>Selection </a:t>
            </a:r>
            <a:r>
              <a:rPr lang="en-US"/>
              <a:t>process started</a:t>
            </a:r>
            <a:endParaRPr lang="en-US" dirty="0"/>
          </a:p>
          <a:p>
            <a:r>
              <a:rPr lang="en-US" dirty="0"/>
              <a:t>Draft text for EN 303 687 submitted to ETSI BRAN #125</a:t>
            </a:r>
          </a:p>
          <a:p>
            <a:pPr lvl="1"/>
            <a:r>
              <a:rPr lang="en-US" dirty="0"/>
              <a:t>Channel access text delayed by request of one member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83719</TotalTime>
  <Words>999</Words>
  <Application>Microsoft Office PowerPoint</Application>
  <PresentationFormat>Widescreen</PresentationFormat>
  <Paragraphs>115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Bluetooth SIG September 2024 Update</vt:lpstr>
      <vt:lpstr>Abstract</vt:lpstr>
      <vt:lpstr>Agenda</vt:lpstr>
      <vt:lpstr>Bluetooth Sharing Goals</vt:lpstr>
      <vt:lpstr>The Overall Bluetooth SIG Plan</vt:lpstr>
      <vt:lpstr>The Overall Bluetooth SIG Plan [2]</vt:lpstr>
      <vt:lpstr>ETSI BRAN #125 Outcomes</vt:lpstr>
      <vt:lpstr>ETSI BRAN 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1293</cp:revision>
  <cp:lastPrinted>1998-02-10T13:28:06Z</cp:lastPrinted>
  <dcterms:created xsi:type="dcterms:W3CDTF">2004-12-02T14:01:45Z</dcterms:created>
  <dcterms:modified xsi:type="dcterms:W3CDTF">2024-09-05T12:39:57Z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