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70"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67" d="100"/>
          <a:sy n="67" d="100"/>
        </p:scale>
        <p:origin x="102" y="19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24/08/19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802.11-24/1416r0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August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4/11-24-1285-00-00bh-minutes-tgbh-plenary-meeting-july-2024.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52-00bh-tgbh-motions-list.pptx" TargetMode="External"/><Relationship Id="rId4" Type="http://schemas.openxmlformats.org/officeDocument/2006/relationships/hyperlink" Target="https://mentor.ieee.org/802.11/dcn/24/11-24-1415-01-00bh-p802-11bh-sa-recirc2-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TGbh-agenda-2024-August-20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2024-08-19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20 August 2024</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Approve minutes of July session: </a:t>
            </a:r>
            <a:r>
              <a:rPr lang="en-US" dirty="0">
                <a:hlinkClick r:id="rId3"/>
              </a:rPr>
              <a:t>11-24/1285r0</a:t>
            </a:r>
            <a:r>
              <a:rPr lang="en-US" dirty="0"/>
              <a:t> </a:t>
            </a:r>
          </a:p>
          <a:p>
            <a:pPr marL="457200" indent="-457200">
              <a:lnSpc>
                <a:spcPct val="90000"/>
              </a:lnSpc>
              <a:spcBef>
                <a:spcPts val="0"/>
              </a:spcBef>
              <a:spcAft>
                <a:spcPts val="0"/>
              </a:spcAft>
              <a:buFont typeface="Arial" panose="020B0604020202020204" pitchFamily="34" charset="0"/>
              <a:buChar char="•"/>
              <a:defRPr/>
            </a:pPr>
            <a:r>
              <a:rPr lang="en-US" dirty="0"/>
              <a:t>Review and resolve comments on 2</a:t>
            </a:r>
            <a:r>
              <a:rPr lang="en-US" baseline="30000" dirty="0"/>
              <a:t>nd</a:t>
            </a:r>
            <a:r>
              <a:rPr lang="en-US" dirty="0"/>
              <a:t> SA recirculation, TGbh D6.0: </a:t>
            </a:r>
            <a:r>
              <a:rPr lang="en-US" dirty="0">
                <a:hlinkClick r:id="rId4"/>
              </a:rPr>
              <a:t>11-24/1415r1</a:t>
            </a:r>
            <a:r>
              <a:rPr lang="en-US" dirty="0"/>
              <a:t> </a:t>
            </a:r>
          </a:p>
          <a:p>
            <a:pPr marL="457200" indent="-457200">
              <a:lnSpc>
                <a:spcPct val="90000"/>
              </a:lnSpc>
              <a:spcBef>
                <a:spcPts val="0"/>
              </a:spcBef>
              <a:spcAft>
                <a:spcPts val="0"/>
              </a:spcAft>
              <a:buFont typeface="Arial" panose="020B0604020202020204" pitchFamily="34" charset="0"/>
              <a:buChar char="•"/>
              <a:defRPr/>
            </a:pPr>
            <a:r>
              <a:rPr lang="en-US" dirty="0"/>
              <a:t>Motion to approve comment resolutions (see </a:t>
            </a:r>
            <a:r>
              <a:rPr lang="en-US" sz="2400" b="0" dirty="0">
                <a:hlinkClick r:id="rId5"/>
              </a:rPr>
              <a:t>11-22/0651r52</a:t>
            </a:r>
            <a:r>
              <a:rPr lang="en-US" sz="2400" b="0" dirty="0"/>
              <a:t>)</a:t>
            </a:r>
          </a:p>
          <a:p>
            <a:pPr marL="457200" marR="0" lvl="0" indent="-457200">
              <a:lnSpc>
                <a:spcPct val="90000"/>
              </a:lnSpc>
              <a:spcBef>
                <a:spcPts val="0"/>
              </a:spcBef>
              <a:spcAft>
                <a:spcPts val="0"/>
              </a:spcAft>
              <a:buFont typeface="Arial" panose="020B0604020202020204" pitchFamily="34" charset="0"/>
              <a:buChar char="•"/>
              <a:defRPr/>
            </a:pPr>
            <a:r>
              <a:rPr lang="en-GB" dirty="0"/>
              <a:t>Conditions for submission to REVCOM (</a:t>
            </a:r>
            <a:r>
              <a:rPr lang="en-GB" dirty="0">
                <a:highlight>
                  <a:srgbClr val="00FF00"/>
                </a:highlight>
              </a:rPr>
              <a:t>Checked</a:t>
            </a:r>
            <a:r>
              <a:rPr lang="en-GB" dirty="0"/>
              <a:t>)</a:t>
            </a:r>
          </a:p>
          <a:p>
            <a:pPr marL="857250" lvl="1" indent="-457200">
              <a:lnSpc>
                <a:spcPct val="90000"/>
              </a:lnSpc>
              <a:spcBef>
                <a:spcPts val="0"/>
              </a:spcBef>
              <a:spcAft>
                <a:spcPts val="0"/>
              </a:spcAft>
              <a:buFont typeface="+mj-lt"/>
              <a:buAutoNum type="alphaLcParenR"/>
              <a:defRPr/>
            </a:pPr>
            <a:r>
              <a:rPr lang="en-GB" sz="2400" dirty="0">
                <a:highlight>
                  <a:srgbClr val="00FF00"/>
                </a:highlight>
              </a:rPr>
              <a:t>Recirculation ballot is completed. </a:t>
            </a:r>
            <a:endParaRPr lang="en-US" sz="2400" dirty="0">
              <a:highlight>
                <a:srgbClr val="00FF00"/>
              </a:highlight>
            </a:endParaRPr>
          </a:p>
          <a:p>
            <a:pPr marL="857250" lvl="1" indent="-457200">
              <a:lnSpc>
                <a:spcPct val="90000"/>
              </a:lnSpc>
              <a:spcBef>
                <a:spcPts val="0"/>
              </a:spcBef>
              <a:spcAft>
                <a:spcPts val="0"/>
              </a:spcAft>
              <a:buFont typeface="+mj-lt"/>
              <a:buAutoNum type="alphaLcParenR"/>
              <a:defRPr/>
            </a:pPr>
            <a:r>
              <a:rPr lang="en-GB" sz="2400" dirty="0">
                <a:highlight>
                  <a:srgbClr val="00FF00"/>
                </a:highlight>
              </a:rPr>
              <a:t>After resolution of the recirculation ballot is completed, the approval percentage is at least 75% and there are no new valid DISAPPROVE votes.</a:t>
            </a:r>
          </a:p>
          <a:p>
            <a:pPr marL="857250" lvl="1" indent="-457200">
              <a:lnSpc>
                <a:spcPct val="90000"/>
              </a:lnSpc>
              <a:spcBef>
                <a:spcPts val="0"/>
              </a:spcBef>
              <a:spcAft>
                <a:spcPts val="0"/>
              </a:spcAft>
              <a:buFont typeface="+mj-lt"/>
              <a:buAutoNum type="alphaLcParenR"/>
              <a:defRPr/>
            </a:pPr>
            <a:r>
              <a:rPr lang="en-GB" sz="2400" dirty="0"/>
              <a:t>No technical changes, as determined by the Working Group Chair, were made as a result of the recirculation ballot.</a:t>
            </a:r>
          </a:p>
          <a:p>
            <a:pPr marL="857250" lvl="1" indent="-457200">
              <a:lnSpc>
                <a:spcPct val="90000"/>
              </a:lnSpc>
              <a:spcBef>
                <a:spcPts val="0"/>
              </a:spcBef>
              <a:spcAft>
                <a:spcPts val="0"/>
              </a:spcAft>
              <a:buFont typeface="+mj-lt"/>
              <a:buAutoNum type="alphaLcParenR"/>
              <a:defRPr/>
            </a:pPr>
            <a:r>
              <a:rPr lang="en-GB" sz="2400" dirty="0"/>
              <a:t>No new valid DISAPPROVE comments on new issues that are not resolved to the satisfaction of the submitter from existing DISAPPROVE voters.</a:t>
            </a:r>
          </a:p>
          <a:p>
            <a:pPr marL="457200" indent="-457200">
              <a:lnSpc>
                <a:spcPct val="90000"/>
              </a:lnSpc>
              <a:spcBef>
                <a:spcPts val="0"/>
              </a:spcBef>
              <a:spcAft>
                <a:spcPts val="0"/>
              </a:spcAft>
              <a:buFont typeface="Arial" panose="020B0604020202020204" pitchFamily="34" charset="0"/>
              <a:buChar char="•"/>
              <a:defRPr/>
            </a:pPr>
            <a:r>
              <a:rPr lang="en-GB" dirty="0"/>
              <a:t>Plans for September session</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CRC, 20 August 2024,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CRC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20 August 2024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Secretary: Jay Yang (ZTE)</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93386</TotalTime>
  <Words>1665</Words>
  <Application>Microsoft Office PowerPoint</Application>
  <PresentationFormat>Widescreen</PresentationFormat>
  <Paragraphs>149</Paragraphs>
  <Slides>15</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vt:lpstr>
      <vt:lpstr>Calibri</vt:lpstr>
      <vt:lpstr>Helvetica</vt:lpstr>
      <vt:lpstr>Monotype Sorts</vt:lpstr>
      <vt:lpstr>Times New Roman</vt:lpstr>
      <vt:lpstr>Office Theme</vt:lpstr>
      <vt:lpstr>Document</vt:lpstr>
      <vt:lpstr>TGbh-agenda-2024-August-20</vt:lpstr>
      <vt:lpstr>Abstract</vt:lpstr>
      <vt:lpstr>IEEE 802.11 TGbh CRC   Randomized and Changing MAC Addresses (RCM)</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20 August 2024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573</cp:revision>
  <cp:lastPrinted>1601-01-01T00:00:00Z</cp:lastPrinted>
  <dcterms:created xsi:type="dcterms:W3CDTF">2021-01-26T19:12:38Z</dcterms:created>
  <dcterms:modified xsi:type="dcterms:W3CDTF">2024-08-19T16:27:00Z</dcterms:modified>
</cp:coreProperties>
</file>