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1" r:id="rId2"/>
    <p:sldId id="375" r:id="rId3"/>
    <p:sldId id="389" r:id="rId4"/>
    <p:sldId id="383" r:id="rId5"/>
    <p:sldId id="384" r:id="rId6"/>
    <p:sldId id="386" r:id="rId7"/>
    <p:sldId id="382" r:id="rId8"/>
    <p:sldId id="371" r:id="rId9"/>
    <p:sldId id="388" r:id="rId10"/>
    <p:sldId id="390" r:id="rId1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2" autoAdjust="0"/>
    <p:restoredTop sz="94595" autoAdjust="0"/>
  </p:normalViewPr>
  <p:slideViewPr>
    <p:cSldViewPr>
      <p:cViewPr varScale="1">
        <p:scale>
          <a:sx n="108" d="100"/>
          <a:sy n="108" d="100"/>
        </p:scale>
        <p:origin x="1680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54A75B2-D015-133F-F99A-361A78F484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04248" y="6475413"/>
            <a:ext cx="2016224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/>
              <a:t>Guogang</a:t>
            </a:r>
            <a:r>
              <a:rPr lang="en-US" altLang="zh-CN" dirty="0"/>
              <a:t> Huang (Huawei)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86300E1E-FA07-41D3-BAAF-6E8157D8E09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64917E5-2694-35C2-56FD-CD52CE524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04248" y="6475413"/>
            <a:ext cx="1944216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99979FC-1938-4260-B7A3-E84F978AEA5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6B718A-BF64-5278-43D9-982E2E752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76256" y="6475413"/>
            <a:ext cx="187220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392E3F7-6ECE-49C8-A0C9-D447BF1534B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802.11-24/1414r2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97A672E9-0B6E-BA67-CFFA-0C207F6BED4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6660232" y="6475413"/>
            <a:ext cx="187416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6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dirty="0"/>
              <a:t>RSSI Measurement Based on Control Frame Exchange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2024-07-23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04248" y="6475413"/>
            <a:ext cx="1944216" cy="184666"/>
          </a:xfrm>
        </p:spPr>
        <p:txBody>
          <a:bodyPr/>
          <a:lstStyle/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AA909B8-954B-00B2-C988-2905B9E3D42F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July 2024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B294AE0F-10DC-4842-AE3F-87C93B3D1A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3023454"/>
              </p:ext>
            </p:extLst>
          </p:nvPr>
        </p:nvGraphicFramePr>
        <p:xfrm>
          <a:off x="1022349" y="2800656"/>
          <a:ext cx="7099300" cy="386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3" name="Document" r:id="rId4" imgW="8243994" imgH="4487224" progId="Word.Document.8">
                  <p:embed/>
                </p:oleObj>
              </mc:Choice>
              <mc:Fallback>
                <p:oleObj name="Document" r:id="rId4" imgW="8243994" imgH="4487224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C3BA3063-1181-389F-D3EE-75934725F79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2349" y="2800656"/>
                        <a:ext cx="7099300" cy="3863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32EA0D-DF82-4494-B857-9314B894E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Annex Sensing NDPA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E7A6832-2987-4D82-845B-A89E852A4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ED31701-4504-4E67-AAB1-1AAABD672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482D84BB-21FD-4B41-A54C-6504AF3E5D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4056" y="1662073"/>
            <a:ext cx="6103913" cy="160591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6576D186-BE03-42F3-9CD9-C97108BB81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2371" y="3457849"/>
            <a:ext cx="6155457" cy="1536953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A1D84DF-A39E-4633-BD83-D1E9A64A47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9693" y="5185960"/>
            <a:ext cx="5100811" cy="1189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085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E21C13-027A-4760-BAED-B9CBFB7A6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E87B06B-6303-41E1-B46B-820DDB523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392190"/>
          </a:xfrm>
        </p:spPr>
        <p:txBody>
          <a:bodyPr/>
          <a:lstStyle/>
          <a:p>
            <a:pPr algn="just"/>
            <a:r>
              <a:rPr lang="en-US" altLang="zh-CN" sz="2000" dirty="0"/>
              <a:t>The off-channel scanning is one of main factors which affects the roaming delay.</a:t>
            </a:r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In order to reduce the impact of the off-channel scanning, 11bn should allow a non-AP MLD can probe neighboring AP MLDs over the DS via the current AP MLD [1-2]. </a:t>
            </a:r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Then the only thing that shall be done over the air is to periodically monitor RSSI values with one or more candidate AP MLDs in the process of moving</a:t>
            </a:r>
          </a:p>
          <a:p>
            <a:pPr lvl="1" algn="just"/>
            <a:r>
              <a:rPr lang="en-US" altLang="zh-CN" sz="1600" dirty="0"/>
              <a:t>Thus the non-AP MLD selects a propriate roaming point to initiate the roaming from the current AP MLD to the target AP MLD.</a:t>
            </a:r>
          </a:p>
          <a:p>
            <a:pPr lvl="1"/>
            <a:endParaRPr lang="en-US" altLang="ko-KR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9A6879E-1F94-4012-853E-A35BCC9DC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A31FF89-A526-453D-9D9C-3E2F9972C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5141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22E7B3-CC14-494F-93E2-A20DD4CD5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Motivation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9C50C2F-E8CA-44D3-9D23-2BC99F6025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392190"/>
          </a:xfrm>
        </p:spPr>
        <p:txBody>
          <a:bodyPr/>
          <a:lstStyle/>
          <a:p>
            <a:pPr algn="just"/>
            <a:r>
              <a:rPr lang="en-US" altLang="zh-CN" dirty="0"/>
              <a:t>The current link measurements (based on the TPC Request/Response exchange or the Probe Request/Response exchange) are very time consuming. </a:t>
            </a:r>
          </a:p>
          <a:p>
            <a:pPr algn="just"/>
            <a:endParaRPr lang="en-US" altLang="zh-CN" dirty="0"/>
          </a:p>
          <a:p>
            <a:pPr algn="just"/>
            <a:r>
              <a:rPr lang="en-US" altLang="zh-CN" dirty="0"/>
              <a:t>Hence, a measurement method based on a Control frame exchange had been proposed in several contributions [2-4]. </a:t>
            </a:r>
          </a:p>
          <a:p>
            <a:pPr algn="just"/>
            <a:endParaRPr lang="en-US" altLang="zh-CN" dirty="0"/>
          </a:p>
          <a:p>
            <a:pPr algn="just"/>
            <a:r>
              <a:rPr lang="en-US" altLang="zh-CN" dirty="0"/>
              <a:t>In this contribution, we will discuss the detail on the RSSI measurement based on a Control frame exchange.</a:t>
            </a: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C7D35DE-655C-4718-87C0-CBAA19107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AA799EA-80CA-4771-905C-47B912485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5005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0E868F-210B-4564-9967-6A22BC1EB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 Non-TB Measurement Exchange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89A2243-F083-4A05-9CA3-C0D873456D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1871910"/>
          </a:xfrm>
        </p:spPr>
        <p:txBody>
          <a:bodyPr/>
          <a:lstStyle/>
          <a:p>
            <a:pPr algn="just"/>
            <a:r>
              <a:rPr lang="en-US" altLang="zh-CN" sz="2000" dirty="0"/>
              <a:t>A non-TB sensing measurement exchange is defined in 11bf D4.0. [5]</a:t>
            </a:r>
          </a:p>
          <a:p>
            <a:pPr lvl="1"/>
            <a:r>
              <a:rPr lang="en-US" altLang="zh-CN" sz="1800" dirty="0"/>
              <a:t>in which a non-AP STA is the sensing initiator and an AP is the sensing responder.</a:t>
            </a:r>
          </a:p>
          <a:p>
            <a:pPr lvl="1"/>
            <a:r>
              <a:rPr lang="en-US" altLang="zh-CN" sz="1800" dirty="0"/>
              <a:t>Note that the non-AP STA can be a unassociated STA in respective of the AP as the sensing responder. </a:t>
            </a:r>
            <a:endParaRPr lang="zh-CN" altLang="en-US" sz="18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F2C8091-8008-439F-8E47-BC25968CF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4703FB4-54BD-40A8-AE03-0D5C12913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62299357-7F6C-49C5-A214-6896133059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4539" y="4005064"/>
            <a:ext cx="5532848" cy="2350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13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E2284C8-79EC-49B0-9C13-9BE95B145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RSSI Measurement Procedure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EADD8A9-287F-4243-9557-EA8123BBF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2320114"/>
          </a:xfrm>
        </p:spPr>
        <p:txBody>
          <a:bodyPr/>
          <a:lstStyle/>
          <a:p>
            <a:pPr algn="just"/>
            <a:r>
              <a:rPr lang="en-US" altLang="zh-CN" sz="2000" dirty="0"/>
              <a:t>Considering it is the RSSI measurement and no report is required, there is no need to establish the sensing measurement session.</a:t>
            </a:r>
          </a:p>
          <a:p>
            <a:pPr algn="just"/>
            <a:r>
              <a:rPr lang="en-US" altLang="zh-CN" sz="2000" dirty="0"/>
              <a:t>In order to avoid the attacker to sense the environment through the NDP frame, some rules can be added, e.g.</a:t>
            </a:r>
          </a:p>
          <a:p>
            <a:pPr lvl="1" algn="just"/>
            <a:r>
              <a:rPr lang="en-US" altLang="zh-CN" sz="1600" dirty="0"/>
              <a:t>Rule 1. This measurement exchange only can be exchanged through the P20 channel.</a:t>
            </a:r>
          </a:p>
          <a:p>
            <a:pPr lvl="1" algn="just"/>
            <a:r>
              <a:rPr lang="en-US" altLang="zh-CN" sz="1600" dirty="0"/>
              <a:t>Rule 2. Only when the non-AP MLD has probed this AP MLD over the DS, then this AP MLD replies with NDPA plus NDP; otherwise, this AP MLD shall ignore the received NDPA sent by an unassociated non-AP MLD. </a:t>
            </a:r>
          </a:p>
          <a:p>
            <a:pPr algn="just"/>
            <a:r>
              <a:rPr lang="en-US" altLang="zh-CN" sz="2000" dirty="0"/>
              <a:t>So the measurement exchange can be simplified as the below procedure.</a:t>
            </a:r>
          </a:p>
          <a:p>
            <a:pPr lvl="1" algn="just"/>
            <a:r>
              <a:rPr lang="en-US" altLang="zh-CN" sz="1800" dirty="0"/>
              <a:t>NDPA+NDPA+NDP</a:t>
            </a:r>
            <a:endParaRPr lang="zh-CN" altLang="en-US" sz="18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5287144-2732-4EC7-B84A-D75E7DA79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242224" y="6477697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EEA14C4-60F4-41FC-995C-D4A75C75A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68088" y="6426843"/>
            <a:ext cx="1944216" cy="184666"/>
          </a:xfrm>
        </p:spPr>
        <p:txBody>
          <a:bodyPr/>
          <a:lstStyle/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  <p:cxnSp>
        <p:nvCxnSpPr>
          <p:cNvPr id="30" name="直接箭头连接符 29">
            <a:extLst>
              <a:ext uri="{FF2B5EF4-FFF2-40B4-BE49-F238E27FC236}">
                <a16:creationId xmlns:a16="http://schemas.microsoft.com/office/drawing/2014/main" id="{0F12DDC7-7D28-45DA-AB1B-4C173DE0E499}"/>
              </a:ext>
            </a:extLst>
          </p:cNvPr>
          <p:cNvCxnSpPr>
            <a:cxnSpLocks/>
          </p:cNvCxnSpPr>
          <p:nvPr/>
        </p:nvCxnSpPr>
        <p:spPr bwMode="auto">
          <a:xfrm>
            <a:off x="5173092" y="5519516"/>
            <a:ext cx="3438375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1" name="直接箭头连接符 30">
            <a:extLst>
              <a:ext uri="{FF2B5EF4-FFF2-40B4-BE49-F238E27FC236}">
                <a16:creationId xmlns:a16="http://schemas.microsoft.com/office/drawing/2014/main" id="{9E0B96D3-ACEE-4445-A57C-227E7CE90A8C}"/>
              </a:ext>
            </a:extLst>
          </p:cNvPr>
          <p:cNvCxnSpPr>
            <a:cxnSpLocks/>
          </p:cNvCxnSpPr>
          <p:nvPr/>
        </p:nvCxnSpPr>
        <p:spPr bwMode="auto">
          <a:xfrm>
            <a:off x="5173092" y="6240332"/>
            <a:ext cx="34383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2" name="矩形 31">
            <a:extLst>
              <a:ext uri="{FF2B5EF4-FFF2-40B4-BE49-F238E27FC236}">
                <a16:creationId xmlns:a16="http://schemas.microsoft.com/office/drawing/2014/main" id="{BD2AC30B-881C-474F-A29B-C2F92D020999}"/>
              </a:ext>
            </a:extLst>
          </p:cNvPr>
          <p:cNvSpPr/>
          <p:nvPr/>
        </p:nvSpPr>
        <p:spPr bwMode="auto">
          <a:xfrm>
            <a:off x="5508104" y="5936214"/>
            <a:ext cx="587340" cy="29867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60472306-FF9D-4926-A0AD-7755297FE54C}"/>
              </a:ext>
            </a:extLst>
          </p:cNvPr>
          <p:cNvSpPr txBox="1"/>
          <p:nvPr/>
        </p:nvSpPr>
        <p:spPr>
          <a:xfrm>
            <a:off x="5529263" y="5962441"/>
            <a:ext cx="56618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/>
              <a:t>NDPA </a:t>
            </a: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F6E6631C-42E7-4E92-B105-9944331CF9D3}"/>
              </a:ext>
            </a:extLst>
          </p:cNvPr>
          <p:cNvSpPr/>
          <p:nvPr/>
        </p:nvSpPr>
        <p:spPr bwMode="auto">
          <a:xfrm>
            <a:off x="6379817" y="5214146"/>
            <a:ext cx="587340" cy="29867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43F0CE98-9482-43EA-AE93-F5F0911283C7}"/>
              </a:ext>
            </a:extLst>
          </p:cNvPr>
          <p:cNvSpPr txBox="1"/>
          <p:nvPr/>
        </p:nvSpPr>
        <p:spPr>
          <a:xfrm>
            <a:off x="6428067" y="5207561"/>
            <a:ext cx="5873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NDPA</a:t>
            </a:r>
            <a:endParaRPr lang="zh-CN" altLang="en-US" dirty="0"/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88DF427E-5889-497D-AA92-5FCC59441C9B}"/>
              </a:ext>
            </a:extLst>
          </p:cNvPr>
          <p:cNvSpPr txBox="1"/>
          <p:nvPr/>
        </p:nvSpPr>
        <p:spPr>
          <a:xfrm>
            <a:off x="4572000" y="6128692"/>
            <a:ext cx="462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STA</a:t>
            </a:r>
            <a:endParaRPr lang="zh-CN" altLang="en-US" dirty="0"/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A171476D-8512-45A8-B8B4-7937BD48221F}"/>
              </a:ext>
            </a:extLst>
          </p:cNvPr>
          <p:cNvSpPr txBox="1"/>
          <p:nvPr/>
        </p:nvSpPr>
        <p:spPr>
          <a:xfrm>
            <a:off x="4070901" y="5229200"/>
            <a:ext cx="1002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/>
              <a:t>Neighboring </a:t>
            </a:r>
          </a:p>
          <a:p>
            <a:pPr algn="ctr"/>
            <a:r>
              <a:rPr lang="en-US" altLang="zh-CN" dirty="0"/>
              <a:t>AP</a:t>
            </a:r>
            <a:endParaRPr lang="zh-CN" altLang="en-US" dirty="0"/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0F421785-1D6C-44D6-910B-C94EEB1C0584}"/>
              </a:ext>
            </a:extLst>
          </p:cNvPr>
          <p:cNvSpPr txBox="1"/>
          <p:nvPr/>
        </p:nvSpPr>
        <p:spPr>
          <a:xfrm>
            <a:off x="6070440" y="6062856"/>
            <a:ext cx="3914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SIFS</a:t>
            </a:r>
            <a:endParaRPr lang="zh-CN" altLang="en-US" sz="800" dirty="0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D0A57472-D8C7-4BAB-A8E3-FEEEEA9A414A}"/>
              </a:ext>
            </a:extLst>
          </p:cNvPr>
          <p:cNvSpPr/>
          <p:nvPr/>
        </p:nvSpPr>
        <p:spPr bwMode="auto">
          <a:xfrm>
            <a:off x="7267671" y="5214146"/>
            <a:ext cx="587340" cy="29867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311D2314-792C-40A9-8908-83C6B7B99278}"/>
              </a:ext>
            </a:extLst>
          </p:cNvPr>
          <p:cNvSpPr txBox="1"/>
          <p:nvPr/>
        </p:nvSpPr>
        <p:spPr>
          <a:xfrm>
            <a:off x="7315921" y="5207561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NDP</a:t>
            </a:r>
            <a:endParaRPr lang="zh-CN" altLang="en-US" dirty="0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61D3D3B4-6FED-4807-8528-327FF6BF381E}"/>
              </a:ext>
            </a:extLst>
          </p:cNvPr>
          <p:cNvSpPr txBox="1"/>
          <p:nvPr/>
        </p:nvSpPr>
        <p:spPr>
          <a:xfrm>
            <a:off x="6913100" y="5475831"/>
            <a:ext cx="3914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SIFS</a:t>
            </a:r>
            <a:endParaRPr lang="zh-CN" altLang="en-US" sz="800" dirty="0"/>
          </a:p>
        </p:txBody>
      </p:sp>
    </p:spTree>
    <p:extLst>
      <p:ext uri="{BB962C8B-B14F-4D97-AF65-F5344CB8AC3E}">
        <p14:creationId xmlns:p14="http://schemas.microsoft.com/office/powerpoint/2010/main" val="1542991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DD596F-084A-4873-9CEE-48AC7E3FE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NDPA Frame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B609986-3902-4CCD-BC0E-3FC983CD7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556793"/>
            <a:ext cx="7772400" cy="4824536"/>
          </a:xfrm>
        </p:spPr>
        <p:txBody>
          <a:bodyPr/>
          <a:lstStyle/>
          <a:p>
            <a:pPr algn="just"/>
            <a:r>
              <a:rPr lang="en-US" altLang="zh-CN" sz="1800" dirty="0"/>
              <a:t>The format of the NDPA frame is the same as the UHR NDP Announcement frame.</a:t>
            </a:r>
          </a:p>
          <a:p>
            <a:pPr lvl="1" algn="just"/>
            <a:r>
              <a:rPr lang="en-US" altLang="zh-CN" sz="1600" dirty="0"/>
              <a:t>The RA field of the NDPA frame transmitted by the STA is set to the BSSID of the recipient AP</a:t>
            </a:r>
            <a:endParaRPr lang="zh-CN" altLang="en-US" sz="1600" dirty="0"/>
          </a:p>
          <a:p>
            <a:pPr algn="just"/>
            <a:r>
              <a:rPr lang="en-US" altLang="zh-CN" sz="1800" dirty="0"/>
              <a:t>The NDPA frame contains only one STA Info field with a special AID (e.g. 2043). </a:t>
            </a:r>
          </a:p>
          <a:p>
            <a:pPr lvl="1"/>
            <a:r>
              <a:rPr lang="en-US" altLang="zh-CN" sz="1400" dirty="0"/>
              <a:t>AID11</a:t>
            </a:r>
          </a:p>
          <a:p>
            <a:pPr lvl="1"/>
            <a:r>
              <a:rPr lang="en-US" altLang="zh-CN" sz="1400" dirty="0"/>
              <a:t>Reserved</a:t>
            </a:r>
            <a:endParaRPr lang="en-US" altLang="zh-CN" sz="1400" b="1" dirty="0"/>
          </a:p>
          <a:p>
            <a:pPr lvl="1"/>
            <a:r>
              <a:rPr lang="en-US" altLang="zh-CN" sz="1400" dirty="0"/>
              <a:t>Tx Power</a:t>
            </a:r>
          </a:p>
          <a:p>
            <a:pPr lvl="2"/>
            <a:r>
              <a:rPr lang="en-US" altLang="zh-CN" sz="1400" dirty="0"/>
              <a:t>It is set to the transmit power used to transmit the NDPA frame.</a:t>
            </a:r>
          </a:p>
          <a:p>
            <a:pPr lvl="1"/>
            <a:r>
              <a:rPr lang="en-US" altLang="zh-CN" sz="1400" dirty="0"/>
              <a:t>NSTS</a:t>
            </a:r>
          </a:p>
          <a:p>
            <a:pPr lvl="1"/>
            <a:r>
              <a:rPr lang="en-US" altLang="zh-CN" sz="1400" dirty="0"/>
              <a:t>Repetition Num</a:t>
            </a:r>
            <a:endParaRPr lang="zh-CN" altLang="en-US" sz="1400" dirty="0"/>
          </a:p>
          <a:p>
            <a:pPr lvl="1"/>
            <a:r>
              <a:rPr lang="en-US" altLang="zh-CN" sz="1400" dirty="0"/>
              <a:t>Disambiguation</a:t>
            </a:r>
          </a:p>
          <a:p>
            <a:pPr lvl="1"/>
            <a:r>
              <a:rPr lang="en-US" altLang="zh-CN" sz="1400" dirty="0"/>
              <a:t>Reserved</a:t>
            </a:r>
            <a:endParaRPr lang="en-US" altLang="zh-CN" sz="1800" dirty="0"/>
          </a:p>
          <a:p>
            <a:r>
              <a:rPr lang="en-US" altLang="zh-CN" sz="1800" dirty="0"/>
              <a:t>Note that the NSTS and Repetition Num fields are used to indicate the required UHR-LTF configuration of the NDP that follows. </a:t>
            </a:r>
          </a:p>
          <a:p>
            <a:r>
              <a:rPr lang="en-US" altLang="zh-CN" sz="1800" dirty="0"/>
              <a:t>The timing info may be also included within the second NDPA frame. </a:t>
            </a:r>
          </a:p>
          <a:p>
            <a:pPr lvl="1"/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83D5B4B-9A2F-40C2-8780-45EED4548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3C27C3B-3741-449A-BC8F-C11A378EF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pic>
        <p:nvPicPr>
          <p:cNvPr id="21" name="图片 20">
            <a:extLst>
              <a:ext uri="{FF2B5EF4-FFF2-40B4-BE49-F238E27FC236}">
                <a16:creationId xmlns:a16="http://schemas.microsoft.com/office/drawing/2014/main" id="{CD799F84-D65C-4D03-AC61-0F2325D89C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7824" y="3193354"/>
            <a:ext cx="5629565" cy="613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166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63922E-82FC-48C4-9B1A-7A697DF76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AE8EFF-637C-4850-A045-820BA599D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dirty="0"/>
              <a:t>In this presentation, we propose a new RSSI measurement based on the NDPA+NDPA+NDP frame exchange. </a:t>
            </a:r>
          </a:p>
          <a:p>
            <a:pPr algn="just"/>
            <a:endParaRPr lang="en-US" altLang="zh-CN" dirty="0"/>
          </a:p>
          <a:p>
            <a:pPr algn="just"/>
            <a:r>
              <a:rPr lang="en-US" altLang="zh-CN" dirty="0"/>
              <a:t>The proposed RSSI measurement based on the above frame exchange can facility the client to monitor the RSSI values of neighboring APs and significantly reduce the off-channel measurement time. 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6F7B49D-C7ED-471A-94CD-ABF69E785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C6235BD-DDD7-4212-80D9-191EE89F7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693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4C5E355-9A75-4958-A432-E920C6BAA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51396C3-2E21-4C8A-9B76-C9BAE5903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989138"/>
            <a:ext cx="7992243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600" dirty="0"/>
              <a:t>[1] 11-24-0679-01-00bn-thoughts-on-functionality-and-security-architecture-for-uhr-seamless-roaming</a:t>
            </a:r>
          </a:p>
          <a:p>
            <a:pPr marL="0" indent="0">
              <a:buNone/>
            </a:pPr>
            <a:r>
              <a:rPr lang="en-US" altLang="ko-KR" sz="1600" dirty="0"/>
              <a:t>[2]11-23-1897-00-00bn-thoughts-on-improving-roaming-under-existing-architecture</a:t>
            </a:r>
          </a:p>
          <a:p>
            <a:pPr marL="0" indent="0">
              <a:buNone/>
            </a:pPr>
            <a:r>
              <a:rPr lang="en-US" altLang="ko-KR" sz="1600" dirty="0"/>
              <a:t>[3] 11-23-0668-02-0uhr-coordinated-measurement</a:t>
            </a:r>
          </a:p>
          <a:p>
            <a:pPr marL="0" indent="0">
              <a:buNone/>
            </a:pPr>
            <a:r>
              <a:rPr lang="en-US" altLang="ko-KR" sz="1600" dirty="0"/>
              <a:t>[4] 11-23-2152-01-00bn-uhr-mobility-improvement</a:t>
            </a:r>
          </a:p>
          <a:p>
            <a:pPr marL="0" indent="0">
              <a:buNone/>
            </a:pPr>
            <a:r>
              <a:rPr lang="en-US" altLang="ko-KR" sz="1600" dirty="0"/>
              <a:t>[5] Draft P802.11bf_D4.0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1602CC1-D865-4F0A-8F5C-30E02DBBF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5BA6CEA-9817-4A71-80B5-DEB7D46CE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0282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57A61CC-A118-472E-81B0-D93D28F3B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06DCABB-4138-4097-8D64-FF46DDACA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dirty="0"/>
              <a:t>SP1. Do you support to define in 11bn a RSSI measurement method based on a PPDU which is solicited by a Control frame that a non-AP STA sends?</a:t>
            </a:r>
          </a:p>
          <a:p>
            <a:pPr lvl="1" algn="just"/>
            <a:r>
              <a:rPr lang="en-US" altLang="zh-CN" dirty="0"/>
              <a:t>Details of the above frame exchange are TBD .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 </a:t>
            </a:r>
            <a:endParaRPr lang="zh-CN" altLang="zh-CN" dirty="0"/>
          </a:p>
          <a:p>
            <a:pPr marL="457200" lvl="1" indent="0">
              <a:buNone/>
            </a:pPr>
            <a:r>
              <a:rPr lang="en-US" altLang="zh-CN" dirty="0"/>
              <a:t>Reference documents: [24/0349r3, 24/0679r3, 24/1414r1].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3CBD654-CDB0-4175-876B-05ABF0ADD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1644E56-F22A-4744-A587-2419FF028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697436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88688</TotalTime>
  <Words>703</Words>
  <Application>Microsoft Office PowerPoint</Application>
  <PresentationFormat>全屏显示(4:3)</PresentationFormat>
  <Paragraphs>93</Paragraphs>
  <Slides>10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3" baseType="lpstr">
      <vt:lpstr>Times New Roman</vt:lpstr>
      <vt:lpstr>802-11-Submission</vt:lpstr>
      <vt:lpstr>Document</vt:lpstr>
      <vt:lpstr>RSSI Measurement Based on Control Frame Exchange</vt:lpstr>
      <vt:lpstr>Introduction</vt:lpstr>
      <vt:lpstr>Motivation</vt:lpstr>
      <vt:lpstr>Recap Non-TB Measurement Exchange</vt:lpstr>
      <vt:lpstr>RSSI Measurement Procedure</vt:lpstr>
      <vt:lpstr>NDPA Frame</vt:lpstr>
      <vt:lpstr>Conclusions</vt:lpstr>
      <vt:lpstr>References</vt:lpstr>
      <vt:lpstr>SP</vt:lpstr>
      <vt:lpstr>Annex Sensing NDPA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huangguogang1</cp:lastModifiedBy>
  <cp:revision>3011</cp:revision>
  <cp:lastPrinted>1998-02-10T13:28:06Z</cp:lastPrinted>
  <dcterms:created xsi:type="dcterms:W3CDTF">2004-12-02T14:01:45Z</dcterms:created>
  <dcterms:modified xsi:type="dcterms:W3CDTF">2024-10-22T00:04:04Z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0638440a-5f5d-4b5f-8749-1b74c9eea69a</vt:lpwstr>
  </property>
  <property fmtid="{D5CDD505-2E9C-101B-9397-08002B2CF9AE}" pid="4" name="CTP_TimeStamp">
    <vt:lpwstr>2020-07-29 22:39:51Z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(3)mKSz/Gm2a2Ur8TAMDQatBOd/2RTHLvOBbZOQ6vUcDJb1zecKOo2R4Dfa/T0Rfzw6y2napOKN
zYhGvgydnXcPBF8OYJLDdGHi3ju7/jdObPXiiMx7y6rLQiSMLpRwgffYfeW6SWQGGm3GpYM5
JZo2+p/l4GbfwlRmnCIYbKwoXef9IjIV/GObblUqKT9aSlRd7OkQAdSHccBasIZh+SLxiemv
TAqIL1OmhbkOJ/Yns9</vt:lpwstr>
  </property>
  <property fmtid="{D5CDD505-2E9C-101B-9397-08002B2CF9AE}" pid="10" name="_2015_ms_pID_7253431">
    <vt:lpwstr>WYPRKSmHab0iuUs7AYYI2gx+NFISQ5SIir773GXFByfhQ/nUd2U1tY
R3rW+SbSAEb3ruTI/yxaRyD+u3XH4W8lgoxN0VVTOwaWAAzMdtHW9EiBjXWkzFkV4vxufuPV
9Yzgj8g4jMpgCekFU8G3NVoV9wKRi24fQAJUqyIBzG4q7hqG1G14QqhWCByHbaUjBcQHwOBK
wNklLGg9k7hMGvdv0SMBiriFq6NyBfTuXzHY</vt:lpwstr>
  </property>
  <property fmtid="{D5CDD505-2E9C-101B-9397-08002B2CF9AE}" pid="11" name="_2015_ms_pID_7253432">
    <vt:lpwstr>QA==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1728380159</vt:lpwstr>
  </property>
</Properties>
</file>