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75" r:id="rId3"/>
    <p:sldId id="389" r:id="rId4"/>
    <p:sldId id="383" r:id="rId5"/>
    <p:sldId id="384" r:id="rId6"/>
    <p:sldId id="386" r:id="rId7"/>
    <p:sldId id="382" r:id="rId8"/>
    <p:sldId id="371" r:id="rId9"/>
    <p:sldId id="388" r:id="rId10"/>
    <p:sldId id="390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802.11-24/1414r1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RSSI Measurement Based on Control Frame Exchange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2024-07-23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July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32EA0D-DF82-4494-B857-9314B894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Annex Sensing NDPA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7A6832-2987-4D82-845B-A89E852A4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D31701-4504-4E67-AAB1-1AAABD67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82D84BB-21FD-4B41-A54C-6504AF3E5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56" y="1662073"/>
            <a:ext cx="6103913" cy="160591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576D186-BE03-42F3-9CD9-C97108BB8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371" y="3457849"/>
            <a:ext cx="6155457" cy="15369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A1D84DF-A39E-4633-BD83-D1E9A64A4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693" y="5185960"/>
            <a:ext cx="5100811" cy="118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08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E21C13-027A-4760-BAED-B9CBFB7A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87B06B-6303-41E1-B46B-820DDB523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sz="2000" dirty="0"/>
              <a:t>The off-channel scanning is one of main factors which affects the roaming delay.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reduce the impact of the off-channel scanning, 11bn should allow a non-AP MLD can probe neighboring AP MLDs over the DS via the current AP MLD [1-2].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Then the only thing that shall be done over the air is to periodically monitor RSSI values with one or more candidate AP MLDs in the process of moving</a:t>
            </a:r>
          </a:p>
          <a:p>
            <a:pPr lvl="1" algn="just"/>
            <a:r>
              <a:rPr lang="en-US" altLang="zh-CN" sz="1600" dirty="0"/>
              <a:t>Thus the non-AP MLD selects a propriate roaming point to initiate the roaming from the current AP MLD to the target AP MLD.</a:t>
            </a:r>
          </a:p>
          <a:p>
            <a:pPr lvl="1"/>
            <a:endParaRPr lang="en-US" altLang="ko-KR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A6879E-1F94-4012-853E-A35BCC9D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31FF89-A526-453D-9D9C-3E2F9972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14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22E7B3-CC14-494F-93E2-A20DD4CD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C50C2F-E8CA-44D3-9D23-2BC99F602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pPr algn="just"/>
            <a:r>
              <a:rPr lang="en-US" altLang="zh-CN" dirty="0"/>
              <a:t>The current link measurements (based on the TPC Request/Response exchange or the Probe Request/Response exchange) are very time consuming.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Hence, a measurement method based on a Control frame exchange had been proposed in several contributions [2-4].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In this contribution, we will discuss the detail on the RSSI measurement based on a Control frame exchange.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7D35DE-655C-4718-87C0-CBAA1910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A799EA-80CA-4771-905C-47B91248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005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E868F-210B-4564-9967-6A22BC1E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Non-TB Measurement Exchange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9A2243-F083-4A05-9CA3-C0D873456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871910"/>
          </a:xfrm>
        </p:spPr>
        <p:txBody>
          <a:bodyPr/>
          <a:lstStyle/>
          <a:p>
            <a:pPr algn="just"/>
            <a:r>
              <a:rPr lang="en-US" altLang="zh-CN" sz="2000" dirty="0"/>
              <a:t>A non-TB sensing measurement exchange is defined in 11bf D4.0. [5]</a:t>
            </a:r>
          </a:p>
          <a:p>
            <a:pPr lvl="1"/>
            <a:r>
              <a:rPr lang="en-US" altLang="zh-CN" sz="1800" dirty="0"/>
              <a:t>in which a non-AP STA is the sensing initiator and an AP is the sensing responder.</a:t>
            </a:r>
          </a:p>
          <a:p>
            <a:pPr lvl="1"/>
            <a:r>
              <a:rPr lang="en-US" altLang="zh-CN" sz="1800" dirty="0"/>
              <a:t>Note that the non-AP STA can be a unassociated STA in respective of the AP as the sensing responder. 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2C8091-8008-439F-8E47-BC25968C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4703FB4-54BD-40A8-AE03-0D5C1291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2299357-7F6C-49C5-A214-689613305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539" y="4005064"/>
            <a:ext cx="5532848" cy="235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1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2284C8-79EC-49B0-9C13-9BE95B14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RSSI Measurement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ADD8A9-287F-4243-9557-EA8123BB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2320114"/>
          </a:xfrm>
        </p:spPr>
        <p:txBody>
          <a:bodyPr/>
          <a:lstStyle/>
          <a:p>
            <a:pPr algn="just"/>
            <a:r>
              <a:rPr lang="en-US" altLang="zh-CN" sz="2000" dirty="0"/>
              <a:t>Considering it is the RSSI measurement and no report is required, there is no need to establish the sensing measurement session.</a:t>
            </a:r>
          </a:p>
          <a:p>
            <a:pPr algn="just"/>
            <a:r>
              <a:rPr lang="en-US" altLang="zh-CN" sz="2000" dirty="0"/>
              <a:t>In order to avoid the attacker to sense the environment through the NDP frame, some rules can be added, e.g.</a:t>
            </a:r>
          </a:p>
          <a:p>
            <a:pPr lvl="1" algn="just"/>
            <a:r>
              <a:rPr lang="en-US" altLang="zh-CN" sz="1600" dirty="0"/>
              <a:t>Rule 1. This measurement exchange only can be exchanged through the P20 channel.</a:t>
            </a:r>
          </a:p>
          <a:p>
            <a:pPr lvl="1" algn="just"/>
            <a:r>
              <a:rPr lang="en-US" altLang="zh-CN" sz="1600" dirty="0"/>
              <a:t>Rule 2. Only when the non-AP MLD has probed this AP MLD over the DS, then this AP MLD reply with NDPA plus NDP; otherwise, this AP MLD should ignore the received NDPA sent by an unassociated non-AP MLD. </a:t>
            </a:r>
          </a:p>
          <a:p>
            <a:pPr algn="just"/>
            <a:r>
              <a:rPr lang="en-US" altLang="zh-CN" sz="2000" dirty="0"/>
              <a:t>So the measurement exchange can be simplified as the below procedure.</a:t>
            </a:r>
          </a:p>
          <a:p>
            <a:pPr lvl="1" algn="just"/>
            <a:r>
              <a:rPr lang="en-US" altLang="zh-CN" sz="1800" dirty="0"/>
              <a:t>NDPA+NDPA+NDP</a:t>
            </a: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287144-2732-4EC7-B84A-D75E7DA79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42224" y="647769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EA14C4-60F4-41FC-995C-D4A75C75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68088" y="642684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0F12DDC7-7D28-45DA-AB1B-4C173DE0E499}"/>
              </a:ext>
            </a:extLst>
          </p:cNvPr>
          <p:cNvCxnSpPr>
            <a:cxnSpLocks/>
          </p:cNvCxnSpPr>
          <p:nvPr/>
        </p:nvCxnSpPr>
        <p:spPr bwMode="auto">
          <a:xfrm>
            <a:off x="5173092" y="5519516"/>
            <a:ext cx="343837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9E0B96D3-ACEE-4445-A57C-227E7CE90A8C}"/>
              </a:ext>
            </a:extLst>
          </p:cNvPr>
          <p:cNvCxnSpPr>
            <a:cxnSpLocks/>
          </p:cNvCxnSpPr>
          <p:nvPr/>
        </p:nvCxnSpPr>
        <p:spPr bwMode="auto">
          <a:xfrm>
            <a:off x="5173092" y="6240332"/>
            <a:ext cx="34383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BD2AC30B-881C-474F-A29B-C2F92D020999}"/>
              </a:ext>
            </a:extLst>
          </p:cNvPr>
          <p:cNvSpPr/>
          <p:nvPr/>
        </p:nvSpPr>
        <p:spPr bwMode="auto">
          <a:xfrm>
            <a:off x="5508104" y="5936214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0472306-FF9D-4926-A0AD-7755297FE54C}"/>
              </a:ext>
            </a:extLst>
          </p:cNvPr>
          <p:cNvSpPr txBox="1"/>
          <p:nvPr/>
        </p:nvSpPr>
        <p:spPr>
          <a:xfrm>
            <a:off x="5529263" y="5962441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/>
              <a:t>NDPA 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F6E6631C-42E7-4E92-B105-9944331CF9D3}"/>
              </a:ext>
            </a:extLst>
          </p:cNvPr>
          <p:cNvSpPr/>
          <p:nvPr/>
        </p:nvSpPr>
        <p:spPr bwMode="auto">
          <a:xfrm>
            <a:off x="6379817" y="5214146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43F0CE98-9482-43EA-AE93-F5F0911283C7}"/>
              </a:ext>
            </a:extLst>
          </p:cNvPr>
          <p:cNvSpPr txBox="1"/>
          <p:nvPr/>
        </p:nvSpPr>
        <p:spPr>
          <a:xfrm>
            <a:off x="6428067" y="5207561"/>
            <a:ext cx="587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NDPA</a:t>
            </a:r>
            <a:endParaRPr lang="zh-CN" altLang="en-US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8DF427E-5889-497D-AA92-5FCC59441C9B}"/>
              </a:ext>
            </a:extLst>
          </p:cNvPr>
          <p:cNvSpPr txBox="1"/>
          <p:nvPr/>
        </p:nvSpPr>
        <p:spPr>
          <a:xfrm>
            <a:off x="4572000" y="612869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</a:t>
            </a:r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A171476D-8512-45A8-B8B4-7937BD48221F}"/>
              </a:ext>
            </a:extLst>
          </p:cNvPr>
          <p:cNvSpPr txBox="1"/>
          <p:nvPr/>
        </p:nvSpPr>
        <p:spPr>
          <a:xfrm>
            <a:off x="4070901" y="5229200"/>
            <a:ext cx="1002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/>
              <a:t>Neighboring </a:t>
            </a:r>
          </a:p>
          <a:p>
            <a:pPr algn="ctr"/>
            <a:r>
              <a:rPr lang="en-US" altLang="zh-CN" dirty="0"/>
              <a:t>AP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0F421785-1D6C-44D6-910B-C94EEB1C0584}"/>
              </a:ext>
            </a:extLst>
          </p:cNvPr>
          <p:cNvSpPr txBox="1"/>
          <p:nvPr/>
        </p:nvSpPr>
        <p:spPr>
          <a:xfrm>
            <a:off x="6070440" y="6062856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SIFS</a:t>
            </a:r>
            <a:endParaRPr lang="zh-CN" altLang="en-US" sz="8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0A57472-D8C7-4BAB-A8E3-FEEEEA9A414A}"/>
              </a:ext>
            </a:extLst>
          </p:cNvPr>
          <p:cNvSpPr/>
          <p:nvPr/>
        </p:nvSpPr>
        <p:spPr bwMode="auto">
          <a:xfrm>
            <a:off x="7267671" y="5214146"/>
            <a:ext cx="587340" cy="2986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11D2314-792C-40A9-8908-83C6B7B99278}"/>
              </a:ext>
            </a:extLst>
          </p:cNvPr>
          <p:cNvSpPr txBox="1"/>
          <p:nvPr/>
        </p:nvSpPr>
        <p:spPr>
          <a:xfrm>
            <a:off x="7315921" y="5207561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NDP</a:t>
            </a:r>
            <a:endParaRPr lang="zh-CN" alt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1D3D3B4-6FED-4807-8528-327FF6BF381E}"/>
              </a:ext>
            </a:extLst>
          </p:cNvPr>
          <p:cNvSpPr txBox="1"/>
          <p:nvPr/>
        </p:nvSpPr>
        <p:spPr>
          <a:xfrm>
            <a:off x="6913100" y="5475831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/>
              <a:t>SIFS</a:t>
            </a:r>
            <a:endParaRPr lang="zh-CN" altLang="en-US" sz="800" dirty="0"/>
          </a:p>
        </p:txBody>
      </p:sp>
    </p:spTree>
    <p:extLst>
      <p:ext uri="{BB962C8B-B14F-4D97-AF65-F5344CB8AC3E}">
        <p14:creationId xmlns:p14="http://schemas.microsoft.com/office/powerpoint/2010/main" val="154299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DD596F-084A-4873-9CEE-48AC7E3FE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NDPA Frame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609986-3902-4CCD-BC0E-3FC983CD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56793"/>
            <a:ext cx="7772400" cy="4824536"/>
          </a:xfrm>
        </p:spPr>
        <p:txBody>
          <a:bodyPr/>
          <a:lstStyle/>
          <a:p>
            <a:pPr algn="just"/>
            <a:r>
              <a:rPr lang="en-US" altLang="zh-CN" sz="1800" dirty="0"/>
              <a:t>The format of the NDPA frame is the same as the UHR NDP Announcement frame.</a:t>
            </a:r>
          </a:p>
          <a:p>
            <a:pPr lvl="1" algn="just"/>
            <a:r>
              <a:rPr lang="en-US" altLang="zh-CN" sz="1600" dirty="0"/>
              <a:t>The RA field of the NDPA frame transmitted by the STA is set to the BSSID of the recipient AP</a:t>
            </a:r>
            <a:endParaRPr lang="zh-CN" altLang="en-US" sz="1600" dirty="0"/>
          </a:p>
          <a:p>
            <a:pPr algn="just"/>
            <a:r>
              <a:rPr lang="en-US" altLang="zh-CN" sz="1800" dirty="0"/>
              <a:t>The NDPA frame contains only one STA Info field with a special AID (e.g. 2043). </a:t>
            </a:r>
          </a:p>
          <a:p>
            <a:pPr lvl="1"/>
            <a:r>
              <a:rPr lang="en-US" altLang="zh-CN" sz="1400" dirty="0"/>
              <a:t>AID11</a:t>
            </a:r>
          </a:p>
          <a:p>
            <a:pPr lvl="1"/>
            <a:r>
              <a:rPr lang="en-US" altLang="zh-CN" sz="1400" dirty="0"/>
              <a:t>Reserved</a:t>
            </a:r>
            <a:endParaRPr lang="en-US" altLang="zh-CN" sz="1400" b="1" dirty="0"/>
          </a:p>
          <a:p>
            <a:pPr lvl="1"/>
            <a:r>
              <a:rPr lang="en-US" altLang="zh-CN" sz="1400" dirty="0"/>
              <a:t>NDP Tx Power</a:t>
            </a:r>
          </a:p>
          <a:p>
            <a:pPr lvl="2"/>
            <a:r>
              <a:rPr lang="en-US" altLang="zh-CN" sz="1400" dirty="0"/>
              <a:t>It is set to the transmit power used to transmit the NDPA frame.</a:t>
            </a:r>
          </a:p>
          <a:p>
            <a:pPr lvl="1"/>
            <a:r>
              <a:rPr lang="en-US" altLang="zh-CN" sz="1400" dirty="0"/>
              <a:t>NSTS</a:t>
            </a:r>
          </a:p>
          <a:p>
            <a:pPr lvl="1"/>
            <a:r>
              <a:rPr lang="en-US" altLang="zh-CN" sz="1400" dirty="0"/>
              <a:t>Repetition Num</a:t>
            </a:r>
            <a:endParaRPr lang="zh-CN" altLang="en-US" sz="1400" dirty="0"/>
          </a:p>
          <a:p>
            <a:pPr lvl="1"/>
            <a:r>
              <a:rPr lang="en-US" altLang="zh-CN" sz="1400" dirty="0"/>
              <a:t>Disambiguation</a:t>
            </a:r>
          </a:p>
          <a:p>
            <a:pPr lvl="1"/>
            <a:r>
              <a:rPr lang="en-US" altLang="zh-CN" sz="1400" dirty="0"/>
              <a:t>Reserved</a:t>
            </a:r>
            <a:endParaRPr lang="en-US" altLang="zh-CN" sz="1800" dirty="0"/>
          </a:p>
          <a:p>
            <a:r>
              <a:rPr lang="en-US" altLang="zh-CN" sz="1800" dirty="0"/>
              <a:t>Note that the NSTS and Repetition Num fields are used to indicate the required HE-LTF configuration of the NDP that follows. </a:t>
            </a:r>
          </a:p>
          <a:p>
            <a:r>
              <a:rPr lang="en-US" altLang="zh-CN" sz="1800" dirty="0"/>
              <a:t>The timing info may be included within the second NDPA frame. </a:t>
            </a:r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3D5B4B-9A2F-40C2-8780-45EED454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C27C3B-3741-449A-BC8F-C11A378EF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CD799F84-D65C-4D03-AC61-0F2325D89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3193354"/>
            <a:ext cx="5629565" cy="613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16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63922E-82FC-48C4-9B1A-7A697DF7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AE8EFF-637C-4850-A045-820BA599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In this presentation, we propose a new RSSI measurement based on the NDPA+NDPA+NDP frame exchange.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The proposed RSSI measurement based on the above frame exchange can facility the client to monitor the RSSI values of neighboring APs and significantly reduce the off-channel measurement time.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6F7B49D-C7ED-471A-94CD-ABF69E7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6235BD-DDD7-4212-80D9-191EE89F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9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11-24-0679-01-00bn-thoughts-on-functionality-and-security-architecture-for-uhr-seamless-roaming</a:t>
            </a:r>
          </a:p>
          <a:p>
            <a:pPr marL="0" indent="0">
              <a:buNone/>
            </a:pPr>
            <a:r>
              <a:rPr lang="en-US" altLang="ko-KR" sz="1600" dirty="0"/>
              <a:t>[2]11-23-1897-00-00bn-thoughts-on-improving-roaming-under-existing-architecture</a:t>
            </a:r>
          </a:p>
          <a:p>
            <a:pPr marL="0" indent="0">
              <a:buNone/>
            </a:pPr>
            <a:r>
              <a:rPr lang="en-US" altLang="ko-KR" sz="1600" dirty="0"/>
              <a:t>[3] 11-23-0668-02-0uhr-coordinated-measurement</a:t>
            </a:r>
          </a:p>
          <a:p>
            <a:pPr marL="0" indent="0">
              <a:buNone/>
            </a:pPr>
            <a:r>
              <a:rPr lang="en-US" altLang="ko-KR" sz="1600" dirty="0"/>
              <a:t>[4] 11-23-2152-01-00bn-uhr-mobility-improvement</a:t>
            </a:r>
          </a:p>
          <a:p>
            <a:pPr marL="0" indent="0">
              <a:buNone/>
            </a:pPr>
            <a:r>
              <a:rPr lang="en-US" altLang="ko-KR" sz="1600" dirty="0"/>
              <a:t>[5] Draft P802.11bf_D4.0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A61CC-A118-472E-81B0-D93D28F3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6DCABB-4138-4097-8D64-FF46DDAC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to define in 11bn a RSSI measurement method based on a Control frame exchange initiated by a STA?</a:t>
            </a:r>
            <a:endParaRPr lang="zh-CN" altLang="zh-CN" dirty="0"/>
          </a:p>
          <a:p>
            <a:pPr lvl="1"/>
            <a:r>
              <a:rPr lang="en-US" altLang="zh-CN" dirty="0"/>
              <a:t>Details of the Control frame exchange are TBD.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3CBD654-CDB0-4175-876B-05ABF0AD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644E56-F22A-4744-A587-2419FF028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97436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88659</TotalTime>
  <Words>684</Words>
  <Application>Microsoft Office PowerPoint</Application>
  <PresentationFormat>全屏显示(4:3)</PresentationFormat>
  <Paragraphs>91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RSSI Measurement Based on Control Frame Exchange</vt:lpstr>
      <vt:lpstr>Introduction</vt:lpstr>
      <vt:lpstr>Motivation</vt:lpstr>
      <vt:lpstr>Recap Non-TB Measurement Exchange</vt:lpstr>
      <vt:lpstr>RSSI Measurement Procedure</vt:lpstr>
      <vt:lpstr>NDPA Frame</vt:lpstr>
      <vt:lpstr>Conclusions</vt:lpstr>
      <vt:lpstr>References</vt:lpstr>
      <vt:lpstr>SP</vt:lpstr>
      <vt:lpstr>Annex Sensing NDPA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huangguogang1</cp:lastModifiedBy>
  <cp:revision>3009</cp:revision>
  <cp:lastPrinted>1998-02-10T13:28:06Z</cp:lastPrinted>
  <dcterms:created xsi:type="dcterms:W3CDTF">2004-12-02T14:01:45Z</dcterms:created>
  <dcterms:modified xsi:type="dcterms:W3CDTF">2024-10-21T23:35:02Z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1728380159</vt:lpwstr>
  </property>
</Properties>
</file>