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1" r:id="rId3"/>
    <p:sldId id="2384" r:id="rId4"/>
    <p:sldId id="2385" r:id="rId5"/>
    <p:sldId id="2386" r:id="rId6"/>
    <p:sldId id="2387" r:id="rId7"/>
    <p:sldId id="2388" r:id="rId8"/>
    <p:sldId id="2389" r:id="rId9"/>
    <p:sldId id="2390" r:id="rId10"/>
    <p:sldId id="361" r:id="rId11"/>
    <p:sldId id="38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4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FFF99"/>
    <a:srgbClr val="00FF00"/>
    <a:srgbClr val="1E1EFA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103" autoAdjust="0"/>
  </p:normalViewPr>
  <p:slideViewPr>
    <p:cSldViewPr>
      <p:cViewPr varScale="1">
        <p:scale>
          <a:sx n="106" d="100"/>
          <a:sy n="106" d="100"/>
        </p:scale>
        <p:origin x="17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802.11-24/1409r1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Aug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800" dirty="0"/>
              <a:t>Unequal Pattern Discussion </a:t>
            </a:r>
            <a:r>
              <a:rPr lang="en-US" altLang="zh-CN" sz="2800" dirty="0"/>
              <a:t>F</a:t>
            </a:r>
            <a:r>
              <a:rPr lang="en-US" altLang="en-US" sz="2800" dirty="0"/>
              <a:t>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2024-08-12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EE895473-EBEF-4DE9-9824-A7FCFA812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843913"/>
              </p:ext>
            </p:extLst>
          </p:nvPr>
        </p:nvGraphicFramePr>
        <p:xfrm>
          <a:off x="466725" y="3209925"/>
          <a:ext cx="813435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Document" r:id="rId4" imgW="8558414" imgH="3061532" progId="Word.Document.8">
                  <p:embed/>
                </p:oleObj>
              </mc:Choice>
              <mc:Fallback>
                <p:oleObj name="Document" r:id="rId4" imgW="8558414" imgH="3061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9925"/>
                        <a:ext cx="8134350" cy="2905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4 SS, the UEQM patterns only include: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Note: M is the </a:t>
            </a:r>
            <a:r>
              <a:rPr lang="en-US" altLang="zh-CN" sz="1600" u="sng" dirty="0"/>
              <a:t>constellation</a:t>
            </a:r>
            <a:r>
              <a:rPr lang="en-US" altLang="zh-CN" sz="1600" dirty="0"/>
              <a:t> index; M-1 refers to the </a:t>
            </a:r>
            <a:r>
              <a:rPr lang="en-US" altLang="zh-CN" sz="1600" u="sng" dirty="0"/>
              <a:t>constellation</a:t>
            </a:r>
            <a:r>
              <a:rPr lang="en-US" altLang="zh-CN" sz="1600" dirty="0"/>
              <a:t> that is one order lower than M; M-2 refers to the </a:t>
            </a:r>
            <a:r>
              <a:rPr lang="en-US" altLang="zh-CN" sz="1600" u="sng" dirty="0"/>
              <a:t>constellation</a:t>
            </a:r>
            <a:r>
              <a:rPr lang="en-US" altLang="zh-CN" sz="1600" dirty="0"/>
              <a:t> that is two orders lower than M.</a:t>
            </a:r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i="1" dirty="0"/>
              <a:t>SP result: No objection</a:t>
            </a: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4CA5A7D-D057-488C-8408-8A6E213AC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960548"/>
              </p:ext>
            </p:extLst>
          </p:nvPr>
        </p:nvGraphicFramePr>
        <p:xfrm>
          <a:off x="2377439" y="2362200"/>
          <a:ext cx="438912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88752787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3846159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69299438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356750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5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9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59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9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88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/>
              <a:t>11-24-0474-02-00bn-uhr-unequal-modulation-pattern-and-new-mcs, Rui Cao (NXP)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11-24-0498-01-00bn-unequal-modulation-in-mimo-txbf-and-new-mcs-for-11bn, Alice Chen (Qualcomm)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11-24-0176-01-00bn-unequal-modulation-over-spatial-streams, Hao Song (Intel Corporation)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11-24-0734-01-00bn-on-ueqm-and-ueq-mcs, Ron Porat (Broadcom)	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11-24-0507-02-00bn-ueqm-further-details, Ron Porat (Broadcom)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11-24-0890-01-00bn-unequal-pattern-discussion, Ross Jian Yu (Huawei)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61306"/>
            <a:ext cx="8077200" cy="4724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[1-6], there exists detailed discussions on UEQM gains and UEQM pattern selection.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show our further findings on UEQM pattern selections.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1E1EFA"/>
                </a:solidFill>
              </a:rPr>
              <a:t>In 11-24/1409r1, the SP text run during Sep meeting is updated.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Criteria for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Number of modulation combinations cannot be too large as we want to limit the complexity (signaling, link/rate-adaptation choices)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Due to Tx EVM/</a:t>
            </a:r>
            <a:r>
              <a:rPr lang="en-US" sz="1600" b="0" dirty="0" err="1">
                <a:solidFill>
                  <a:schemeClr val="tx1"/>
                </a:solidFill>
              </a:rPr>
              <a:t>backoff</a:t>
            </a:r>
            <a:r>
              <a:rPr lang="en-US" sz="1600" b="0" dirty="0">
                <a:solidFill>
                  <a:schemeClr val="tx1"/>
                </a:solidFill>
              </a:rPr>
              <a:t> constraints we also limit the maximum gap between modulation orders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On the other hand, we want to select proper combinations such that performance is not degraded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what are the criteria for potential modulation combinations?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Performance – e.g. gap to ‘all combinations’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Balance – limit gap between highest and lowest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Suitable for practical link adaptation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Monotonic</a:t>
            </a:r>
            <a:endParaRPr lang="en-US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Increase/decrease within a single stream</a:t>
            </a:r>
            <a:endParaRPr lang="en-US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Increase/decrease in a single modulation step</a:t>
            </a:r>
          </a:p>
        </p:txBody>
      </p:sp>
    </p:spTree>
    <p:extLst>
      <p:ext uri="{BB962C8B-B14F-4D97-AF65-F5344CB8AC3E}">
        <p14:creationId xmlns:p14="http://schemas.microsoft.com/office/powerpoint/2010/main" val="409226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Criteria for Modulation Combinations – 2 &amp; 3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716302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Considering the suggested combinations in [1]: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performance of these combinations is near the ‘all combination’ case, they are balanced (maximum modulation gap is 2) and aligned with all requirements for practical link/rate adaptation showed in previous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Taking the 3-stream case as an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example, increasing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stream by 1 modulation order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 each step requires 3 steps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reach the same combination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(with a higher modulation) </a:t>
            </a:r>
            <a:endParaRPr lang="en-US" sz="1400" b="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EA4FC8-E4B1-45E0-A602-263209C6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600200"/>
            <a:ext cx="2987932" cy="1490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4A90AD-C84A-4FDB-BEFC-5B4D041993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400" y="4343400"/>
            <a:ext cx="4322959" cy="1959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268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Criteria for Modulation Combinations – 4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the suggested combinations for 4 streams in [1] do not meet the requirements defined earlier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 before, the performance of these combinations is ~1.5dB from the ‘all combination’ case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from a rate/link-adaptation point-of-view, the difference between steps is not always limited to a single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Would be beneficial to support combinations that are suitable for practical rate/link-adaptation as well as reduce the gap from the ‘all combinations’ curve</a:t>
            </a:r>
            <a:endParaRPr lang="en-US" sz="2000" b="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FE756B-5713-4017-A477-AB0D52042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046592"/>
            <a:ext cx="3810638" cy="108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3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 us consider the following, alternative set of modulation combinations: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set of combinations is fully aligned with the requirements for supporting a practical rate/link-adaptation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next slides, we show its impact on the performance and compare with the suggested combinations in [1]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5741DC-F4E8-4A00-90AE-39DBACB72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9023"/>
              </p:ext>
            </p:extLst>
          </p:nvPr>
        </p:nvGraphicFramePr>
        <p:xfrm>
          <a:off x="2377439" y="2209800"/>
          <a:ext cx="438912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88752787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3846159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69299438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356750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5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9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59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9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887394"/>
                  </a:ext>
                </a:extLst>
              </a:tr>
            </a:tbl>
          </a:graphicData>
        </a:graphic>
      </p:graphicFrame>
      <p:sp>
        <p:nvSpPr>
          <p:cNvPr id="3" name="左大括号 2">
            <a:extLst>
              <a:ext uri="{FF2B5EF4-FFF2-40B4-BE49-F238E27FC236}">
                <a16:creationId xmlns:a16="http://schemas.microsoft.com/office/drawing/2014/main" id="{6591495E-FABF-499B-B72E-4C396002FDA9}"/>
              </a:ext>
            </a:extLst>
          </p:cNvPr>
          <p:cNvSpPr/>
          <p:nvPr/>
        </p:nvSpPr>
        <p:spPr bwMode="auto">
          <a:xfrm>
            <a:off x="2286000" y="2590800"/>
            <a:ext cx="76200" cy="1066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0D8F13E-571C-4D0B-A1D6-02E94A63F55B}"/>
              </a:ext>
            </a:extLst>
          </p:cNvPr>
          <p:cNvSpPr txBox="1"/>
          <p:nvPr/>
        </p:nvSpPr>
        <p:spPr>
          <a:xfrm>
            <a:off x="1310639" y="2893367"/>
            <a:ext cx="105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Combinations </a:t>
            </a:r>
          </a:p>
          <a:p>
            <a:pPr algn="ctr"/>
            <a:r>
              <a:rPr lang="en-US" altLang="zh-CN" dirty="0"/>
              <a:t>in 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754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figures depict the 4x4 B-LOS case (figure on the right shows zooming in on high SNR)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alternative combinations yield more than 0.5dB improvement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6D83B8-E993-4D12-84FF-51D35960A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9" y="2685124"/>
            <a:ext cx="5307962" cy="3519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F63042-069F-41FD-B285-02FE0D00B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971800"/>
            <a:ext cx="4421906" cy="2932312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2B1276BA-7481-4E9F-85D1-F7E3124B6169}"/>
              </a:ext>
            </a:extLst>
          </p:cNvPr>
          <p:cNvSpPr/>
          <p:nvPr/>
        </p:nvSpPr>
        <p:spPr bwMode="auto">
          <a:xfrm>
            <a:off x="3810000" y="2971800"/>
            <a:ext cx="1143000" cy="914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13B8C25A-3C53-4584-A47C-39F21EE3C611}"/>
              </a:ext>
            </a:extLst>
          </p:cNvPr>
          <p:cNvSpPr/>
          <p:nvPr/>
        </p:nvSpPr>
        <p:spPr bwMode="auto">
          <a:xfrm>
            <a:off x="4991100" y="3352205"/>
            <a:ext cx="294751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91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figures depict the 4x4 D-NLOS case (figure on the right shows zooming in on high SNR)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Similar to the B-LOS case, the alternative combinations yield more than 0.5dB improvement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E2136A-B298-40EC-B4EE-2EDA32FDD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923857"/>
            <a:ext cx="4677118" cy="36293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2D4767-C1F5-4B9B-B5E2-02C613FE8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575" y="3064422"/>
            <a:ext cx="4314825" cy="3348211"/>
          </a:xfrm>
          <a:prstGeom prst="rect">
            <a:avLst/>
          </a:prstGeom>
        </p:spPr>
      </p:pic>
      <p:sp>
        <p:nvSpPr>
          <p:cNvPr id="10" name="椭圆 9">
            <a:extLst>
              <a:ext uri="{FF2B5EF4-FFF2-40B4-BE49-F238E27FC236}">
                <a16:creationId xmlns:a16="http://schemas.microsoft.com/office/drawing/2014/main" id="{5B66B800-8602-4AE7-AD83-5A5BD809CC16}"/>
              </a:ext>
            </a:extLst>
          </p:cNvPr>
          <p:cNvSpPr/>
          <p:nvPr/>
        </p:nvSpPr>
        <p:spPr bwMode="auto">
          <a:xfrm>
            <a:off x="3318218" y="3200400"/>
            <a:ext cx="1143000" cy="914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2B495372-3F11-434B-BB52-CD5883A015B6}"/>
              </a:ext>
            </a:extLst>
          </p:cNvPr>
          <p:cNvSpPr/>
          <p:nvPr/>
        </p:nvSpPr>
        <p:spPr bwMode="auto">
          <a:xfrm>
            <a:off x="4734449" y="3543300"/>
            <a:ext cx="294751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9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4-stream case, the suggested modulation combinations in [1] yield not only a performance degradation compared to the ‘all combinations’ case, but are also not fully suitable for practical rate/link-adaptation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here a solution – using 4 different combinations – that addresses both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Other alternatives, using fewer (e.g. 3) combinations but with superior performance, are </a:t>
            </a:r>
            <a:r>
              <a:rPr lang="en-US" sz="2000" b="0">
                <a:solidFill>
                  <a:schemeClr val="tx1"/>
                </a:solidFill>
              </a:rPr>
              <a:t>also possible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45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138597</TotalTime>
  <Words>764</Words>
  <Application>Microsoft Office PowerPoint</Application>
  <PresentationFormat>全屏显示(4:3)</PresentationFormat>
  <Paragraphs>139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802-11-Submission</vt:lpstr>
      <vt:lpstr>Document</vt:lpstr>
      <vt:lpstr>Unequal Pattern Discussion Follow up</vt:lpstr>
      <vt:lpstr>Introduction</vt:lpstr>
      <vt:lpstr>Criteria for Modulation Combinations</vt:lpstr>
      <vt:lpstr>Criteria for Modulation Combinations – 2 &amp; 3 streams</vt:lpstr>
      <vt:lpstr>Criteria for Modulation Combinations – 4 streams</vt:lpstr>
      <vt:lpstr>Alternative 4-Stream Modulation Combinations</vt:lpstr>
      <vt:lpstr>Alternative 4-Stream Modulation Combinations</vt:lpstr>
      <vt:lpstr>Alternative 4-Stream Modulation Combinations</vt:lpstr>
      <vt:lpstr>Summary</vt:lpstr>
      <vt:lpstr>Straw Poll 1</vt:lpstr>
      <vt:lpstr>Reference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1882</cp:revision>
  <cp:lastPrinted>1998-02-10T13:28:06Z</cp:lastPrinted>
  <dcterms:created xsi:type="dcterms:W3CDTF">2013-11-12T18:41:50Z</dcterms:created>
  <dcterms:modified xsi:type="dcterms:W3CDTF">2024-09-26T03:49:31Z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(3)/6csbHf6X14qIrUsGXe8vwiJ7embn+ITH9GgCMYUpkAClyXdTzpUfKDAV2oqXH6NdjB4goMz
HM43kSYVjAqhFSOOlXW21lvMPogByb+dzaw4WXcv0b8KIS93tqqw1EVNJYDo7BNJW7ag8cUC
8ksMwSAYuQw35s32TmKKQtGCMXayu6ImNrtj2DwhRGvaIeqcXtsAm7NLU2HwLm1eiQqH8rFW
MqCrn7J1TDz8K1RhwZ</vt:lpwstr>
  </property>
  <property fmtid="{D5CDD505-2E9C-101B-9397-08002B2CF9AE}" pid="4" name="_2015_ms_pID_7253431">
    <vt:lpwstr>LC+aZT4DEv5MFPUpnO9P8+VboEkO2gppZF+6IqZfZTD1R7fF5+TAVd
nLDm6esL+vBvzNMty9gmN2ddQlgYeNL+I1Cprp2LIjFqMIb3s43J0nxBMiB0J1pYN8YqQf5q
MhUouRj1kxUtMdw7cGIwvhimi5eKDCZjmyibNUuI8atdwwySuVSDjNbrID09QlTna+gj6wwg
BGzKTF1f1MU1R2hzfooPThGcnSI3lM7T3Y7L</vt:lpwstr>
  </property>
  <property fmtid="{D5CDD505-2E9C-101B-9397-08002B2CF9AE}" pid="5" name="_2015_ms_pID_7253432">
    <vt:lpwstr>HAOLJVqTYUazlpd+EyCG5pI=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