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52" r:id="rId3"/>
    <p:sldId id="480" r:id="rId4"/>
    <p:sldId id="482" r:id="rId5"/>
    <p:sldId id="484" r:id="rId6"/>
    <p:sldId id="485" r:id="rId7"/>
    <p:sldId id="493" r:id="rId8"/>
    <p:sldId id="483" r:id="rId9"/>
    <p:sldId id="469" r:id="rId10"/>
    <p:sldId id="470" r:id="rId11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76910" autoAdjust="0"/>
  </p:normalViewPr>
  <p:slideViewPr>
    <p:cSldViewPr>
      <p:cViewPr varScale="1">
        <p:scale>
          <a:sx n="124" d="100"/>
          <a:sy n="124" d="100"/>
        </p:scale>
        <p:origin x="1840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5402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092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3545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(MU)RTS/CTS in second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231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7042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Discussion on Channel Switching for NPCA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>
                <a:ea typeface="굴림" panose="020B0600000101010101" pitchFamily="50" charset="-127"/>
              </a:rPr>
              <a:t>2024-08-13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24/0495r0, Non-Primary Channel Access (NPCA) -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[2] 24/0496r1, Secondary Channel Usage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24/1259r0, SP-based non-primary channel access follow-up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Non-Primary Channel Access(NPCA) STAs may perform NPCA operation when the primary channel is BUSY due to OBSS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Predict/identify how long OBSS traffic will occupy the primary channel can affect NPCA efficiency and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duration for which OBSS traffic occupies the primary channel is beyond the control of NPCA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presentation, we discuss how to allow NPCA STAs to predict the NPCA operating duration more clearly for efficient NPCA operation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following are the discussions so far on enabling NPCA STAs to perform NPCA operations [1-3]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After detecting control frame exchange/OBSS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back to BSS primary channel before NAV expires/before the end of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PPDU-based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back to the primary channel at the end of the OBSS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to a non-primary channel without switching back and forth during an OBSS SPs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When the NPCA STAs detect OBSS traffic, it is required to identify necessary information more clearly for the NPCA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Recap[1-3]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are enabled to perform NPCA operation after detecting OBSS PPDU(e.g., HE/EHT/UHR), it can perform NPCA through following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Based on preamble or Duration/ID field in MAC header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here, we assume that the NPCA STAs perform NPCA after detecting preamble of the OBSS PPDU where TXOP duration information can be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NPCA STAs can predict the duration that OBSS traffic occupies the BSS primary channel through TXOP duration, it can perform NPCA during that duration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after detecting PHY preamble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EA336424-8461-4A9D-A0EB-33D2B94BD35E}"/>
              </a:ext>
            </a:extLst>
          </p:cNvPr>
          <p:cNvSpPr/>
          <p:nvPr/>
        </p:nvSpPr>
        <p:spPr>
          <a:xfrm>
            <a:off x="2203752" y="5271031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F15AEE1A-1DEE-7FC9-EFBA-DD2BE11898A8}"/>
              </a:ext>
            </a:extLst>
          </p:cNvPr>
          <p:cNvCxnSpPr>
            <a:cxnSpLocks/>
          </p:cNvCxnSpPr>
          <p:nvPr/>
        </p:nvCxnSpPr>
        <p:spPr>
          <a:xfrm>
            <a:off x="3142297" y="5540798"/>
            <a:ext cx="5773103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E8E7673F-DE9C-1AC3-5E67-E2D2CE0434F1}"/>
              </a:ext>
            </a:extLst>
          </p:cNvPr>
          <p:cNvSpPr/>
          <p:nvPr/>
        </p:nvSpPr>
        <p:spPr>
          <a:xfrm>
            <a:off x="3407336" y="4953000"/>
            <a:ext cx="723900" cy="584751"/>
          </a:xfrm>
          <a:prstGeom prst="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Preamble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DA9DCE4-71B1-C348-9D37-858D35A526C7}"/>
              </a:ext>
            </a:extLst>
          </p:cNvPr>
          <p:cNvSpPr/>
          <p:nvPr/>
        </p:nvSpPr>
        <p:spPr>
          <a:xfrm>
            <a:off x="4131236" y="4953000"/>
            <a:ext cx="3650682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payload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6FB81C86-BC11-C290-FB4B-9576E0126B05}"/>
              </a:ext>
            </a:extLst>
          </p:cNvPr>
          <p:cNvSpPr/>
          <p:nvPr/>
        </p:nvSpPr>
        <p:spPr>
          <a:xfrm>
            <a:off x="5092140" y="5808797"/>
            <a:ext cx="1911823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TXOP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operating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FF45A139-17D6-FC19-8D05-AE651E5F85E8}"/>
              </a:ext>
            </a:extLst>
          </p:cNvPr>
          <p:cNvSpPr/>
          <p:nvPr/>
        </p:nvSpPr>
        <p:spPr>
          <a:xfrm>
            <a:off x="3206282" y="5808797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F7327B74-824A-CE28-984A-18B2AFA1EE81}"/>
              </a:ext>
            </a:extLst>
          </p:cNvPr>
          <p:cNvCxnSpPr>
            <a:cxnSpLocks/>
          </p:cNvCxnSpPr>
          <p:nvPr/>
        </p:nvCxnSpPr>
        <p:spPr>
          <a:xfrm>
            <a:off x="4131236" y="5747292"/>
            <a:ext cx="4596757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0621BD2-969E-ED1B-2345-E18867A151CC}"/>
              </a:ext>
            </a:extLst>
          </p:cNvPr>
          <p:cNvSpPr/>
          <p:nvPr/>
        </p:nvSpPr>
        <p:spPr>
          <a:xfrm>
            <a:off x="8020363" y="4953000"/>
            <a:ext cx="194205" cy="584751"/>
          </a:xfrm>
          <a:prstGeom prst="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41E3EA32-C0C8-F2B9-651F-D59963666B98}"/>
              </a:ext>
            </a:extLst>
          </p:cNvPr>
          <p:cNvSpPr/>
          <p:nvPr/>
        </p:nvSpPr>
        <p:spPr>
          <a:xfrm>
            <a:off x="8213471" y="4953000"/>
            <a:ext cx="514297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8" name="연결선: 구부러짐 17">
            <a:extLst>
              <a:ext uri="{FF2B5EF4-FFF2-40B4-BE49-F238E27FC236}">
                <a16:creationId xmlns:a16="http://schemas.microsoft.com/office/drawing/2014/main" id="{A476F62E-53F9-7AD9-9D4B-713F2D2A8623}"/>
              </a:ext>
            </a:extLst>
          </p:cNvPr>
          <p:cNvCxnSpPr/>
          <p:nvPr/>
        </p:nvCxnSpPr>
        <p:spPr bwMode="auto">
          <a:xfrm rot="5400000" flipH="1" flipV="1">
            <a:off x="3954472" y="5570528"/>
            <a:ext cx="184692" cy="1688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CE0F6756-03E9-8357-87DA-D768F3960E78}"/>
              </a:ext>
            </a:extLst>
          </p:cNvPr>
          <p:cNvSpPr/>
          <p:nvPr/>
        </p:nvSpPr>
        <p:spPr>
          <a:xfrm>
            <a:off x="8763000" y="5711099"/>
            <a:ext cx="595217" cy="19657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 </a:t>
            </a:r>
            <a:br>
              <a:rPr lang="en-US" altLang="ko-KR" sz="800" dirty="0">
                <a:solidFill>
                  <a:schemeClr val="tx1"/>
                </a:solidFill>
              </a:rPr>
            </a:br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0" name="연결선: 구부러짐 19">
            <a:extLst>
              <a:ext uri="{FF2B5EF4-FFF2-40B4-BE49-F238E27FC236}">
                <a16:creationId xmlns:a16="http://schemas.microsoft.com/office/drawing/2014/main" id="{0807A235-4E84-F7F5-713A-2463F9739732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8589640" y="5550710"/>
            <a:ext cx="249561" cy="19658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409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are enabled to perform NPCA after detecting control frame exchange (e.g., (MU)-RTS/CTS), it can perform NPCA through following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Based on Duration/ID field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NPCA STAs can predict the duration that OBSS traffic occupies the BSS primary channel through Duration/ID field and it can perform NPCA during that duration</a:t>
            </a: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after </a:t>
            </a:r>
            <a:r>
              <a:rPr lang="en-US" altLang="ko-KR" dirty="0"/>
              <a:t>detecting </a:t>
            </a:r>
            <a:r>
              <a:rPr lang="en-US" dirty="0"/>
              <a:t>control frame exchange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E13110D4-A170-7878-17C9-13C5020CEE50}"/>
              </a:ext>
            </a:extLst>
          </p:cNvPr>
          <p:cNvSpPr/>
          <p:nvPr/>
        </p:nvSpPr>
        <p:spPr>
          <a:xfrm>
            <a:off x="2175320" y="4425526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E4DB5F64-7EA0-FEBD-A9AB-E1CA6C773922}"/>
              </a:ext>
            </a:extLst>
          </p:cNvPr>
          <p:cNvCxnSpPr>
            <a:cxnSpLocks/>
          </p:cNvCxnSpPr>
          <p:nvPr/>
        </p:nvCxnSpPr>
        <p:spPr>
          <a:xfrm>
            <a:off x="3113865" y="4695293"/>
            <a:ext cx="5773103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9291783-154D-9DBC-1093-B5D184E353BF}"/>
              </a:ext>
            </a:extLst>
          </p:cNvPr>
          <p:cNvSpPr/>
          <p:nvPr/>
        </p:nvSpPr>
        <p:spPr>
          <a:xfrm>
            <a:off x="3593045" y="4107495"/>
            <a:ext cx="509760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6943ADD-6B4B-DEE1-CEF0-D1159220CE2C}"/>
              </a:ext>
            </a:extLst>
          </p:cNvPr>
          <p:cNvSpPr/>
          <p:nvPr/>
        </p:nvSpPr>
        <p:spPr>
          <a:xfrm>
            <a:off x="5630268" y="5256728"/>
            <a:ext cx="1964955" cy="13789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operating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A3022C0E-B406-7ECD-23E3-62EB2DA69220}"/>
              </a:ext>
            </a:extLst>
          </p:cNvPr>
          <p:cNvSpPr/>
          <p:nvPr/>
        </p:nvSpPr>
        <p:spPr>
          <a:xfrm>
            <a:off x="4047298" y="4920416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87CD1500-5F50-397E-13AC-A841F60E9B62}"/>
              </a:ext>
            </a:extLst>
          </p:cNvPr>
          <p:cNvCxnSpPr>
            <a:cxnSpLocks/>
          </p:cNvCxnSpPr>
          <p:nvPr/>
        </p:nvCxnSpPr>
        <p:spPr>
          <a:xfrm>
            <a:off x="5175989" y="5169341"/>
            <a:ext cx="3139648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0D067F3-4230-72BE-7FEF-535F3764A407}"/>
              </a:ext>
            </a:extLst>
          </p:cNvPr>
          <p:cNvSpPr/>
          <p:nvPr/>
        </p:nvSpPr>
        <p:spPr>
          <a:xfrm>
            <a:off x="5276049" y="4114800"/>
            <a:ext cx="1981896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1EF62FE-2A01-AE92-C7A0-61BBF02F4514}"/>
              </a:ext>
            </a:extLst>
          </p:cNvPr>
          <p:cNvSpPr/>
          <p:nvPr/>
        </p:nvSpPr>
        <p:spPr>
          <a:xfrm>
            <a:off x="4463939" y="4107495"/>
            <a:ext cx="514297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557EB1B-FFB5-E89D-47F7-011CBEADFD16}"/>
              </a:ext>
            </a:extLst>
          </p:cNvPr>
          <p:cNvSpPr/>
          <p:nvPr/>
        </p:nvSpPr>
        <p:spPr>
          <a:xfrm>
            <a:off x="4111241" y="4697851"/>
            <a:ext cx="4159671" cy="157907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D6F1C360-FC2B-221B-49C1-97840BB208C4}"/>
              </a:ext>
            </a:extLst>
          </p:cNvPr>
          <p:cNvSpPr/>
          <p:nvPr/>
        </p:nvSpPr>
        <p:spPr>
          <a:xfrm>
            <a:off x="4982242" y="4854190"/>
            <a:ext cx="3282868" cy="157905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299D784F-4827-9E30-B719-B3224338EE7B}"/>
              </a:ext>
            </a:extLst>
          </p:cNvPr>
          <p:cNvSpPr/>
          <p:nvPr/>
        </p:nvSpPr>
        <p:spPr>
          <a:xfrm>
            <a:off x="7501417" y="4107494"/>
            <a:ext cx="698410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29" name="연결선: 구부러짐 28">
            <a:extLst>
              <a:ext uri="{FF2B5EF4-FFF2-40B4-BE49-F238E27FC236}">
                <a16:creationId xmlns:a16="http://schemas.microsoft.com/office/drawing/2014/main" id="{B119DF5E-A2B0-E4B3-5C98-5C58E672A87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3606" y="4700041"/>
            <a:ext cx="279568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B7E215EF-D1F6-9EC2-EFA8-FCECBBDEDA11}"/>
              </a:ext>
            </a:extLst>
          </p:cNvPr>
          <p:cNvSpPr/>
          <p:nvPr/>
        </p:nvSpPr>
        <p:spPr>
          <a:xfrm>
            <a:off x="8383692" y="4871314"/>
            <a:ext cx="533400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 </a:t>
            </a:r>
            <a:br>
              <a:rPr lang="en-US" altLang="ko-KR" sz="800" dirty="0">
                <a:solidFill>
                  <a:schemeClr val="tx1"/>
                </a:solidFill>
              </a:rPr>
            </a:br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3" name="연결선: 구부러짐 32">
            <a:extLst>
              <a:ext uri="{FF2B5EF4-FFF2-40B4-BE49-F238E27FC236}">
                <a16:creationId xmlns:a16="http://schemas.microsoft.com/office/drawing/2014/main" id="{167743B8-AB88-FC90-35BD-0EC0E9989B02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8153399" y="4692109"/>
            <a:ext cx="277790" cy="2258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343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Through detecting PHY preamble/control frame exchange, the NPCA STAs can obtain NAV duration information that may imply the NPCA operating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some cases, this obtained NAV duration information may not clearly indicate the duration that OBSS traffic occupies the BSS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For </a:t>
            </a:r>
            <a:r>
              <a:rPr lang="en-US" altLang="ko-KR" dirty="0"/>
              <a:t>example, NAV duration can be defined for a fragmented MSDU, which does not indicate the actual/entire/desired TXOP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It can be implementation dependent, but also beyond the control of NPCA STAs</a:t>
            </a:r>
          </a:p>
          <a:p>
            <a:pPr marL="457188" lvl="1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NPCA operating duration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7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from the perspective of NPCA STAs, the following situations may arise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If the obtained NAV duration information is too short to perform NPCA, even though it may be possible in the long-term manner, channel switching might not be performed; or</a:t>
            </a:r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Even though the NPCA operation can be performed continuously in the long-term manner, switching back and forth between BSS and NPCA primary channel can occur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NPCA operating duration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9F9A974-2A80-5322-CC52-6352A48CC383}"/>
              </a:ext>
            </a:extLst>
          </p:cNvPr>
          <p:cNvSpPr/>
          <p:nvPr/>
        </p:nvSpPr>
        <p:spPr>
          <a:xfrm>
            <a:off x="1905000" y="3393984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EC50EE1D-262A-118E-8F84-E4D6A29151A3}"/>
              </a:ext>
            </a:extLst>
          </p:cNvPr>
          <p:cNvCxnSpPr>
            <a:cxnSpLocks/>
          </p:cNvCxnSpPr>
          <p:nvPr/>
        </p:nvCxnSpPr>
        <p:spPr>
          <a:xfrm>
            <a:off x="3200693" y="3663751"/>
            <a:ext cx="5492909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63EA24A-F214-63DE-E070-807AE89919F3}"/>
              </a:ext>
            </a:extLst>
          </p:cNvPr>
          <p:cNvSpPr/>
          <p:nvPr/>
        </p:nvSpPr>
        <p:spPr>
          <a:xfrm>
            <a:off x="4695210" y="3658865"/>
            <a:ext cx="758224" cy="278788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</a:t>
            </a:r>
            <a:br>
              <a:rPr lang="en-US" altLang="ko-KR" sz="900" dirty="0">
                <a:solidFill>
                  <a:schemeClr val="tx1"/>
                </a:solidFill>
              </a:rPr>
            </a:br>
            <a:r>
              <a:rPr lang="en-US" altLang="ko-KR" sz="900" dirty="0">
                <a:solidFill>
                  <a:schemeClr val="tx1"/>
                </a:solidFill>
              </a:rPr>
              <a:t>by (Data 1)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59C5971-CBD3-39EE-3236-FCBD12E09CB6}"/>
              </a:ext>
            </a:extLst>
          </p:cNvPr>
          <p:cNvSpPr/>
          <p:nvPr/>
        </p:nvSpPr>
        <p:spPr>
          <a:xfrm>
            <a:off x="3483677" y="3295337"/>
            <a:ext cx="1213495" cy="363388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(HE/EHT/UHR) 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654939AD-08DC-F8EE-252E-7C4366AD7A95}"/>
              </a:ext>
            </a:extLst>
          </p:cNvPr>
          <p:cNvSpPr/>
          <p:nvPr/>
        </p:nvSpPr>
        <p:spPr>
          <a:xfrm>
            <a:off x="4964937" y="3297092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8ED60DFF-0600-AA65-94B9-CDF8395DC96F}"/>
              </a:ext>
            </a:extLst>
          </p:cNvPr>
          <p:cNvSpPr/>
          <p:nvPr/>
        </p:nvSpPr>
        <p:spPr>
          <a:xfrm>
            <a:off x="2652080" y="3876510"/>
            <a:ext cx="900661" cy="23829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Too </a:t>
            </a:r>
            <a:r>
              <a:rPr lang="en-US" altLang="ko-KR" sz="800" b="1" dirty="0">
                <a:solidFill>
                  <a:srgbClr val="FF0000"/>
                </a:solidFill>
              </a:rPr>
              <a:t>short</a:t>
            </a:r>
            <a:r>
              <a:rPr lang="en-US" altLang="ko-KR" sz="800" dirty="0">
                <a:solidFill>
                  <a:schemeClr val="tx1"/>
                </a:solidFill>
              </a:rPr>
              <a:t> to perform NPCA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6597D807-9940-F23A-B118-EE10D9A9BFA9}"/>
              </a:ext>
            </a:extLst>
          </p:cNvPr>
          <p:cNvCxnSpPr>
            <a:cxnSpLocks/>
          </p:cNvCxnSpPr>
          <p:nvPr/>
        </p:nvCxnSpPr>
        <p:spPr>
          <a:xfrm>
            <a:off x="3475279" y="3196059"/>
            <a:ext cx="6350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CD5828FE-956F-EE9A-9823-D849E0142E9B}"/>
              </a:ext>
            </a:extLst>
          </p:cNvPr>
          <p:cNvSpPr/>
          <p:nvPr/>
        </p:nvSpPr>
        <p:spPr>
          <a:xfrm>
            <a:off x="4678012" y="3023799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actual/entire/desired TXOP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41" name="연결선: 구부러짐 40">
            <a:extLst>
              <a:ext uri="{FF2B5EF4-FFF2-40B4-BE49-F238E27FC236}">
                <a16:creationId xmlns:a16="http://schemas.microsoft.com/office/drawing/2014/main" id="{3DB4DE49-9EC0-0029-FDD2-EB9CEA1A75EB}"/>
              </a:ext>
            </a:extLst>
          </p:cNvPr>
          <p:cNvCxnSpPr>
            <a:cxnSpLocks/>
          </p:cNvCxnSpPr>
          <p:nvPr/>
        </p:nvCxnSpPr>
        <p:spPr bwMode="auto">
          <a:xfrm flipV="1">
            <a:off x="3406381" y="3654159"/>
            <a:ext cx="387494" cy="28171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FB3D17B0-F660-AF7E-75B7-02EB60C209A2}"/>
              </a:ext>
            </a:extLst>
          </p:cNvPr>
          <p:cNvGrpSpPr/>
          <p:nvPr/>
        </p:nvGrpSpPr>
        <p:grpSpPr>
          <a:xfrm>
            <a:off x="3515644" y="3734581"/>
            <a:ext cx="159936" cy="161250"/>
            <a:chOff x="643825" y="2260600"/>
            <a:chExt cx="246584" cy="246584"/>
          </a:xfrm>
        </p:grpSpPr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3834BF6E-F0E6-74D9-86DB-24535C3E6EC9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53244FE9-93AE-82E0-D5EB-5C554694361C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4BCC9F4-9D09-EBD2-F4D1-B6883FFBED39}"/>
              </a:ext>
            </a:extLst>
          </p:cNvPr>
          <p:cNvSpPr/>
          <p:nvPr/>
        </p:nvSpPr>
        <p:spPr>
          <a:xfrm>
            <a:off x="8783323" y="3768140"/>
            <a:ext cx="2448576" cy="30343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* </a:t>
            </a:r>
            <a:r>
              <a:rPr lang="en-US" altLang="ko-KR" sz="800" dirty="0">
                <a:solidFill>
                  <a:schemeClr val="tx1"/>
                </a:solidFill>
              </a:rPr>
              <a:t>for convenience, assume that NPCA STAs perform NPCA after detecting preamble of the OBSS PPDU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18E3D29-72A0-51C7-A4B5-11A0AD011E19}"/>
              </a:ext>
            </a:extLst>
          </p:cNvPr>
          <p:cNvSpPr/>
          <p:nvPr/>
        </p:nvSpPr>
        <p:spPr>
          <a:xfrm>
            <a:off x="7050247" y="3658865"/>
            <a:ext cx="758224" cy="278788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</a:t>
            </a:r>
            <a:br>
              <a:rPr lang="en-US" altLang="ko-KR" sz="900" dirty="0">
                <a:solidFill>
                  <a:schemeClr val="tx1"/>
                </a:solidFill>
              </a:rPr>
            </a:br>
            <a:r>
              <a:rPr lang="en-US" altLang="ko-KR" sz="900" dirty="0">
                <a:solidFill>
                  <a:schemeClr val="tx1"/>
                </a:solidFill>
              </a:rPr>
              <a:t>by (Data 2)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85A5865-3D03-03F0-2DC7-9C9D1D9BE3B3}"/>
              </a:ext>
            </a:extLst>
          </p:cNvPr>
          <p:cNvSpPr/>
          <p:nvPr/>
        </p:nvSpPr>
        <p:spPr>
          <a:xfrm>
            <a:off x="5838714" y="3300116"/>
            <a:ext cx="1213495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(HE/EHT/UHR) DATA 2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6258A270-B790-4B13-A56F-A31FF27F1FE9}"/>
              </a:ext>
            </a:extLst>
          </p:cNvPr>
          <p:cNvSpPr/>
          <p:nvPr/>
        </p:nvSpPr>
        <p:spPr>
          <a:xfrm>
            <a:off x="7319974" y="3297092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2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BF2D5C4A-46FC-6558-C98D-BCD3488B3832}"/>
              </a:ext>
            </a:extLst>
          </p:cNvPr>
          <p:cNvSpPr/>
          <p:nvPr/>
        </p:nvSpPr>
        <p:spPr>
          <a:xfrm>
            <a:off x="5989557" y="3939383"/>
            <a:ext cx="900661" cy="23829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Too </a:t>
            </a:r>
            <a:r>
              <a:rPr lang="en-US" altLang="ko-KR" sz="800" b="1" dirty="0">
                <a:solidFill>
                  <a:srgbClr val="FF0000"/>
                </a:solidFill>
              </a:rPr>
              <a:t>short</a:t>
            </a:r>
            <a:r>
              <a:rPr lang="en-US" altLang="ko-KR" sz="800" dirty="0">
                <a:solidFill>
                  <a:schemeClr val="tx1"/>
                </a:solidFill>
              </a:rPr>
              <a:t> to perform NPCA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52" name="연결선: 구부러짐 51">
            <a:extLst>
              <a:ext uri="{FF2B5EF4-FFF2-40B4-BE49-F238E27FC236}">
                <a16:creationId xmlns:a16="http://schemas.microsoft.com/office/drawing/2014/main" id="{27B816D7-6C4A-022E-398F-210E492EF58C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10524" y="3696107"/>
            <a:ext cx="293070" cy="20917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EFA1DEB4-C087-4B96-B751-F982AD37C652}"/>
              </a:ext>
            </a:extLst>
          </p:cNvPr>
          <p:cNvGrpSpPr/>
          <p:nvPr/>
        </p:nvGrpSpPr>
        <p:grpSpPr>
          <a:xfrm>
            <a:off x="5989142" y="3726348"/>
            <a:ext cx="159936" cy="161250"/>
            <a:chOff x="643825" y="2260600"/>
            <a:chExt cx="246584" cy="246584"/>
          </a:xfrm>
        </p:grpSpPr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12BF958F-BC7D-7D8C-84D4-577CCF7B86A7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55BEC52E-B672-62A3-A6FC-6BE68C041A5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A7E45D9B-446C-FF4A-E831-927A6931C2CD}"/>
              </a:ext>
            </a:extLst>
          </p:cNvPr>
          <p:cNvSpPr/>
          <p:nvPr/>
        </p:nvSpPr>
        <p:spPr>
          <a:xfrm>
            <a:off x="6250260" y="5820739"/>
            <a:ext cx="532573" cy="1989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9E6AD567-C177-1AD9-2FCB-5C770CF7D1DA}"/>
              </a:ext>
            </a:extLst>
          </p:cNvPr>
          <p:cNvSpPr/>
          <p:nvPr/>
        </p:nvSpPr>
        <p:spPr>
          <a:xfrm>
            <a:off x="1904706" y="5350656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4AA9BD86-DD64-3FEE-2EF1-81BBFB0D6C55}"/>
              </a:ext>
            </a:extLst>
          </p:cNvPr>
          <p:cNvCxnSpPr>
            <a:cxnSpLocks/>
          </p:cNvCxnSpPr>
          <p:nvPr/>
        </p:nvCxnSpPr>
        <p:spPr>
          <a:xfrm>
            <a:off x="3211660" y="5620423"/>
            <a:ext cx="655307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DE04915E-B2AE-4EE1-C526-9CA8B34C5859}"/>
              </a:ext>
            </a:extLst>
          </p:cNvPr>
          <p:cNvSpPr/>
          <p:nvPr/>
        </p:nvSpPr>
        <p:spPr>
          <a:xfrm>
            <a:off x="3322431" y="5261094"/>
            <a:ext cx="561682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3D629232-F0CD-D7FF-7653-4DB8B542D566}"/>
              </a:ext>
            </a:extLst>
          </p:cNvPr>
          <p:cNvSpPr/>
          <p:nvPr/>
        </p:nvSpPr>
        <p:spPr>
          <a:xfrm>
            <a:off x="3270805" y="5839929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ED9EB27F-C287-74B5-4DAE-DA6E9A459B36}"/>
              </a:ext>
            </a:extLst>
          </p:cNvPr>
          <p:cNvCxnSpPr>
            <a:cxnSpLocks/>
          </p:cNvCxnSpPr>
          <p:nvPr/>
        </p:nvCxnSpPr>
        <p:spPr>
          <a:xfrm>
            <a:off x="4572000" y="6086993"/>
            <a:ext cx="17722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45182F7C-0E6E-70E6-3BE5-9F03AAA9B20B}"/>
              </a:ext>
            </a:extLst>
          </p:cNvPr>
          <p:cNvSpPr/>
          <p:nvPr/>
        </p:nvSpPr>
        <p:spPr>
          <a:xfrm>
            <a:off x="4785646" y="5268399"/>
            <a:ext cx="78430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AB7DB93-5058-508A-BD81-D9B2F8373900}"/>
              </a:ext>
            </a:extLst>
          </p:cNvPr>
          <p:cNvSpPr/>
          <p:nvPr/>
        </p:nvSpPr>
        <p:spPr>
          <a:xfrm>
            <a:off x="4085121" y="5261094"/>
            <a:ext cx="49951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0CAC1D00-8D0A-6765-1D4E-3C9573100C7E}"/>
              </a:ext>
            </a:extLst>
          </p:cNvPr>
          <p:cNvSpPr/>
          <p:nvPr/>
        </p:nvSpPr>
        <p:spPr>
          <a:xfrm>
            <a:off x="3892102" y="5622982"/>
            <a:ext cx="2356298" cy="150701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D7D63FD0-87BF-21A9-51C4-C45E46D27A1D}"/>
              </a:ext>
            </a:extLst>
          </p:cNvPr>
          <p:cNvSpPr/>
          <p:nvPr/>
        </p:nvSpPr>
        <p:spPr>
          <a:xfrm>
            <a:off x="4582773" y="5779321"/>
            <a:ext cx="1671949" cy="150696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9DFC0EF-79A9-326F-8D06-26D730B3F362}"/>
              </a:ext>
            </a:extLst>
          </p:cNvPr>
          <p:cNvSpPr/>
          <p:nvPr/>
        </p:nvSpPr>
        <p:spPr>
          <a:xfrm>
            <a:off x="5759945" y="5263262"/>
            <a:ext cx="488455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8115DDC2-EE47-3D4F-F605-27E20BD75947}"/>
              </a:ext>
            </a:extLst>
          </p:cNvPr>
          <p:cNvCxnSpPr>
            <a:cxnSpLocks/>
          </p:cNvCxnSpPr>
          <p:nvPr/>
        </p:nvCxnSpPr>
        <p:spPr>
          <a:xfrm>
            <a:off x="7677160" y="6096000"/>
            <a:ext cx="169544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AAC83710-F39D-6F40-71C8-B09F7430D0D7}"/>
              </a:ext>
            </a:extLst>
          </p:cNvPr>
          <p:cNvSpPr/>
          <p:nvPr/>
        </p:nvSpPr>
        <p:spPr>
          <a:xfrm>
            <a:off x="7481424" y="6216974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operation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905332F2-A6EE-CC95-2FCB-06ED6FD4DE8D}"/>
              </a:ext>
            </a:extLst>
          </p:cNvPr>
          <p:cNvCxnSpPr>
            <a:cxnSpLocks/>
          </p:cNvCxnSpPr>
          <p:nvPr/>
        </p:nvCxnSpPr>
        <p:spPr>
          <a:xfrm>
            <a:off x="3341172" y="5145589"/>
            <a:ext cx="6945828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068D2DA3-7F08-EDF9-2794-A9EF918512A3}"/>
              </a:ext>
            </a:extLst>
          </p:cNvPr>
          <p:cNvSpPr/>
          <p:nvPr/>
        </p:nvSpPr>
        <p:spPr>
          <a:xfrm>
            <a:off x="5364546" y="4962475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actual/entire/desired TXOP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6C3B71D0-665D-6D90-2C14-2BF11CF6067E}"/>
              </a:ext>
            </a:extLst>
          </p:cNvPr>
          <p:cNvSpPr/>
          <p:nvPr/>
        </p:nvSpPr>
        <p:spPr>
          <a:xfrm>
            <a:off x="4675402" y="6186701"/>
            <a:ext cx="1964955" cy="13789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operation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9" name="연결선: 구부러짐 78">
            <a:extLst>
              <a:ext uri="{FF2B5EF4-FFF2-40B4-BE49-F238E27FC236}">
                <a16:creationId xmlns:a16="http://schemas.microsoft.com/office/drawing/2014/main" id="{8FE2515D-60E7-6602-918C-0C752A45EE85}"/>
              </a:ext>
            </a:extLst>
          </p:cNvPr>
          <p:cNvCxnSpPr>
            <a:cxnSpLocks/>
          </p:cNvCxnSpPr>
          <p:nvPr/>
        </p:nvCxnSpPr>
        <p:spPr bwMode="auto">
          <a:xfrm flipV="1">
            <a:off x="4209886" y="5597689"/>
            <a:ext cx="492037" cy="4064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연결선: 구부러짐 80">
            <a:extLst>
              <a:ext uri="{FF2B5EF4-FFF2-40B4-BE49-F238E27FC236}">
                <a16:creationId xmlns:a16="http://schemas.microsoft.com/office/drawing/2014/main" id="{40D80654-2A9D-8D69-B01A-75DC3751B30C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6064239" y="5670177"/>
            <a:ext cx="332329" cy="228219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CE5BB46E-CAC6-850A-FB68-9B05C9890AC1}"/>
              </a:ext>
            </a:extLst>
          </p:cNvPr>
          <p:cNvSpPr/>
          <p:nvPr/>
        </p:nvSpPr>
        <p:spPr>
          <a:xfrm>
            <a:off x="9704980" y="6098792"/>
            <a:ext cx="2255192" cy="28507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* </a:t>
            </a:r>
            <a:r>
              <a:rPr lang="en-US" altLang="ko-KR" sz="800" dirty="0">
                <a:solidFill>
                  <a:schemeClr val="tx1"/>
                </a:solidFill>
              </a:rPr>
              <a:t>for convenience, switching delay is omitted  and second (MU)RTS/CTS can be excluded</a:t>
            </a:r>
          </a:p>
        </p:txBody>
      </p:sp>
      <p:sp>
        <p:nvSpPr>
          <p:cNvPr id="84" name="사각형: 둥근 모서리 83">
            <a:extLst>
              <a:ext uri="{FF2B5EF4-FFF2-40B4-BE49-F238E27FC236}">
                <a16:creationId xmlns:a16="http://schemas.microsoft.com/office/drawing/2014/main" id="{88CDD310-3A33-2E50-193E-1ABB6DF69289}"/>
              </a:ext>
            </a:extLst>
          </p:cNvPr>
          <p:cNvSpPr/>
          <p:nvPr/>
        </p:nvSpPr>
        <p:spPr>
          <a:xfrm flipV="1">
            <a:off x="8008612" y="3603545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630E6277-CF44-32FA-0055-6ACB23D77C3E}"/>
              </a:ext>
            </a:extLst>
          </p:cNvPr>
          <p:cNvSpPr/>
          <p:nvPr/>
        </p:nvSpPr>
        <p:spPr>
          <a:xfrm flipV="1">
            <a:off x="8009064" y="3972173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BBA5311-673A-9B89-4CC7-6ACB98F81067}"/>
              </a:ext>
            </a:extLst>
          </p:cNvPr>
          <p:cNvSpPr/>
          <p:nvPr/>
        </p:nvSpPr>
        <p:spPr>
          <a:xfrm flipV="1">
            <a:off x="9373410" y="5511431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267EB691-740E-7AD2-CAE3-D3A8E16E9421}"/>
              </a:ext>
            </a:extLst>
          </p:cNvPr>
          <p:cNvSpPr/>
          <p:nvPr/>
        </p:nvSpPr>
        <p:spPr>
          <a:xfrm flipV="1">
            <a:off x="9398810" y="5900131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FD733120-DA51-607F-5A73-7209144A6E72}"/>
              </a:ext>
            </a:extLst>
          </p:cNvPr>
          <p:cNvSpPr/>
          <p:nvPr/>
        </p:nvSpPr>
        <p:spPr>
          <a:xfrm>
            <a:off x="6403344" y="5256930"/>
            <a:ext cx="561682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B73E30B3-AB36-BB96-DF35-1EFDBD37F66E}"/>
              </a:ext>
            </a:extLst>
          </p:cNvPr>
          <p:cNvSpPr/>
          <p:nvPr/>
        </p:nvSpPr>
        <p:spPr>
          <a:xfrm>
            <a:off x="7866559" y="5264235"/>
            <a:ext cx="78430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350C47FE-9860-CC73-23E8-D0D3730B7F17}"/>
              </a:ext>
            </a:extLst>
          </p:cNvPr>
          <p:cNvSpPr/>
          <p:nvPr/>
        </p:nvSpPr>
        <p:spPr>
          <a:xfrm>
            <a:off x="7166034" y="5256930"/>
            <a:ext cx="49951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4418D82A-4E6A-AD30-0525-DDEBEF6B2ECB}"/>
              </a:ext>
            </a:extLst>
          </p:cNvPr>
          <p:cNvSpPr/>
          <p:nvPr/>
        </p:nvSpPr>
        <p:spPr>
          <a:xfrm>
            <a:off x="8840858" y="5259098"/>
            <a:ext cx="488455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DF2C4BD8-7108-9AE7-D858-57B150AA8F10}"/>
              </a:ext>
            </a:extLst>
          </p:cNvPr>
          <p:cNvSpPr/>
          <p:nvPr/>
        </p:nvSpPr>
        <p:spPr>
          <a:xfrm>
            <a:off x="6984323" y="5622726"/>
            <a:ext cx="2356298" cy="150701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9FB65192-AAD4-9B89-BFB8-720F3ACCD546}"/>
              </a:ext>
            </a:extLst>
          </p:cNvPr>
          <p:cNvSpPr/>
          <p:nvPr/>
        </p:nvSpPr>
        <p:spPr>
          <a:xfrm>
            <a:off x="7674994" y="5779065"/>
            <a:ext cx="1671949" cy="150696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3F8550B-2B2E-55A7-722B-62113386FD33}"/>
              </a:ext>
            </a:extLst>
          </p:cNvPr>
          <p:cNvSpPr/>
          <p:nvPr/>
        </p:nvSpPr>
        <p:spPr>
          <a:xfrm>
            <a:off x="9314883" y="5955524"/>
            <a:ext cx="532573" cy="198962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3090784C-0A57-088D-95BD-D982C15609F5}"/>
              </a:ext>
            </a:extLst>
          </p:cNvPr>
          <p:cNvSpPr/>
          <p:nvPr/>
        </p:nvSpPr>
        <p:spPr>
          <a:xfrm>
            <a:off x="6669639" y="5841620"/>
            <a:ext cx="821204" cy="31971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04" name="연결선: 구부러짐 103">
            <a:extLst>
              <a:ext uri="{FF2B5EF4-FFF2-40B4-BE49-F238E27FC236}">
                <a16:creationId xmlns:a16="http://schemas.microsoft.com/office/drawing/2014/main" id="{8923BDBC-6945-6E75-D51F-5078D9008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7284202" y="5623320"/>
            <a:ext cx="492037" cy="4064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연결선: 구부러짐 104">
            <a:extLst>
              <a:ext uri="{FF2B5EF4-FFF2-40B4-BE49-F238E27FC236}">
                <a16:creationId xmlns:a16="http://schemas.microsoft.com/office/drawing/2014/main" id="{282E47DB-E3B2-5538-A2F2-33D2E1771A85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9138555" y="5663326"/>
            <a:ext cx="332329" cy="228219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4042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can consider ways to convey the TXOP duration information more clearly to NPCA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Indicating the entire TXOP duration explicitly within UHR PPDU and/or ICF/ICR(e.g., (MU)-RTS/CTS) can be one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This means that when allowing NPCA STAs to perform NPCA operation based on UHR PPDU and/or ICF/ICR, the indicated TXOP duration can be used for estimating the NPCA operating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This approach can help prevent some scenarios discussed in the previous slide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Proposed approach for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9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some approaches for NPCA STAs to predict the NPCA operating duration more clearly</a:t>
            </a:r>
          </a:p>
          <a:p>
            <a:pPr lvl="1"/>
            <a:r>
              <a:rPr lang="en-US" altLang="ko-KR" sz="1600" dirty="0"/>
              <a:t>Including TXOP duration information in UHR PPDU and/or ICF/ICR(e.g., (MU)-RTS/CTS)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461997</TotalTime>
  <Words>1035</Words>
  <Application>Microsoft Office PowerPoint</Application>
  <PresentationFormat>와이드스크린</PresentationFormat>
  <Paragraphs>162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굴림</vt:lpstr>
      <vt:lpstr>Arial</vt:lpstr>
      <vt:lpstr>Times New Roman</vt:lpstr>
      <vt:lpstr>802-11-Submission</vt:lpstr>
      <vt:lpstr>PowerPoint 프레젠테이션</vt:lpstr>
      <vt:lpstr>Motivation</vt:lpstr>
      <vt:lpstr>Recap[1-3]</vt:lpstr>
      <vt:lpstr>Channel Switching after detecting PHY preamble</vt:lpstr>
      <vt:lpstr>Channel Switching after detecting control frame exchange</vt:lpstr>
      <vt:lpstr>NPCA operating duration</vt:lpstr>
      <vt:lpstr>NPCA operating duration</vt:lpstr>
      <vt:lpstr>Proposed approach for NPCA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노시찬</cp:lastModifiedBy>
  <cp:revision>6165</cp:revision>
  <cp:lastPrinted>2024-07-25T22:15:22Z</cp:lastPrinted>
  <dcterms:created xsi:type="dcterms:W3CDTF">2007-05-21T21:00:37Z</dcterms:created>
  <dcterms:modified xsi:type="dcterms:W3CDTF">2024-08-20T09:13:34Z</dcterms:modified>
</cp:coreProperties>
</file>