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1" r:id="rId4"/>
    <p:sldId id="912" r:id="rId5"/>
    <p:sldId id="9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80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7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802.11-24/1396r1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82-08-0000-draft-response-to-us-fcc-nextnav-petition-for-rulemakeing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78-06-0000-draft-response-to-canada-rabc-s-consultation-on-rss-248-issue-3.pdf" TargetMode="External"/><Relationship Id="rId5" Type="http://schemas.openxmlformats.org/officeDocument/2006/relationships/hyperlink" Target="https://mentor.ieee.org/802.18/dcn/24/18-24-0085-04-0000-proposed-response-to-oman-tra-s-consultation-on-uwb-regulation.pdf" TargetMode="External"/><Relationship Id="rId4" Type="http://schemas.openxmlformats.org/officeDocument/2006/relationships/hyperlink" Target="https://mentor.ieee.org/802.18/dcn/24/18-24-0072-08-0000-draft-response-to-eu-rspg-s-questionnaire-on-long-term-vision-for-the-upper-6-ghz-band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ift.org.mx/industria/consultas-publicas/clasificacion-de-la-banda-64-71-ghz-como-espectro-libre" TargetMode="External"/><Relationship Id="rId7" Type="http://schemas.openxmlformats.org/officeDocument/2006/relationships/hyperlink" Target="https://mentor.ieee.org/802.11/documents?is_dcn=1538&amp;is_group=coex&amp;is_year=20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91&amp;is_group=0000&amp;is_year=2024" TargetMode="External"/><Relationship Id="rId5" Type="http://schemas.openxmlformats.org/officeDocument/2006/relationships/hyperlink" Target="https://www.cra.gov.qa/en/document/position-paper-on-iot-and-m2m-in-the-state-of-qatar" TargetMode="External"/><Relationship Id="rId4" Type="http://schemas.openxmlformats.org/officeDocument/2006/relationships/hyperlink" Target="https://mentor.ieee.org/802.18/documents?is_dcn=92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September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93139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Gaurav </a:t>
                      </a:r>
                      <a:r>
                        <a:rPr lang="en-US" sz="1400" dirty="0" err="1"/>
                        <a:t>Patwardhan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Hewlett Packard 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gauravpatwardhan1@gmail.com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6 August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64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8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dirty="0">
                <a:hlinkClick r:id="rId4"/>
              </a:rPr>
              <a:t>Questionnaire on long-term vision for the upper 6 GHz </a:t>
            </a:r>
            <a:r>
              <a:rPr lang="en-US" sz="1800" dirty="0" smtClean="0">
                <a:hlinkClick r:id="rId4"/>
              </a:rPr>
              <a:t>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Oman TRA:  </a:t>
            </a:r>
            <a:r>
              <a:rPr lang="en-GB" sz="1800" u="sng" dirty="0">
                <a:hlinkClick r:id="rId5"/>
              </a:rPr>
              <a:t>Public consultations on the draft regulation for the Ultra-Wide Band technology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RABC: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RSS-248, issue 3, “Radio Local Area Network (RLAN) Devices Operating in the 5925-7125 MHz Band”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NextNav’s petition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7"/>
              </a:rPr>
              <a:t>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rulemaking (WT Docket No. 24-240)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consider approval proposed response 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Mexico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IFT: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re the 64 GHz - 71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18-24/0092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Qatar CRA: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Public Consultation - Position Paper on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5"/>
              </a:rPr>
              <a:t>IoT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 and M2M in the State of Qatar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6"/>
              </a:rPr>
              <a:t>18-24/0091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BRAN: 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September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8592" y="1705690"/>
          <a:ext cx="10339434" cy="1518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</a:t>
                      </a:r>
                      <a:r>
                        <a:rPr lang="en-US" sz="1500" dirty="0" smtClean="0"/>
                        <a:t>7 November </a:t>
                      </a:r>
                      <a:r>
                        <a:rPr lang="en-US" sz="1500" baseline="0" dirty="0" smtClean="0"/>
                        <a:t>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24 November 2024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2024 November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69376</TotalTime>
  <Words>391</Words>
  <Application>Microsoft Office PowerPoint</Application>
  <PresentationFormat>Widescreen</PresentationFormat>
  <Paragraphs>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802.18 Liaison Report – September 2024</vt:lpstr>
      <vt:lpstr>RR-TAG at a glance</vt:lpstr>
      <vt:lpstr>Progress since the 2024 July plenary</vt:lpstr>
      <vt:lpstr>Objectives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11-24/1396r1</dc:title>
  <dc:creator>Edward Au</dc:creator>
  <cp:keywords>802.18 to 802.11 liaison</cp:keywords>
  <cp:lastModifiedBy>Edward Au</cp:lastModifiedBy>
  <cp:revision>5033</cp:revision>
  <cp:lastPrinted>1601-01-01T00:00:00Z</cp:lastPrinted>
  <dcterms:created xsi:type="dcterms:W3CDTF">2016-03-03T14:54:45Z</dcterms:created>
  <dcterms:modified xsi:type="dcterms:W3CDTF">2024-09-11T17:14:47Z</dcterms:modified>
  <cp:category>2024 September interim</cp:category>
</cp:coreProperties>
</file>