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96" r:id="rId4"/>
    <p:sldId id="293" r:id="rId5"/>
    <p:sldId id="295" r:id="rId6"/>
    <p:sldId id="291" r:id="rId7"/>
    <p:sldId id="292" r:id="rId8"/>
    <p:sldId id="297" r:id="rId9"/>
    <p:sldId id="298" r:id="rId10"/>
    <p:sldId id="299" r:id="rId11"/>
    <p:sldId id="30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1" d="100"/>
          <a:sy n="161" d="100"/>
        </p:scale>
        <p:origin x="192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Coordinated Spatial Reuse Design Details</a:t>
            </a:r>
            <a:endParaRPr lang="en-GB" dirty="0"/>
          </a:p>
        </p:txBody>
      </p:sp>
      <p:sp>
        <p:nvSpPr>
          <p:cNvPr id="3074" name="Rectangle 2"/>
          <p:cNvSpPr>
            <a:spLocks noGrp="1" noChangeArrowheads="1"/>
          </p:cNvSpPr>
          <p:nvPr>
            <p:ph idx="1"/>
          </p:nvPr>
        </p:nvSpPr>
        <p:spPr/>
        <p:txBody>
          <a:bodyPr/>
          <a:lstStyle/>
          <a:p>
            <a:pPr algn="ctr"/>
            <a:r>
              <a:rPr lang="en-GB" dirty="0"/>
              <a:t>Date: 2024-08-02</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997039800"/>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Zhenpeng</a:t>
                      </a:r>
                      <a:r>
                        <a:rPr lang="en-US" sz="1200" dirty="0"/>
                        <a:t> Shi</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3243234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SP3: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assign an AP ID to its peer AP during the setup procedure</a:t>
            </a:r>
          </a:p>
        </p:txBody>
      </p:sp>
    </p:spTree>
    <p:extLst>
      <p:ext uri="{BB962C8B-B14F-4D97-AF65-F5344CB8AC3E}">
        <p14:creationId xmlns:p14="http://schemas.microsoft.com/office/powerpoint/2010/main" val="720020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SP4: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indicated its required CSR padding delay during the setup procedure, which is the minimum padding duration to be added in the CSR Trigger frame if the AP is identified by a CSR Trigger frame.</a:t>
            </a:r>
          </a:p>
        </p:txBody>
      </p:sp>
    </p:spTree>
    <p:extLst>
      <p:ext uri="{BB962C8B-B14F-4D97-AF65-F5344CB8AC3E}">
        <p14:creationId xmlns:p14="http://schemas.microsoft.com/office/powerpoint/2010/main" val="110197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Coordinated Spatial Reuse (CSR) has been proposed to improve system throughput and latency performance in multi-AP scenario [1-12].</a:t>
            </a:r>
          </a:p>
          <a:p>
            <a:pPr>
              <a:buFont typeface="Arial" pitchFamily="34" charset="0"/>
              <a:buChar char="•"/>
            </a:pPr>
            <a:r>
              <a:rPr lang="en-US" altLang="zh-CN" sz="1800" b="0" dirty="0"/>
              <a:t>The motion for defining CSR in </a:t>
            </a:r>
            <a:r>
              <a:rPr lang="en-US" altLang="zh-CN" sz="1800" b="0" dirty="0" err="1"/>
              <a:t>TGbn</a:t>
            </a:r>
            <a:r>
              <a:rPr lang="en-US" altLang="zh-CN" sz="1800" b="0" dirty="0"/>
              <a:t> has passed:</a:t>
            </a:r>
          </a:p>
          <a:p>
            <a:pPr lvl="1"/>
            <a:r>
              <a:rPr lang="en-US" altLang="zh-CN" sz="1400" b="1" dirty="0"/>
              <a:t>Move to add the following text to the </a:t>
            </a:r>
            <a:r>
              <a:rPr lang="en-US" altLang="zh-CN" sz="1400" b="1" dirty="0" err="1"/>
              <a:t>TGbn</a:t>
            </a:r>
            <a:r>
              <a:rPr lang="en-US" altLang="zh-CN" sz="1400" b="1" dirty="0"/>
              <a:t> SFD:</a:t>
            </a:r>
          </a:p>
          <a:p>
            <a:pPr lvl="1"/>
            <a:r>
              <a:rPr lang="en-US" altLang="zh-CN" sz="1400" b="1" dirty="0"/>
              <a:t>•      Define a multi-AP Coordinated Spatial Reuse at </a:t>
            </a:r>
            <a:r>
              <a:rPr lang="en-US" altLang="zh-CN" sz="1400" b="1" dirty="0" err="1"/>
              <a:t>TxOP</a:t>
            </a:r>
            <a:r>
              <a:rPr lang="en-US" altLang="zh-CN" sz="1400" b="1" dirty="0"/>
              <a:t>-level with power control</a:t>
            </a:r>
          </a:p>
          <a:p>
            <a:pPr lvl="1"/>
            <a:r>
              <a:rPr lang="en-US" altLang="zh-CN" sz="1400" b="1" dirty="0"/>
              <a:t>•      Define multi-AP Coordinated Beamforming</a:t>
            </a:r>
          </a:p>
          <a:p>
            <a:pPr lvl="1"/>
            <a:r>
              <a:rPr lang="en-US" altLang="zh-CN" sz="1400" b="1" dirty="0"/>
              <a:t>•      Other multi-AP coordination modes are TBD</a:t>
            </a:r>
          </a:p>
          <a:p>
            <a:pPr>
              <a:buFont typeface="Arial" pitchFamily="34" charset="0"/>
              <a:buChar char="•"/>
            </a:pPr>
            <a:endParaRPr lang="en-US" altLang="zh-CN" sz="1800" b="0" dirty="0"/>
          </a:p>
          <a:p>
            <a:pPr>
              <a:buFont typeface="Arial" pitchFamily="34" charset="0"/>
              <a:buChar char="•"/>
            </a:pPr>
            <a:r>
              <a:rPr lang="en-US" altLang="zh-CN" sz="1800" b="0" dirty="0"/>
              <a:t>In this contribution, we discuss several aspects of design details of CSR, including:</a:t>
            </a:r>
          </a:p>
          <a:p>
            <a:pPr lvl="1">
              <a:buFont typeface="Arial" pitchFamily="34" charset="0"/>
              <a:buChar char="•"/>
            </a:pPr>
            <a:r>
              <a:rPr lang="en-US" altLang="zh-CN" sz="1600" dirty="0"/>
              <a:t>How to identify the shared APs</a:t>
            </a:r>
          </a:p>
          <a:p>
            <a:pPr lvl="1">
              <a:buFont typeface="Arial" pitchFamily="34" charset="0"/>
              <a:buChar char="•"/>
            </a:pPr>
            <a:r>
              <a:rPr lang="en-US" altLang="zh-CN" sz="1600" b="0" dirty="0"/>
              <a:t>The processing delay of CSR Trigger frame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1"/>
            <a:ext cx="7772400" cy="1677981"/>
          </a:xfrm>
        </p:spPr>
        <p:txBody>
          <a:bodyPr/>
          <a:lstStyle/>
          <a:p>
            <a:pPr>
              <a:buFont typeface="Arial" pitchFamily="34" charset="0"/>
              <a:buChar char="•"/>
            </a:pPr>
            <a:r>
              <a:rPr lang="en-US" altLang="zh-CN" sz="1800" b="0" dirty="0"/>
              <a:t>CSR transmission procedure</a:t>
            </a:r>
          </a:p>
          <a:p>
            <a:pPr lvl="1">
              <a:buFont typeface="Arial" pitchFamily="34" charset="0"/>
              <a:buChar char="•"/>
            </a:pPr>
            <a:r>
              <a:rPr lang="en-US" altLang="zh-CN" sz="1600" dirty="0"/>
              <a:t>Sharing AP obtains TXOP</a:t>
            </a:r>
          </a:p>
          <a:p>
            <a:pPr lvl="1">
              <a:buFont typeface="Arial" pitchFamily="34" charset="0"/>
              <a:buChar char="•"/>
            </a:pPr>
            <a:r>
              <a:rPr lang="en-US" altLang="zh-CN" sz="1600" dirty="0"/>
              <a:t>Sharing AP transmits a CSR Trigger frame to shared APs, the transmission duration and the transmit power of the APs are specified by the CSR Trigger frame</a:t>
            </a:r>
          </a:p>
          <a:p>
            <a:pPr lvl="1">
              <a:buFont typeface="Arial" pitchFamily="34" charset="0"/>
              <a:buChar char="•"/>
            </a:pPr>
            <a:r>
              <a:rPr lang="en-US" altLang="zh-CN" sz="1600" b="0" dirty="0"/>
              <a:t>All the APs transmit in parallel to their associated STAs</a:t>
            </a:r>
          </a:p>
        </p:txBody>
      </p:sp>
      <p:cxnSp>
        <p:nvCxnSpPr>
          <p:cNvPr id="5" name="直接连接符 4">
            <a:extLst>
              <a:ext uri="{FF2B5EF4-FFF2-40B4-BE49-F238E27FC236}">
                <a16:creationId xmlns:a16="http://schemas.microsoft.com/office/drawing/2014/main" id="{11915E6A-3116-42AF-8369-960709030CBE}"/>
              </a:ext>
            </a:extLst>
          </p:cNvPr>
          <p:cNvCxnSpPr/>
          <p:nvPr/>
        </p:nvCxnSpPr>
        <p:spPr bwMode="auto">
          <a:xfrm>
            <a:off x="1976613" y="41257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 name="直接连接符 5">
            <a:extLst>
              <a:ext uri="{FF2B5EF4-FFF2-40B4-BE49-F238E27FC236}">
                <a16:creationId xmlns:a16="http://schemas.microsoft.com/office/drawing/2014/main" id="{CDE8E76F-2A95-482B-85BF-83F4729C1FA9}"/>
              </a:ext>
            </a:extLst>
          </p:cNvPr>
          <p:cNvCxnSpPr/>
          <p:nvPr/>
        </p:nvCxnSpPr>
        <p:spPr bwMode="auto">
          <a:xfrm>
            <a:off x="1976613" y="47353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 name="矩形 6">
            <a:extLst>
              <a:ext uri="{FF2B5EF4-FFF2-40B4-BE49-F238E27FC236}">
                <a16:creationId xmlns:a16="http://schemas.microsoft.com/office/drawing/2014/main" id="{2150B677-77ED-4DC6-8322-574FF6B8A10E}"/>
              </a:ext>
            </a:extLst>
          </p:cNvPr>
          <p:cNvSpPr/>
          <p:nvPr/>
        </p:nvSpPr>
        <p:spPr bwMode="auto">
          <a:xfrm>
            <a:off x="2129013" y="3744707"/>
            <a:ext cx="1143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Co-SR Trigger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3B0D0105-AA80-4893-906D-AE029E2C72CF}"/>
              </a:ext>
            </a:extLst>
          </p:cNvPr>
          <p:cNvSpPr txBox="1"/>
          <p:nvPr/>
        </p:nvSpPr>
        <p:spPr>
          <a:xfrm>
            <a:off x="681213" y="3704374"/>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9" name="矩形 8">
            <a:extLst>
              <a:ext uri="{FF2B5EF4-FFF2-40B4-BE49-F238E27FC236}">
                <a16:creationId xmlns:a16="http://schemas.microsoft.com/office/drawing/2014/main" id="{5E49FC57-8EE8-43F4-A40D-395BC800B164}"/>
              </a:ext>
            </a:extLst>
          </p:cNvPr>
          <p:cNvSpPr/>
          <p:nvPr/>
        </p:nvSpPr>
        <p:spPr bwMode="auto">
          <a:xfrm>
            <a:off x="3498504" y="3744707"/>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4E21D04A-2DAF-4FAD-8ACF-282CB01C3D22}"/>
              </a:ext>
            </a:extLst>
          </p:cNvPr>
          <p:cNvSpPr/>
          <p:nvPr/>
        </p:nvSpPr>
        <p:spPr bwMode="auto">
          <a:xfrm>
            <a:off x="3498504" y="4356540"/>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cxnSp>
        <p:nvCxnSpPr>
          <p:cNvPr id="11" name="直接连接符 10">
            <a:extLst>
              <a:ext uri="{FF2B5EF4-FFF2-40B4-BE49-F238E27FC236}">
                <a16:creationId xmlns:a16="http://schemas.microsoft.com/office/drawing/2014/main" id="{6B01116B-F4DA-4D04-BBA6-61AF4A9AE66B}"/>
              </a:ext>
            </a:extLst>
          </p:cNvPr>
          <p:cNvCxnSpPr/>
          <p:nvPr/>
        </p:nvCxnSpPr>
        <p:spPr bwMode="auto">
          <a:xfrm>
            <a:off x="1976613" y="5352394"/>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3" name="直接连接符 12">
            <a:extLst>
              <a:ext uri="{FF2B5EF4-FFF2-40B4-BE49-F238E27FC236}">
                <a16:creationId xmlns:a16="http://schemas.microsoft.com/office/drawing/2014/main" id="{820E5471-1A98-4EED-AAE3-ECA99A8C00C5}"/>
              </a:ext>
            </a:extLst>
          </p:cNvPr>
          <p:cNvCxnSpPr/>
          <p:nvPr/>
        </p:nvCxnSpPr>
        <p:spPr bwMode="auto">
          <a:xfrm>
            <a:off x="1976613" y="5943600"/>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5" name="文本框 14">
            <a:extLst>
              <a:ext uri="{FF2B5EF4-FFF2-40B4-BE49-F238E27FC236}">
                <a16:creationId xmlns:a16="http://schemas.microsoft.com/office/drawing/2014/main" id="{B09619B8-1B75-4636-B1E9-71C4F36BB694}"/>
              </a:ext>
            </a:extLst>
          </p:cNvPr>
          <p:cNvSpPr txBox="1"/>
          <p:nvPr/>
        </p:nvSpPr>
        <p:spPr>
          <a:xfrm>
            <a:off x="605013" y="4278897"/>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6" name="文本框 15">
            <a:extLst>
              <a:ext uri="{FF2B5EF4-FFF2-40B4-BE49-F238E27FC236}">
                <a16:creationId xmlns:a16="http://schemas.microsoft.com/office/drawing/2014/main" id="{808EE85A-3729-4A57-A55B-F4D03D9F05B1}"/>
              </a:ext>
            </a:extLst>
          </p:cNvPr>
          <p:cNvSpPr txBox="1"/>
          <p:nvPr/>
        </p:nvSpPr>
        <p:spPr>
          <a:xfrm>
            <a:off x="300213" y="4890729"/>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7" name="文本框 16">
            <a:extLst>
              <a:ext uri="{FF2B5EF4-FFF2-40B4-BE49-F238E27FC236}">
                <a16:creationId xmlns:a16="http://schemas.microsoft.com/office/drawing/2014/main" id="{17E3DCD5-4E9C-4A43-96F9-F4DD2414C962}"/>
              </a:ext>
            </a:extLst>
          </p:cNvPr>
          <p:cNvSpPr txBox="1"/>
          <p:nvPr/>
        </p:nvSpPr>
        <p:spPr>
          <a:xfrm>
            <a:off x="300213" y="5562600"/>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 name="文本框 2">
            <a:extLst>
              <a:ext uri="{FF2B5EF4-FFF2-40B4-BE49-F238E27FC236}">
                <a16:creationId xmlns:a16="http://schemas.microsoft.com/office/drawing/2014/main" id="{D0BA88CC-5C47-4B07-AACD-9ECCC4A2DB11}"/>
              </a:ext>
            </a:extLst>
          </p:cNvPr>
          <p:cNvSpPr txBox="1"/>
          <p:nvPr/>
        </p:nvSpPr>
        <p:spPr>
          <a:xfrm>
            <a:off x="1138413" y="6197643"/>
            <a:ext cx="2204450" cy="253916"/>
          </a:xfrm>
          <a:prstGeom prst="rect">
            <a:avLst/>
          </a:prstGeom>
          <a:noFill/>
        </p:spPr>
        <p:txBody>
          <a:bodyPr wrap="none" rtlCol="0">
            <a:spAutoFit/>
          </a:bodyPr>
          <a:lstStyle/>
          <a:p>
            <a:r>
              <a:rPr lang="en-US" altLang="zh-CN" sz="1050" dirty="0">
                <a:solidFill>
                  <a:schemeClr val="tx1"/>
                </a:solidFill>
              </a:rPr>
              <a:t>Note: how to transmit the BA is TBD</a:t>
            </a:r>
            <a:endParaRPr lang="zh-CN" altLang="en-US" sz="1050" dirty="0">
              <a:solidFill>
                <a:schemeClr val="tx1"/>
              </a:solidFill>
            </a:endParaRPr>
          </a:p>
        </p:txBody>
      </p:sp>
      <p:sp>
        <p:nvSpPr>
          <p:cNvPr id="19" name="矩形 18">
            <a:extLst>
              <a:ext uri="{FF2B5EF4-FFF2-40B4-BE49-F238E27FC236}">
                <a16:creationId xmlns:a16="http://schemas.microsoft.com/office/drawing/2014/main" id="{63E37395-2D2B-4459-9579-E87C647E0869}"/>
              </a:ext>
            </a:extLst>
          </p:cNvPr>
          <p:cNvSpPr/>
          <p:nvPr/>
        </p:nvSpPr>
        <p:spPr bwMode="auto">
          <a:xfrm>
            <a:off x="7010400" y="4963907"/>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0" name="矩形 19">
            <a:extLst>
              <a:ext uri="{FF2B5EF4-FFF2-40B4-BE49-F238E27FC236}">
                <a16:creationId xmlns:a16="http://schemas.microsoft.com/office/drawing/2014/main" id="{82CC5EC1-006D-49EB-B471-13BD28FBE476}"/>
              </a:ext>
            </a:extLst>
          </p:cNvPr>
          <p:cNvSpPr/>
          <p:nvPr/>
        </p:nvSpPr>
        <p:spPr bwMode="auto">
          <a:xfrm>
            <a:off x="7033161" y="5555112"/>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22972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Identification of the shared APs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identification of the shared APs depends on how many shared APs do we want to support in a single CSR transmission</a:t>
            </a:r>
          </a:p>
          <a:p>
            <a:pPr lvl="1">
              <a:buFont typeface="Arial" pitchFamily="34" charset="0"/>
              <a:buChar char="•"/>
            </a:pPr>
            <a:r>
              <a:rPr lang="en-US" altLang="zh-CN" sz="1400" b="0" dirty="0"/>
              <a:t>Opt1: only one shared AP is allowed in one CSR transmission</a:t>
            </a:r>
          </a:p>
          <a:p>
            <a:pPr lvl="1">
              <a:buFont typeface="Arial" pitchFamily="34" charset="0"/>
              <a:buChar char="•"/>
            </a:pPr>
            <a:r>
              <a:rPr lang="en-US" altLang="zh-CN" sz="1400" dirty="0"/>
              <a:t>Opt2: two or more shared APs are allowed in one CSR transmission</a:t>
            </a:r>
            <a:endParaRPr lang="en-US" altLang="zh-CN" sz="1400" b="0" dirty="0"/>
          </a:p>
          <a:p>
            <a:pPr>
              <a:buFont typeface="Arial" pitchFamily="34" charset="0"/>
              <a:buChar char="•"/>
            </a:pPr>
            <a:r>
              <a:rPr lang="en-US" altLang="zh-CN" sz="1800" b="0" dirty="0"/>
              <a:t>In opt1, we can use the MAC address of the shared AP as the identifier of the shared AP in the CSR Trigger frame, i.e., using the RA field</a:t>
            </a:r>
          </a:p>
          <a:p>
            <a:pPr>
              <a:buFont typeface="Arial" pitchFamily="34" charset="0"/>
              <a:buChar char="•"/>
            </a:pPr>
            <a:r>
              <a:rPr lang="en-US" altLang="zh-CN" sz="1800" b="0" dirty="0"/>
              <a:t>In opt2, we need a procedure for the sharing AP to assign a short AP ID to each of the shared APs</a:t>
            </a:r>
          </a:p>
          <a:p>
            <a:pPr lvl="1">
              <a:buFont typeface="Arial" pitchFamily="34" charset="0"/>
              <a:buChar char="•"/>
            </a:pPr>
            <a:r>
              <a:rPr lang="en-US" altLang="zh-CN" sz="1600" dirty="0"/>
              <a:t>This can be done during the setup procedure, each AP can assign an AP ID to its peer AP.</a:t>
            </a:r>
            <a:endParaRPr lang="en-US" altLang="zh-CN" sz="1600" b="0" dirty="0"/>
          </a:p>
        </p:txBody>
      </p:sp>
    </p:spTree>
    <p:extLst>
      <p:ext uri="{BB962C8B-B14F-4D97-AF65-F5344CB8AC3E}">
        <p14:creationId xmlns:p14="http://schemas.microsoft.com/office/powerpoint/2010/main" val="69841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Processing delay of CSR Trigger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After receiving a CSR Trigger frame, the shared AP may need some time to process the CSR Trigger frame before transmitting data to its associated STA.</a:t>
            </a:r>
          </a:p>
          <a:p>
            <a:pPr>
              <a:buFont typeface="Arial" pitchFamily="34" charset="0"/>
              <a:buChar char="•"/>
            </a:pPr>
            <a:r>
              <a:rPr lang="en-US" altLang="zh-CN" sz="1800" b="0" dirty="0"/>
              <a:t>There are several methods to handle this issue.</a:t>
            </a:r>
          </a:p>
          <a:p>
            <a:pPr lvl="1">
              <a:buFont typeface="Arial" pitchFamily="34" charset="0"/>
              <a:buChar char="•"/>
            </a:pPr>
            <a:r>
              <a:rPr lang="en-US" altLang="zh-CN" sz="1400" b="0" dirty="0"/>
              <a:t>Method 1: add padding to the CSR Trigger frame</a:t>
            </a:r>
          </a:p>
          <a:p>
            <a:pPr lvl="1">
              <a:buFont typeface="Arial" pitchFamily="34" charset="0"/>
              <a:buChar char="•"/>
            </a:pPr>
            <a:r>
              <a:rPr lang="en-US" altLang="zh-CN" sz="1400" dirty="0"/>
              <a:t>Method 2: allow the shared AP to start data transmission later than the sharing AP</a:t>
            </a:r>
            <a:endParaRPr lang="en-US" altLang="zh-CN" sz="1400" b="0" dirty="0"/>
          </a:p>
          <a:p>
            <a:pPr>
              <a:buFont typeface="Arial" pitchFamily="34" charset="0"/>
              <a:buChar char="•"/>
            </a:pPr>
            <a:r>
              <a:rPr lang="en-US" altLang="zh-CN" sz="1800" b="0" dirty="0"/>
              <a:t>In method 1, we need a way for the shared AP to tell the sharing AP how much padding delay does it need</a:t>
            </a:r>
          </a:p>
          <a:p>
            <a:pPr lvl="1">
              <a:buFont typeface="Arial" pitchFamily="34" charset="0"/>
              <a:buChar char="•"/>
            </a:pPr>
            <a:r>
              <a:rPr lang="en-US" altLang="zh-CN" sz="1400" dirty="0"/>
              <a:t>This can be done during the setup procedure, each AP can indicate to its peer the needed padding delay</a:t>
            </a:r>
            <a:endParaRPr lang="en-US" altLang="zh-CN" sz="1400" b="0" dirty="0"/>
          </a:p>
          <a:p>
            <a:pPr>
              <a:buFont typeface="Arial" pitchFamily="34" charset="0"/>
              <a:buChar char="•"/>
            </a:pPr>
            <a:r>
              <a:rPr lang="en-US" altLang="zh-CN" sz="1800" b="0" dirty="0"/>
              <a:t>In method 2, shared AP’s associated STA may start receiving the sharing AP’s DL packet, and may capture the shared AP’s DL packet later (if the SIR is high enough).</a:t>
            </a:r>
          </a:p>
          <a:p>
            <a:pPr lvl="1">
              <a:buFont typeface="Arial" pitchFamily="34" charset="0"/>
              <a:buChar char="•"/>
            </a:pPr>
            <a:r>
              <a:rPr lang="en-US" altLang="zh-CN" sz="1400" dirty="0"/>
              <a:t>if the shared AP intends to use method 2, it can indicate a zero padding delay during the setup procedure.</a:t>
            </a:r>
            <a:endParaRPr lang="en-US" altLang="zh-CN" sz="1400" b="0" dirty="0"/>
          </a:p>
        </p:txBody>
      </p:sp>
    </p:spTree>
    <p:extLst>
      <p:ext uri="{BB962C8B-B14F-4D97-AF65-F5344CB8AC3E}">
        <p14:creationId xmlns:p14="http://schemas.microsoft.com/office/powerpoint/2010/main" val="346036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aspects of design details for CSR, including</a:t>
            </a:r>
          </a:p>
          <a:p>
            <a:pPr lvl="1">
              <a:buFont typeface="Arial" pitchFamily="34" charset="0"/>
              <a:buChar char="•"/>
            </a:pPr>
            <a:r>
              <a:rPr lang="en-US" altLang="zh-CN" sz="1600" dirty="0"/>
              <a:t>The number of shared APs</a:t>
            </a:r>
          </a:p>
          <a:p>
            <a:pPr lvl="1">
              <a:buFont typeface="Arial" pitchFamily="34" charset="0"/>
              <a:buChar char="•"/>
            </a:pPr>
            <a:r>
              <a:rPr lang="en-US" altLang="zh-CN" sz="1600" b="0" dirty="0"/>
              <a:t>The identification of shared APs</a:t>
            </a:r>
          </a:p>
          <a:p>
            <a:pPr lvl="1">
              <a:buFont typeface="Arial" pitchFamily="34" charset="0"/>
              <a:buChar char="•"/>
            </a:pPr>
            <a:r>
              <a:rPr lang="en-US" altLang="zh-CN" sz="1600" dirty="0"/>
              <a:t>The processing delay of CSR Trigger frame</a:t>
            </a:r>
            <a:endParaRPr lang="en-US" altLang="zh-CN" sz="16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11-19-0103-01-0eht-ap-coordination-in-eht</a:t>
            </a:r>
          </a:p>
          <a:p>
            <a:r>
              <a:rPr lang="en-US" altLang="zh-CN" sz="1200" dirty="0"/>
              <a:t>[2] 11-20-0576-01-00be-coordinated-spatial-reuse-protocol</a:t>
            </a:r>
          </a:p>
          <a:p>
            <a:r>
              <a:rPr lang="en-US" altLang="zh-CN" sz="1200" dirty="0"/>
              <a:t>[3] 11-20-0107-01-00be-multi-ap-coordination-for-spatial-reuse</a:t>
            </a:r>
          </a:p>
          <a:p>
            <a:r>
              <a:rPr lang="en-US" altLang="zh-CN" sz="1200" dirty="0"/>
              <a:t>[4] 11-22-1512-00-0uhr-Multi-AP Coordination for UHR</a:t>
            </a:r>
          </a:p>
          <a:p>
            <a:r>
              <a:rPr lang="en-US" altLang="zh-CN" sz="1200" dirty="0"/>
              <a:t>[5] 11-22-1516-00-0uhr-Considerations on Multi-AP Coordination</a:t>
            </a:r>
            <a:endParaRPr lang="zh-CN" altLang="en-US" sz="1200" dirty="0"/>
          </a:p>
          <a:p>
            <a:r>
              <a:rPr lang="en-US" altLang="zh-CN" sz="1200" dirty="0"/>
              <a:t>[6] 11-22-1822-00-0uhr-Recap on Coordinated Spatial Reuse Operation</a:t>
            </a:r>
          </a:p>
          <a:p>
            <a:r>
              <a:rPr lang="en-US" altLang="zh-CN" sz="1200" dirty="0"/>
              <a:t>[7] 11-23-0058-00-0uhr-Spatial Reuse in Coordinated M-AP for UHR</a:t>
            </a:r>
          </a:p>
          <a:p>
            <a:r>
              <a:rPr lang="en-US" altLang="zh-CN" sz="1200" dirty="0"/>
              <a:t>[8] 11-23-1037-00-0uhr-performance-of-coordinated-spatial-reuse</a:t>
            </a:r>
          </a:p>
          <a:p>
            <a:r>
              <a:rPr lang="en-US" altLang="zh-CN" sz="1200" dirty="0"/>
              <a:t>[9] 11-23-0776-01-0uhr-performance-of-c-bf-and-c-sr</a:t>
            </a:r>
          </a:p>
          <a:p>
            <a:r>
              <a:rPr lang="en-US" altLang="zh-CN" sz="1200" dirty="0"/>
              <a:t>[10] 11-23-1023-02-0uhr-coordinated-spatial-reuse-in-a-4-ap-topoplogy</a:t>
            </a:r>
          </a:p>
          <a:p>
            <a:r>
              <a:rPr lang="en-US" altLang="zh-CN" sz="1200" dirty="0"/>
              <a:t>[11] 11-23-0616-00-0uhr-overhead-analysis-of-coordinated-spatial-reuse</a:t>
            </a:r>
          </a:p>
          <a:p>
            <a:r>
              <a:rPr lang="en-US" altLang="zh-CN" sz="1200" dirty="0"/>
              <a:t>[12] 11-23-1868-02-00bn-coordinated-spatial-reuse-design</a:t>
            </a:r>
            <a:r>
              <a:rPr lang="it-IT" altLang="zh-CN" sz="1200" dirty="0"/>
              <a:t> </a:t>
            </a:r>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SP1:Do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b="0" dirty="0"/>
              <a:t>An AP can transmit a CSR Trigger frame to initiate simultaneous transmissions of two or more APs on the same frequency resource within its obtained TXOP;</a:t>
            </a:r>
          </a:p>
          <a:p>
            <a:pPr lvl="1">
              <a:buFont typeface="Arial" pitchFamily="34" charset="0"/>
              <a:buChar char="•"/>
            </a:pPr>
            <a:r>
              <a:rPr lang="en-US" altLang="zh-CN" sz="1600" b="0" dirty="0"/>
              <a:t>The transmission duration and the transmit power of the APs are specified by the CSR Trigger frame;</a:t>
            </a:r>
          </a:p>
          <a:p>
            <a:pPr lvl="1">
              <a:buFont typeface="Arial" pitchFamily="34" charset="0"/>
              <a:buChar char="•"/>
            </a:pPr>
            <a:r>
              <a:rPr lang="en-US" altLang="zh-CN" sz="1600" b="0" dirty="0"/>
              <a:t>The details of the CSR Trigger frame are TBD.</a:t>
            </a:r>
          </a:p>
          <a:p>
            <a:pPr>
              <a:buFont typeface="Arial" pitchFamily="34" charset="0"/>
              <a:buChar char="•"/>
            </a:pPr>
            <a:endParaRPr lang="en-US" altLang="zh-CN" sz="1400" b="0" dirty="0"/>
          </a:p>
        </p:txBody>
      </p:sp>
    </p:spTree>
    <p:extLst>
      <p:ext uri="{BB962C8B-B14F-4D97-AF65-F5344CB8AC3E}">
        <p14:creationId xmlns:p14="http://schemas.microsoft.com/office/powerpoint/2010/main" val="88807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SP2: How many shared APs do you support in a single CSR transmission:</a:t>
            </a:r>
          </a:p>
          <a:p>
            <a:pPr lvl="1">
              <a:buFont typeface="Arial" pitchFamily="34" charset="0"/>
              <a:buChar char="•"/>
            </a:pPr>
            <a:r>
              <a:rPr lang="en-US" altLang="zh-CN" sz="1600" b="0" dirty="0"/>
              <a:t>One;</a:t>
            </a:r>
          </a:p>
          <a:p>
            <a:pPr lvl="1">
              <a:buFont typeface="Arial" pitchFamily="34" charset="0"/>
              <a:buChar char="•"/>
            </a:pPr>
            <a:r>
              <a:rPr lang="en-US" altLang="zh-CN" sz="1600" b="0" dirty="0"/>
              <a:t>Two or more;</a:t>
            </a:r>
          </a:p>
          <a:p>
            <a:pPr lvl="1">
              <a:buFont typeface="Arial" pitchFamily="34" charset="0"/>
              <a:buChar char="•"/>
            </a:pPr>
            <a:r>
              <a:rPr lang="en-US" altLang="zh-CN" sz="1600" b="0" dirty="0"/>
              <a:t>Abstain.</a:t>
            </a:r>
          </a:p>
          <a:p>
            <a:pPr marL="0" indent="0"/>
            <a:endParaRPr lang="en-US" altLang="zh-CN" sz="1800" b="0" dirty="0"/>
          </a:p>
          <a:p>
            <a:pPr marL="0" indent="0"/>
            <a:r>
              <a:rPr lang="en-US" altLang="zh-CN" sz="1800" b="0" dirty="0"/>
              <a:t>SP2a: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The number of shared APs that participate in a single CSR transmission is one</a:t>
            </a:r>
          </a:p>
          <a:p>
            <a:pPr>
              <a:buFont typeface="Arial" pitchFamily="34" charset="0"/>
              <a:buChar char="•"/>
            </a:pPr>
            <a:endParaRPr lang="en-US" altLang="zh-CN" sz="1800" b="0" dirty="0"/>
          </a:p>
          <a:p>
            <a:pPr marL="0" indent="0"/>
            <a:r>
              <a:rPr lang="en-US" altLang="zh-CN" sz="1800" b="0" dirty="0"/>
              <a:t>SP2b: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The number of shared APs that participate in a single CSR transmission can be larger than one</a:t>
            </a:r>
            <a:endParaRPr lang="en-US" altLang="zh-CN" sz="1400" dirty="0"/>
          </a:p>
        </p:txBody>
      </p:sp>
    </p:spTree>
    <p:extLst>
      <p:ext uri="{BB962C8B-B14F-4D97-AF65-F5344CB8AC3E}">
        <p14:creationId xmlns:p14="http://schemas.microsoft.com/office/powerpoint/2010/main" val="15274917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47439</TotalTime>
  <Words>929</Words>
  <Application>Microsoft Office PowerPoint</Application>
  <PresentationFormat>全屏显示(4:3)</PresentationFormat>
  <Paragraphs>123</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Theme</vt:lpstr>
      <vt:lpstr>Coordinated Spatial Reuse Design Details</vt:lpstr>
      <vt:lpstr>Introduction</vt:lpstr>
      <vt:lpstr>Recap</vt:lpstr>
      <vt:lpstr>Identification of the shared APs</vt:lpstr>
      <vt:lpstr>Processing delay of CSR Trigger frame</vt:lpstr>
      <vt:lpstr>Conclusion</vt:lpstr>
      <vt:lpstr>References</vt:lpstr>
      <vt:lpstr>SPs</vt:lpstr>
      <vt:lpstr>SPs</vt:lpstr>
      <vt:lpstr>SPs</vt:lpstr>
      <vt:lpstr>SPs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1294</cp:revision>
  <cp:lastPrinted>1601-01-01T00:00:00Z</cp:lastPrinted>
  <dcterms:created xsi:type="dcterms:W3CDTF">2015-10-31T00:33:08Z</dcterms:created>
  <dcterms:modified xsi:type="dcterms:W3CDTF">2024-08-06T12:50:33Z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(3)w1YEYtsHvIckkRRN+JYWD/l+QuVOsxBrFFWz4aMRyo7L6Utx6PirJvXMx3U2qeRz8rQ1OSOt
BgedQxT0/intu3HXunBEBIG5/fK6wF/Ub/mFJgn/uSvauLjGWNJRcvE+DuG/SQJdGnU7dHTN
j/jNOagywS7B6hANGTGQ00+CutXE4rbCgWOKY81kjesPK/KD+/YG2AJYnBh3K89gLKMN5u5h
2/k/4N7o4EgGNmtpvX</vt:lpwstr>
  </property>
  <property fmtid="{D5CDD505-2E9C-101B-9397-08002B2CF9AE}" pid="3" name="_2015_ms_pID_7253431">
    <vt:lpwstr>sS4bLxknEuBKiapZnY1e+zdQz1shT13+UAoHA7cVpzq0EELRlJ+2+9
WFZY12ge2l4AfRprz+DLL+NgYqUm8oF90rsBVNZvhgwVOZvMidH8nCiP5HUyIqB0UqiQrXTK
daJnvk67+6xA+o8XPu8AlUL4xzCSn6XLBDFiwC9jP4uCReDZlEQJ9ZvS9AI8E9DoK1jhwxbJ
t9epFvwtCYA4AaLVawla6dl259KQsrmWACSM</vt:lpwstr>
  </property>
  <property fmtid="{D5CDD505-2E9C-101B-9397-08002B2CF9AE}" pid="4" name="_2015_ms_pID_7253432">
    <vt:lpwstr>yA==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