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257" r:id="rId5"/>
    <p:sldId id="262" r:id="rId6"/>
    <p:sldId id="286" r:id="rId7"/>
    <p:sldId id="277" r:id="rId8"/>
    <p:sldId id="269" r:id="rId9"/>
    <p:sldId id="273" r:id="rId10"/>
    <p:sldId id="283" r:id="rId11"/>
    <p:sldId id="274" r:id="rId12"/>
    <p:sldId id="264" r:id="rId13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1388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Thoughts on interface between AP MLDs for seamless roaming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2024</a:t>
            </a:r>
            <a:r>
              <a:rPr lang="en-GB" sz="2000" b="0" dirty="0"/>
              <a:t>-</a:t>
            </a:r>
            <a:r>
              <a:rPr lang="en-US" altLang="en-GB" sz="2000" b="0" dirty="0"/>
              <a:t>10</a:t>
            </a:r>
            <a:r>
              <a:rPr lang="en-GB" sz="2000" b="0" dirty="0"/>
              <a:t>-</a:t>
            </a:r>
            <a:r>
              <a:rPr lang="en-US" altLang="en-GB" sz="2000" b="0" dirty="0"/>
              <a:t>8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Hangbin Zhao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China Mobile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sym typeface="+mn-ea"/>
                        </a:rPr>
                        <a:t>Hangzhou, Zhejiang, China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24/0209r4, Specification Framework for TGbn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defTabSz="449580">
              <a:buSzTx/>
              <a:buChar char="•"/>
            </a:pPr>
            <a:r>
              <a:rPr lang="en-GB"/>
              <a:t>In [1], </a:t>
            </a:r>
            <a:r>
              <a:rPr lang="en-US" altLang="en-GB"/>
              <a:t>it has been agreed that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non-AP MLD context is transferred from the source AP MLD to the target AP MLD; 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buffered DL data can be forwarded from </a:t>
            </a:r>
            <a:r>
              <a:rPr lang="en-US" altLang="en-GB">
                <a:sym typeface="+mn-ea"/>
              </a:rPr>
              <a:t>the source AP MLD to the target AP MLD.</a:t>
            </a:r>
            <a:endParaRPr lang="en-US" altLang="en-GB">
              <a:sym typeface="+mn-ea"/>
            </a:endParaRPr>
          </a:p>
          <a:p>
            <a:pPr lvl="0" algn="l" defTabSz="449580">
              <a:buSzTx/>
              <a:buChar char="•"/>
            </a:pPr>
            <a:r>
              <a:rPr lang="en-US" altLang="en-GB"/>
              <a:t>Therefore, the interface protocol between AP MLDs is the base of the seamless roaming procedure. 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There is the submission that proposes </a:t>
            </a:r>
            <a:r>
              <a:rPr lang="en-US" altLang="en-GB">
                <a:sym typeface="+mn-ea"/>
              </a:rPr>
              <a:t>the below options</a:t>
            </a:r>
            <a:r>
              <a:rPr lang="en-US" altLang="en-GB"/>
              <a:t> for the interface between AP MLDs: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 sz="2000"/>
              <a:t>over the air; or</a:t>
            </a:r>
            <a:endParaRPr lang="en-US" altLang="en-GB" sz="2000"/>
          </a:p>
          <a:p>
            <a:pPr lvl="1" algn="l" defTabSz="449580">
              <a:buSzTx/>
              <a:buChar char="•"/>
            </a:pPr>
            <a:r>
              <a:rPr lang="en-US" altLang="en-GB" sz="2000"/>
              <a:t>over the DS.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/>
              <a:t>This submission provides some thoughts on these 2 types of interface in the infrastructure network.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over-the-DS interface requests that there is a physical line connecting via the DS</a:t>
            </a:r>
            <a:r>
              <a:rPr lang="en-US" altLang="en-GB">
                <a:sym typeface="+mn-ea"/>
              </a:rPr>
              <a:t> between </a:t>
            </a:r>
            <a:r>
              <a:rPr lang="en-US" altLang="en-GB"/>
              <a:t>the AP MLDs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Indirect line over the network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Most feasible deployment option;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Impossible transmission if the AP MLDs connect to the different operator networks.</a:t>
            </a:r>
            <a:endParaRPr lang="en-US" altLang="en-GB"/>
          </a:p>
          <a:p>
            <a:pPr lvl="0">
              <a:buFont typeface="Times New Roman" panose="02020603050405020304" pitchFamily="16" charset="0"/>
              <a:buChar char="•"/>
            </a:pPr>
            <a:r>
              <a:rPr lang="en-US" altLang="en-GB"/>
              <a:t>This cannot assume that both AP MLDs connect </a:t>
            </a:r>
            <a:endParaRPr lang="en-US" altLang="en-GB"/>
          </a:p>
          <a:p>
            <a:pPr marL="0" lvl="0" indent="0">
              <a:buFont typeface="Times New Roman" panose="02020603050405020304" pitchFamily="16" charset="0"/>
              <a:buNone/>
            </a:pPr>
            <a:r>
              <a:rPr lang="en-US" altLang="en-GB"/>
              <a:t>     to the same </a:t>
            </a:r>
            <a:r>
              <a:rPr lang="en-US" altLang="en-GB" b="1"/>
              <a:t>ESS/operator network.</a:t>
            </a:r>
            <a:endParaRPr lang="en-US" altLang="en-GB" sz="2400"/>
          </a:p>
          <a:p>
            <a:pPr marL="0" lvl="0" indent="457200">
              <a:buFont typeface="Times New Roman" panose="02020603050405020304" pitchFamily="16" charset="0"/>
              <a:buNone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  <p:pic>
        <p:nvPicPr>
          <p:cNvPr id="3" name="图片 2" descr="图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04530" y="2909570"/>
            <a:ext cx="3864610" cy="353949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未命名绘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84920" y="3413760"/>
            <a:ext cx="3328670" cy="3048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361295" cy="4252595"/>
          </a:xfrm>
        </p:spPr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Connecting to the different operator network results in the failed seamless roaming and bad performance.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There may be the idea that the existing mobility domain concept can be reused to guarantee the AP MLDs belong to the same network, however, it has the below issues: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Out of control of the operator since it is not specified that who controls.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Operator, AP vendor, user are all possible.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Limiting the performance of seamless roaming</a:t>
            </a:r>
            <a:endParaRPr lang="en-US" altLang="en-GB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Mobility domain is a part of ESS which covers a limited area.</a:t>
            </a:r>
            <a:endParaRPr lang="en-US" altLang="en-GB" sz="1800"/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 sz="1800"/>
              <a:t>This makes that the seamless roaming is not an attractive and advanced feature.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 b="1"/>
          </a:p>
          <a:p>
            <a:pPr lvl="0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DS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seamless roaming is applied to the AP MLDs connecting to the same operator infrastructure network.</a:t>
            </a:r>
            <a:endParaRPr lang="en-US" altLang="en-GB">
              <a:sym typeface="+mn-ea"/>
            </a:endParaRPr>
          </a:p>
          <a:p>
            <a:pPr lvl="2">
              <a:buFont typeface="Times New Roman" panose="02020603050405020304" pitchFamily="16" charset="0"/>
              <a:buChar char="•"/>
            </a:pPr>
            <a:r>
              <a:rPr lang="en-US" altLang="en-GB"/>
              <a:t>The solution to guarantee this is TBD.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未命名绘图 - 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68615" y="4511040"/>
            <a:ext cx="4031615" cy="12401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Over the air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over-the-air interface requests that one AP MLD is inside the service area of another AP MLD, which cannot be always guaranteed.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scenario depends on how to deploy the AP MLDs.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Over-the-air interface can be independent from the operator network.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Considering the radio capability of AP MLD, it is possible that the AP MLD cannot communicate with each other at the same time with their STAs.</a:t>
            </a: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endParaRPr lang="en-US" altLang="en-GB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endParaRPr lang="en-US" altLang="en-GB" sz="1600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endParaRPr lang="en-US" altLang="en-GB" sz="1600">
              <a:sym typeface="+mn-ea"/>
            </a:endParaRPr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 sz="1600">
                <a:sym typeface="+mn-ea"/>
              </a:rPr>
              <a:t>NOTE: </a:t>
            </a:r>
            <a:r>
              <a:rPr lang="en-US" altLang="en-GB" sz="1600" b="0">
                <a:sym typeface="+mn-ea"/>
              </a:rPr>
              <a:t>There can be direct physical line between </a:t>
            </a:r>
            <a:r>
              <a:rPr lang="en-US" altLang="en-GB" sz="1600" b="0">
                <a:sym typeface="+mn-ea"/>
              </a:rPr>
              <a:t>AP MLDs, but these AP MLDs may connect to the same or different operator networks and the deployment is uncertain and does not depend on the operator. </a:t>
            </a:r>
            <a:endParaRPr lang="en-US" altLang="en-GB" sz="1600" b="0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>
              <a:sym typeface="+mn-ea"/>
            </a:endParaRPr>
          </a:p>
          <a:p>
            <a:pPr marL="0" indent="0">
              <a:buFont typeface="Times New Roman" panose="02020603050405020304" pitchFamily="16" charset="0"/>
              <a:buNone/>
            </a:pPr>
            <a:r>
              <a:rPr lang="en-US" altLang="en-GB">
                <a:sym typeface="+mn-ea"/>
              </a:rPr>
              <a:t> 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Over the air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 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/>
              <a:t>The over-the-DS interface should be the default option.</a:t>
            </a:r>
            <a:endParaRPr lang="en-US" altLang="en-GB"/>
          </a:p>
          <a:p>
            <a:pPr lvl="1" algn="l">
              <a:buSzTx/>
              <a:buFont typeface="Times New Roman" panose="02020603050405020304" pitchFamily="16" charset="0"/>
              <a:buChar char="•"/>
            </a:pPr>
            <a:r>
              <a:rPr lang="en-US" altLang="en-GB">
                <a:cs typeface="+mn-ea"/>
                <a:sym typeface="+mn-ea"/>
              </a:rPr>
              <a:t>The over-the-air interface between AP MLDs should use the dedicated channel to communicate with each other and the transmit power should be controlled to avoid interference.</a:t>
            </a:r>
            <a:endParaRPr lang="en-US" altLang="en-GB">
              <a:cs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Further thinking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Times New Roman" panose="02020603050405020304" pitchFamily="16" charset="0"/>
              <a:buChar char="•"/>
            </a:pPr>
            <a:r>
              <a:rPr lang="en-US" altLang="en-GB" sz="2400">
                <a:sym typeface="+mn-ea"/>
              </a:rPr>
              <a:t>It is better to utilize the current infrastructure network as much as possible.</a:t>
            </a:r>
            <a:endParaRPr lang="en-US" altLang="en-GB"/>
          </a:p>
          <a:p>
            <a:pPr algn="l">
              <a:buSzTx/>
              <a:buChar char="•"/>
            </a:pPr>
            <a:r>
              <a:rPr lang="en-US" altLang="en-GB"/>
              <a:t>The protocol between AP MLDs should be specified in 802.11 to make the deployment more feasible.</a:t>
            </a:r>
            <a:endParaRPr lang="en-US" altLang="en-GB"/>
          </a:p>
          <a:p>
            <a:pPr lvl="1" algn="l">
              <a:buSzTx/>
              <a:buChar char="•"/>
            </a:pPr>
            <a:r>
              <a:rPr lang="en-US" altLang="en-GB"/>
              <a:t>The protocol can be designed as the payload of data frame in order to minimize the impact to the network behind AP MLD.</a:t>
            </a:r>
            <a:endParaRPr lang="en-US" altLang="en-GB"/>
          </a:p>
          <a:p>
            <a:pPr lvl="2" algn="l">
              <a:buSzTx/>
              <a:buChar char="•"/>
            </a:pPr>
            <a:r>
              <a:rPr lang="en-US" altLang="en-GB"/>
              <a:t>The network behind AP MLD is out of scope of 802.11, so more dependent less possibility of deployment.</a:t>
            </a:r>
            <a:endParaRPr lang="en-US" altLang="en-GB"/>
          </a:p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October 2024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This submission provides some thoughts on the 2 options for the interface between AP MLDs: over the DS or over the air.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Proposal: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seamless roaming is applied to the AP MLDs under the same operator infrastructure network.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over-the-DS interface between AP MLDs is the default option, considering the over-the-air interface may be impossible.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The over-the-air interface between AP MLDs should use the dedicated channel to communicate with each other and the transmit power should be controlled to avoid interference.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4126</Words>
  <Application>WPS 演示</Application>
  <PresentationFormat>Widescreen</PresentationFormat>
  <Paragraphs>174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Calibri</vt:lpstr>
      <vt:lpstr>Office Theme</vt:lpstr>
      <vt:lpstr>Thoughts on interface between AP MLDs for seamless roaming</vt:lpstr>
      <vt:lpstr>Introduction</vt:lpstr>
      <vt:lpstr>Over the DS</vt:lpstr>
      <vt:lpstr>Over the DS</vt:lpstr>
      <vt:lpstr>Over the DS</vt:lpstr>
      <vt:lpstr>Over the air</vt:lpstr>
      <vt:lpstr>Over the air</vt:lpstr>
      <vt:lpstr>Further thinking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 Yang-CMHI</cp:lastModifiedBy>
  <cp:revision>125</cp:revision>
  <cp:lastPrinted>2113-01-01T00:00:00Z</cp:lastPrinted>
  <dcterms:created xsi:type="dcterms:W3CDTF">2014-04-14T10:59:00Z</dcterms:created>
  <dcterms:modified xsi:type="dcterms:W3CDTF">2024-10-08T02:28:45Z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2052-11.8.2.12309</vt:lpwstr>
  </property>
</Properties>
</file>