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5"/>
  </p:notesMasterIdLst>
  <p:handoutMasterIdLst>
    <p:handoutMasterId r:id="rId7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3" r:id="rId30"/>
    <p:sldId id="2691" r:id="rId31"/>
    <p:sldId id="680" r:id="rId32"/>
    <p:sldId id="2530" r:id="rId33"/>
    <p:sldId id="2531" r:id="rId34"/>
    <p:sldId id="2533" r:id="rId35"/>
    <p:sldId id="2673" r:id="rId36"/>
    <p:sldId id="2535" r:id="rId37"/>
    <p:sldId id="2709" r:id="rId38"/>
    <p:sldId id="2710" r:id="rId39"/>
    <p:sldId id="2711" r:id="rId40"/>
    <p:sldId id="2712" r:id="rId41"/>
    <p:sldId id="2713" r:id="rId42"/>
    <p:sldId id="2714" r:id="rId43"/>
    <p:sldId id="2536" r:id="rId44"/>
    <p:sldId id="2537" r:id="rId45"/>
    <p:sldId id="2694" r:id="rId46"/>
    <p:sldId id="2696" r:id="rId47"/>
    <p:sldId id="2697" r:id="rId48"/>
    <p:sldId id="2551" r:id="rId49"/>
    <p:sldId id="2527" r:id="rId50"/>
    <p:sldId id="2703" r:id="rId51"/>
    <p:sldId id="2704" r:id="rId52"/>
    <p:sldId id="2705" r:id="rId53"/>
    <p:sldId id="2706" r:id="rId54"/>
    <p:sldId id="2707" r:id="rId55"/>
    <p:sldId id="2708" r:id="rId56"/>
    <p:sldId id="2675" r:id="rId57"/>
    <p:sldId id="2676" r:id="rId58"/>
    <p:sldId id="2661" r:id="rId59"/>
    <p:sldId id="2680" r:id="rId60"/>
    <p:sldId id="2585" r:id="rId61"/>
    <p:sldId id="2666" r:id="rId62"/>
    <p:sldId id="2667" r:id="rId63"/>
    <p:sldId id="315" r:id="rId64"/>
    <p:sldId id="312" r:id="rId65"/>
    <p:sldId id="318" r:id="rId66"/>
    <p:sldId id="472" r:id="rId67"/>
    <p:sldId id="473" r:id="rId68"/>
    <p:sldId id="474" r:id="rId69"/>
    <p:sldId id="480" r:id="rId70"/>
    <p:sldId id="259" r:id="rId71"/>
    <p:sldId id="260" r:id="rId72"/>
    <p:sldId id="261" r:id="rId73"/>
    <p:sldId id="2525"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Sep. 9 - Sep. IEEE meeting week" id="{DE843586-E506-4D30-A655-52B441F0114A}">
          <p14:sldIdLst>
            <p14:sldId id="690"/>
            <p14:sldId id="694"/>
            <p14:sldId id="2568"/>
            <p14:sldId id="2693"/>
            <p14:sldId id="2691"/>
            <p14:sldId id="680"/>
          </p14:sldIdLst>
        </p14:section>
        <p14:section name="Sep. 10 - Sep. IEEE meeting week" id="{D686ED55-D2EA-43E3-A87F-725BDBE41CF2}">
          <p14:sldIdLst>
            <p14:sldId id="2530"/>
            <p14:sldId id="2531"/>
            <p14:sldId id="2533"/>
            <p14:sldId id="2673"/>
            <p14:sldId id="2535"/>
          </p14:sldIdLst>
        </p14:section>
        <p14:section name="Sep. 11 - Sep. IEEE meeting week" id="{8E838D38-B45C-442C-8603-25CE94919C41}">
          <p14:sldIdLst>
            <p14:sldId id="2709"/>
            <p14:sldId id="2710"/>
            <p14:sldId id="2711"/>
            <p14:sldId id="2712"/>
            <p14:sldId id="2713"/>
            <p14:sldId id="2714"/>
            <p14:sldId id="2536"/>
            <p14:sldId id="2537"/>
            <p14:sldId id="2694"/>
            <p14:sldId id="2696"/>
            <p14:sldId id="2697"/>
            <p14:sldId id="2551"/>
            <p14:sldId id="2527"/>
            <p14:sldId id="2703"/>
            <p14:sldId id="2704"/>
            <p14:sldId id="2705"/>
            <p14:sldId id="2706"/>
            <p14:sldId id="2707"/>
            <p14:sldId id="2708"/>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1BC765-27F0-421A-814F-AD56DDA50314}" v="1" dt="2024-09-10T00:56:03.12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92" d="100"/>
          <a:sy n="92" d="100"/>
        </p:scale>
        <p:origin x="42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microsoft.com/office/2015/10/relationships/revisionInfo" Target="revisionInfo.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51BC765-27F0-421A-814F-AD56DDA50314}"/>
    <pc:docChg chg="undo custSel addSld delSld modSld modSection">
      <pc:chgData name="Segev, Jonathan" userId="7c67a1b0-8725-4553-8055-0888dbcaef94" providerId="ADAL" clId="{D51BC765-27F0-421A-814F-AD56DDA50314}" dt="2024-09-10T03:02:26.483" v="19" actId="47"/>
      <pc:docMkLst>
        <pc:docMk/>
      </pc:docMkLst>
      <pc:sldChg chg="del">
        <pc:chgData name="Segev, Jonathan" userId="7c67a1b0-8725-4553-8055-0888dbcaef94" providerId="ADAL" clId="{D51BC765-27F0-421A-814F-AD56DDA50314}" dt="2024-09-10T03:02:26.483" v="19" actId="47"/>
        <pc:sldMkLst>
          <pc:docMk/>
          <pc:sldMk cId="871878070" sldId="2690"/>
        </pc:sldMkLst>
      </pc:sldChg>
      <pc:sldChg chg="del">
        <pc:chgData name="Segev, Jonathan" userId="7c67a1b0-8725-4553-8055-0888dbcaef94" providerId="ADAL" clId="{D51BC765-27F0-421A-814F-AD56DDA50314}" dt="2024-09-10T03:02:22.822" v="18" actId="47"/>
        <pc:sldMkLst>
          <pc:docMk/>
          <pc:sldMk cId="2885587691" sldId="2692"/>
        </pc:sldMkLst>
      </pc:sldChg>
      <pc:sldChg chg="del">
        <pc:chgData name="Segev, Jonathan" userId="7c67a1b0-8725-4553-8055-0888dbcaef94" providerId="ADAL" clId="{D51BC765-27F0-421A-814F-AD56DDA50314}" dt="2024-09-10T00:55:56.591" v="0" actId="2696"/>
        <pc:sldMkLst>
          <pc:docMk/>
          <pc:sldMk cId="2337623235" sldId="2693"/>
        </pc:sldMkLst>
      </pc:sldChg>
      <pc:sldChg chg="modSp add mod">
        <pc:chgData name="Segev, Jonathan" userId="7c67a1b0-8725-4553-8055-0888dbcaef94" providerId="ADAL" clId="{D51BC765-27F0-421A-814F-AD56DDA50314}" dt="2024-09-10T00:58:11.936" v="17"/>
        <pc:sldMkLst>
          <pc:docMk/>
          <pc:sldMk cId="3360057421" sldId="2693"/>
        </pc:sldMkLst>
        <pc:spChg chg="mod">
          <ac:chgData name="Segev, Jonathan" userId="7c67a1b0-8725-4553-8055-0888dbcaef94" providerId="ADAL" clId="{D51BC765-27F0-421A-814F-AD56DDA50314}" dt="2024-09-10T00:58:11.936" v="17"/>
          <ac:spMkLst>
            <pc:docMk/>
            <pc:sldMk cId="3360057421" sldId="2693"/>
            <ac:spMk id="8" creationId="{CC5B7EB9-3DEF-4981-89A9-614127FF9327}"/>
          </ac:spMkLst>
        </pc:spChg>
        <pc:spChg chg="mod">
          <ac:chgData name="Segev, Jonathan" userId="7c67a1b0-8725-4553-8055-0888dbcaef94" providerId="ADAL" clId="{D51BC765-27F0-421A-814F-AD56DDA50314}" dt="2024-09-10T00:57:57.352" v="15" actId="20577"/>
          <ac:spMkLst>
            <pc:docMk/>
            <pc:sldMk cId="3360057421" sldId="2693"/>
            <ac:spMk id="9" creationId="{C62FCB9C-804D-48A6-AD0F-0AA4C10DB6A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72146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Sep.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Sep.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Sep.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Sep.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September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September and November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TG next steps and resulting plans for the week. </a:t>
            </a:r>
          </a:p>
          <a:p>
            <a:pPr algn="just">
              <a:spcBef>
                <a:spcPct val="20000"/>
              </a:spcBef>
              <a:buFontTx/>
              <a:buChar char="•"/>
            </a:pPr>
            <a:r>
              <a:rPr lang="en-US" sz="1800" b="0" dirty="0"/>
              <a:t>Review and consider approval of proposed LB287 Comment resolution (as needed)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Consider report to EC on unconditional approval for going to SA ballot (as needed).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3930981"/>
              </p:ext>
            </p:extLst>
          </p:nvPr>
        </p:nvGraphicFramePr>
        <p:xfrm>
          <a:off x="911424" y="1265032"/>
          <a:ext cx="9330483" cy="2468752"/>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extLst>
                  <a:ext uri="{0D108BD9-81ED-4DB2-BD59-A6C34878D82A}">
                    <a16:rowId xmlns:a16="http://schemas.microsoft.com/office/drawing/2014/main" val="123762907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9</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and consider approval of proposed LB287 Comment resolution (as needed)</a:t>
            </a:r>
          </a:p>
          <a:p>
            <a:pPr algn="just">
              <a:spcBef>
                <a:spcPct val="20000"/>
              </a:spcBef>
              <a:buFontTx/>
              <a:buChar char="•"/>
            </a:pPr>
            <a:r>
              <a:rPr lang="en-US" sz="1600" b="0" kern="0" dirty="0"/>
              <a:t>Consider report to EC on unconditional approval for going to SA ballot (as needed). </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463251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Nov.  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360057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LB287 results (10 min)</a:t>
            </a:r>
          </a:p>
          <a:p>
            <a:pPr algn="just">
              <a:spcBef>
                <a:spcPct val="20000"/>
              </a:spcBef>
              <a:buFontTx/>
              <a:buChar char="•"/>
            </a:pPr>
            <a:r>
              <a:rPr lang="en-US" sz="1600" b="0" dirty="0"/>
              <a:t>Conduct group comment resolutions to technical and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Sep.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678736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6062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September 2024 IEEE 802.11 meeting week, and teleconferences running between the September and November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94930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874535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August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group comment resolutions for the remaining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Sep. IEEE 802 wireless plenary session:</a:t>
            </a:r>
            <a:endParaRPr lang="en-US" sz="2000" b="0" dirty="0"/>
          </a:p>
          <a:p>
            <a:pPr>
              <a:buFont typeface="Arial" panose="020B0604020202020204" pitchFamily="34" charset="0"/>
              <a:buChar char="•"/>
            </a:pPr>
            <a:r>
              <a:rPr lang="en-US" sz="2000" b="0" dirty="0"/>
              <a:t>This meeting is part of the Sep.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217587947"/>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Sep.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21031826"/>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27</a:t>
            </a:r>
            <a:r>
              <a:rPr lang="en-US" altLang="en-US" strike="sngStrike" kern="0" baseline="30000" dirty="0"/>
              <a:t>th</a:t>
            </a:r>
            <a:r>
              <a:rPr lang="en-US" altLang="en-US" strike="sngStrike"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155520</TotalTime>
  <Words>6115</Words>
  <Application>Microsoft Office PowerPoint</Application>
  <PresentationFormat>Widescreen</PresentationFormat>
  <Paragraphs>950</Paragraphs>
  <Slides>72</Slides>
  <Notes>15</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72</vt:i4>
      </vt:variant>
    </vt:vector>
  </HeadingPairs>
  <TitlesOfParts>
    <vt:vector size="85"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Sep.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September IEEE  802.11 Interim Meeting Week Agenda</vt:lpstr>
      <vt:lpstr>Submission List for the week (1)</vt:lpstr>
      <vt:lpstr>September IEEE Meeting –  Sep. 9th PM1</vt:lpstr>
      <vt:lpstr>Submission List for the Sep. 9th meeting</vt:lpstr>
      <vt:lpstr>Consider Motions</vt:lpstr>
      <vt:lpstr>Scheduled TGbk telecons</vt:lpstr>
      <vt:lpstr>Review Submissions</vt:lpstr>
      <vt:lpstr>PowerPoint Presentation</vt:lpstr>
      <vt:lpstr>September IEEE Meeting –  Sep. 10th PM1</vt:lpstr>
      <vt:lpstr>September IEEE Meeting –  Sep. 10th PM1</vt:lpstr>
      <vt:lpstr>Consider telecon minutes </vt:lpstr>
      <vt:lpstr>Review Submissions</vt:lpstr>
      <vt:lpstr>PowerPoint Presentation</vt:lpstr>
      <vt:lpstr>September IEEE Meeting –  Sep. 11th PM1</vt:lpstr>
      <vt:lpstr>Submission List for the Aug. 20th Telecon</vt:lpstr>
      <vt:lpstr>Submission pipeline</vt:lpstr>
      <vt:lpstr>Scheduled TGbk telecons</vt:lpstr>
      <vt:lpstr>PowerPoint Presentation</vt:lpstr>
      <vt:lpstr>PowerPoint Presentation</vt:lpstr>
      <vt:lpstr>July IEEE Meeting –  16th PM1</vt:lpstr>
      <vt:lpstr>Submission List for the May 16th PM1 meeting</vt:lpstr>
      <vt:lpstr>July Meeting Progress and Targets Towards the Sep. Meeting</vt:lpstr>
      <vt:lpstr>TGbk Projected Timeline (previous)</vt:lpstr>
      <vt:lpstr>TGbk Projected Timeline (updated)</vt:lpstr>
      <vt:lpstr>AOB</vt:lpstr>
      <vt:lpstr>PowerPoint Presentation</vt:lpstr>
      <vt:lpstr>August 27th Telecon</vt:lpstr>
      <vt:lpstr>Submission List for the Aug. 20th Telecon</vt:lpstr>
      <vt:lpstr>Submission pipeline</vt:lpstr>
      <vt:lpstr>Scheduled TGbk telecons</vt:lpstr>
      <vt:lpstr>PowerPoint Presentation</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774</cp:revision>
  <cp:lastPrinted>1601-01-01T00:00:00Z</cp:lastPrinted>
  <dcterms:created xsi:type="dcterms:W3CDTF">2018-08-06T10:28:59Z</dcterms:created>
  <dcterms:modified xsi:type="dcterms:W3CDTF">2024-09-10T03:02:34Z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