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366" r:id="rId5"/>
    <p:sldId id="267" r:id="rId6"/>
    <p:sldId id="268" r:id="rId7"/>
    <p:sldId id="269" r:id="rId8"/>
    <p:sldId id="270" r:id="rId9"/>
    <p:sldId id="271" r:id="rId10"/>
    <p:sldId id="2419" r:id="rId11"/>
    <p:sldId id="272" r:id="rId12"/>
    <p:sldId id="273" r:id="rId13"/>
    <p:sldId id="274" r:id="rId14"/>
    <p:sldId id="275" r:id="rId15"/>
    <p:sldId id="276" r:id="rId16"/>
    <p:sldId id="2415" r:id="rId17"/>
    <p:sldId id="2420" r:id="rId18"/>
    <p:sldId id="2418" r:id="rId19"/>
    <p:sldId id="2374" r:id="rId20"/>
    <p:sldId id="2377" r:id="rId21"/>
    <p:sldId id="278" r:id="rId22"/>
    <p:sldId id="27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19" autoAdjust="0"/>
    <p:restoredTop sz="94660"/>
  </p:normalViewPr>
  <p:slideViewPr>
    <p:cSldViewPr>
      <p:cViewPr varScale="1">
        <p:scale>
          <a:sx n="131" d="100"/>
          <a:sy n="131" d="100"/>
        </p:scale>
        <p:origin x="216" y="3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44991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802.11-24/1383r3</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September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2024-08-05</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FACC7-D2ED-749E-B2FC-37A18A86F3E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E4B0A57-4DBF-F2B5-68E4-449BAAE6041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99CF205-97DA-775D-7EB6-58F694C73B5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121065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September 10,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8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8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Plenary schedule: (to be updated)</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2">
              <a:buFont typeface="Arial"/>
              <a:buChar char="•"/>
            </a:pPr>
            <a:r>
              <a:rPr lang="en-US" sz="1800" spc="-1" dirty="0">
                <a:latin typeface="Times New Roman" panose="02020603050405020304" pitchFamily="18" charset="0"/>
                <a:cs typeface="Times New Roman" panose="02020603050405020304" pitchFamily="18" charset="0"/>
                <a:sym typeface="Times New Roman"/>
              </a:rPr>
              <a:t>Tuesday (AM1) – Carol Ansley (24/1511r0, 24/796r1), SP 24/1429r1, Julien </a:t>
            </a:r>
            <a:r>
              <a:rPr lang="en-US" sz="1800" spc="-1" dirty="0" err="1">
                <a:latin typeface="Times New Roman" panose="02020603050405020304" pitchFamily="18" charset="0"/>
                <a:cs typeface="Times New Roman" panose="02020603050405020304" pitchFamily="18" charset="0"/>
                <a:sym typeface="Times New Roman"/>
              </a:rPr>
              <a:t>Sevin</a:t>
            </a:r>
            <a:r>
              <a:rPr lang="en-US" sz="1800" spc="-1" dirty="0">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Tuesday (AM2) – Antonio de la Oliva (1 submission), Phil Hawkes (1 submission)</a:t>
            </a: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Wednesday (AM 2) – Stephane Baron 1162r1?, </a:t>
            </a:r>
            <a:r>
              <a:rPr lang="en-US" sz="1800" spc="-1" dirty="0">
                <a:latin typeface="Times New Roman" panose="02020603050405020304" pitchFamily="18" charset="0"/>
                <a:cs typeface="Times New Roman" panose="02020603050405020304" pitchFamily="18" charset="0"/>
              </a:rPr>
              <a:t>Jarkko </a:t>
            </a:r>
            <a:r>
              <a:rPr lang="en-US" sz="1800" spc="-1" dirty="0" err="1">
                <a:latin typeface="Times New Roman" panose="02020603050405020304" pitchFamily="18" charset="0"/>
                <a:cs typeface="Times New Roman" panose="02020603050405020304" pitchFamily="18" charset="0"/>
              </a:rPr>
              <a:t>Kneckt</a:t>
            </a:r>
            <a:r>
              <a:rPr lang="en-US" sz="1800" spc="-1" dirty="0">
                <a:latin typeface="Times New Roman" panose="02020603050405020304" pitchFamily="18" charset="0"/>
                <a:cs typeface="Times New Roman" panose="02020603050405020304" pitchFamily="18" charset="0"/>
              </a:rPr>
              <a:t> BPE re-presentation, Phil Hawkes SP</a:t>
            </a:r>
            <a:endParaRPr lang="en-US" sz="18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Thursday (PM2) – Jerome Henry (3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78151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9, 2024 – PM2</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9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 Motion #47 passed</a:t>
            </a: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 (to be updated)</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rPr>
              <a:t>Monday (PM2) – 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a:t>
            </a:r>
            <a:r>
              <a:rPr lang="en-US" spc="-1" dirty="0">
                <a:solidFill>
                  <a:schemeClr val="bg1">
                    <a:lumMod val="50000"/>
                  </a:schemeClr>
                </a:solidFill>
                <a:latin typeface="Times New Roman" panose="02020603050405020304" pitchFamily="18" charset="0"/>
                <a:cs typeface="Times New Roman" panose="02020603050405020304" pitchFamily="18" charset="0"/>
              </a:rPr>
              <a:t>24/1581 presented</a:t>
            </a:r>
            <a:r>
              <a:rPr lang="en-US" sz="1800" spc="-1" dirty="0">
                <a:solidFill>
                  <a:schemeClr val="bg1">
                    <a:lumMod val="50000"/>
                  </a:schemeClr>
                </a:solidFill>
                <a:latin typeface="Times New Roman" panose="02020603050405020304" pitchFamily="18" charset="0"/>
                <a:cs typeface="Times New Roman" panose="02020603050405020304" pitchFamily="18" charset="0"/>
              </a:rPr>
              <a:t>, Po-Kai Huang </a:t>
            </a:r>
            <a:r>
              <a:rPr lang="en-US" spc="-1" dirty="0">
                <a:solidFill>
                  <a:schemeClr val="bg1">
                    <a:lumMod val="50000"/>
                  </a:schemeClr>
                </a:solidFill>
                <a:latin typeface="Times New Roman" panose="02020603050405020304" pitchFamily="18" charset="0"/>
                <a:cs typeface="Times New Roman" panose="02020603050405020304" pitchFamily="18" charset="0"/>
              </a:rPr>
              <a:t>presented</a:t>
            </a:r>
            <a:r>
              <a:rPr lang="en-US" sz="1800" spc="-1" dirty="0">
                <a:solidFill>
                  <a:schemeClr val="bg1">
                    <a:lumMod val="50000"/>
                  </a:schemeClr>
                </a:solidFill>
                <a:latin typeface="Times New Roman" panose="02020603050405020304" pitchFamily="18" charset="0"/>
                <a:cs typeface="Times New Roman" panose="02020603050405020304" pitchFamily="18" charset="0"/>
              </a:rPr>
              <a:t>, Phil Hawkes 24/1606r0</a:t>
            </a:r>
            <a:r>
              <a:rPr lang="en-US" spc="-1" dirty="0">
                <a:solidFill>
                  <a:schemeClr val="bg1">
                    <a:lumMod val="50000"/>
                  </a:schemeClr>
                </a:solidFill>
                <a:latin typeface="Times New Roman" panose="02020603050405020304" pitchFamily="18" charset="0"/>
                <a:cs typeface="Times New Roman" panose="02020603050405020304" pitchFamily="18" charset="0"/>
              </a:rPr>
              <a:t> presented (need SP)</a:t>
            </a: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 Carol Ansley (24/1511r0, 24/796r1), SP 24/1429r1,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Antonio de la Oliva (1 submission), Phil Hawkes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Stephane Baron 1162r1?,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(3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September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47</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24/1275r0 (July Plenary), 24/1406r0 (July 31 Telecon), 24/1407r0 (August 7 Telecon), 24/1423r0 (August 14 Telecon), 24/1436r0 (August 21 Telecon), 24/1521r1 (August 28 Telecon), 24/1522r0 (Sept. 4 Telecom)</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Interim IEEE 802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0" indent="0"/>
            <a:r>
              <a:rPr lang="en-US" dirty="0"/>
              <a:t>	https://cvent.me/dkO9BB</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6877</TotalTime>
  <Words>2483</Words>
  <Application>Microsoft Macintosh PowerPoint</Application>
  <PresentationFormat>Widescreen</PresentationFormat>
  <Paragraphs>234</Paragraphs>
  <Slides>22</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Helvetica Neue</vt:lpstr>
      <vt:lpstr>Monotype Sorts</vt:lpstr>
      <vt:lpstr>Symbol</vt:lpstr>
      <vt:lpstr>Times New Roman</vt:lpstr>
      <vt:lpstr>Office Theme</vt:lpstr>
      <vt:lpstr>Document</vt:lpstr>
      <vt:lpstr>September Interim Session Agenda</vt:lpstr>
      <vt:lpstr>Abstract</vt:lpstr>
      <vt:lpstr>IEEE 802.11   Enhanced Data Privacy Task Group</vt:lpstr>
      <vt:lpstr>Registration for the September Interim IEEE 802 session</vt:lpstr>
      <vt:lpstr>Attendance, etc.</vt:lpstr>
      <vt:lpstr>Essential Patent Claims</vt:lpstr>
      <vt:lpstr>Inform IEEE of Essential Patent Claims</vt:lpstr>
      <vt:lpstr>Additional patent-related information</vt:lpstr>
      <vt:lpstr>Other Guidelines for IEEE Working Group Meetings</vt:lpstr>
      <vt:lpstr>PowerPoint Presentation</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September 10, 2024 – AM1</vt:lpstr>
      <vt:lpstr>TGbi Agenda – September 9, 2024 – PM2</vt:lpstr>
      <vt:lpstr>Timeline</vt:lpstr>
      <vt:lpstr>Motion # 47</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65</cp:revision>
  <cp:lastPrinted>1601-01-01T00:00:00Z</cp:lastPrinted>
  <dcterms:created xsi:type="dcterms:W3CDTF">2023-11-10T19:40:49Z</dcterms:created>
  <dcterms:modified xsi:type="dcterms:W3CDTF">2024-09-10T04:03:36Z</dcterms:modified>
  <cp:category>Name, Affiliation</cp:category>
</cp:coreProperties>
</file>