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18" r:id="rId17"/>
    <p:sldId id="2374" r:id="rId18"/>
    <p:sldId id="2377" r:id="rId19"/>
    <p:sldId id="27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p:cViewPr varScale="1">
        <p:scale>
          <a:sx n="103" d="100"/>
          <a:sy n="103" d="100"/>
        </p:scale>
        <p:origin x="126"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91946825-6837-40A2-B033-634CE792AFC6}"/>
    <pc:docChg chg="custSel delSld modSld modMainMaster">
      <pc:chgData name="Ansley, Carol (CCI-Atlanta)" userId="cbcdc21a-90c4-4b2f-81f7-da4165205229" providerId="ADAL" clId="{91946825-6837-40A2-B033-634CE792AFC6}" dt="2024-08-05T13:42:47.644" v="191" actId="47"/>
      <pc:docMkLst>
        <pc:docMk/>
      </pc:docMkLst>
      <pc:sldChg chg="modSp mod">
        <pc:chgData name="Ansley, Carol (CCI-Atlanta)" userId="cbcdc21a-90c4-4b2f-81f7-da4165205229" providerId="ADAL" clId="{91946825-6837-40A2-B033-634CE792AFC6}" dt="2024-08-05T13:39:38.115" v="51" actId="20577"/>
        <pc:sldMkLst>
          <pc:docMk/>
          <pc:sldMk cId="0" sldId="256"/>
        </pc:sldMkLst>
        <pc:spChg chg="mod">
          <ac:chgData name="Ansley, Carol (CCI-Atlanta)" userId="cbcdc21a-90c4-4b2f-81f7-da4165205229" providerId="ADAL" clId="{91946825-6837-40A2-B033-634CE792AFC6}" dt="2024-08-05T13:39:30.182" v="43" actId="20577"/>
          <ac:spMkLst>
            <pc:docMk/>
            <pc:sldMk cId="0" sldId="256"/>
            <ac:spMk id="3073" creationId="{00000000-0000-0000-0000-000000000000}"/>
          </ac:spMkLst>
        </pc:spChg>
        <pc:spChg chg="mod">
          <ac:chgData name="Ansley, Carol (CCI-Atlanta)" userId="cbcdc21a-90c4-4b2f-81f7-da4165205229" providerId="ADAL" clId="{91946825-6837-40A2-B033-634CE792AFC6}" dt="2024-08-05T13:39:38.115" v="51" actId="20577"/>
          <ac:spMkLst>
            <pc:docMk/>
            <pc:sldMk cId="0" sldId="256"/>
            <ac:spMk id="3074" creationId="{00000000-0000-0000-0000-000000000000}"/>
          </ac:spMkLst>
        </pc:spChg>
      </pc:sldChg>
      <pc:sldChg chg="modSp mod">
        <pc:chgData name="Ansley, Carol (CCI-Atlanta)" userId="cbcdc21a-90c4-4b2f-81f7-da4165205229" providerId="ADAL" clId="{91946825-6837-40A2-B033-634CE792AFC6}" dt="2024-08-05T13:39:50.889" v="80" actId="20577"/>
        <pc:sldMkLst>
          <pc:docMk/>
          <pc:sldMk cId="0" sldId="257"/>
        </pc:sldMkLst>
        <pc:spChg chg="mod">
          <ac:chgData name="Ansley, Carol (CCI-Atlanta)" userId="cbcdc21a-90c4-4b2f-81f7-da4165205229" providerId="ADAL" clId="{91946825-6837-40A2-B033-634CE792AFC6}" dt="2024-08-05T13:39:50.889" v="80" actId="20577"/>
          <ac:spMkLst>
            <pc:docMk/>
            <pc:sldMk cId="0" sldId="257"/>
            <ac:spMk id="4098" creationId="{00000000-0000-0000-0000-000000000000}"/>
          </ac:spMkLst>
        </pc:spChg>
      </pc:sldChg>
      <pc:sldChg chg="modSp mod">
        <pc:chgData name="Ansley, Carol (CCI-Atlanta)" userId="cbcdc21a-90c4-4b2f-81f7-da4165205229" providerId="ADAL" clId="{91946825-6837-40A2-B033-634CE792AFC6}" dt="2024-08-05T13:42:33.264" v="189" actId="400"/>
        <pc:sldMkLst>
          <pc:docMk/>
          <pc:sldMk cId="1592652360" sldId="2377"/>
        </pc:sldMkLst>
        <pc:spChg chg="mod">
          <ac:chgData name="Ansley, Carol (CCI-Atlanta)" userId="cbcdc21a-90c4-4b2f-81f7-da4165205229" providerId="ADAL" clId="{91946825-6837-40A2-B033-634CE792AFC6}" dt="2024-08-05T13:42:08.711" v="164" actId="20577"/>
          <ac:spMkLst>
            <pc:docMk/>
            <pc:sldMk cId="1592652360" sldId="2377"/>
            <ac:spMk id="2" creationId="{B1FB0235-AEAF-205F-4E72-FAF282379E35}"/>
          </ac:spMkLst>
        </pc:spChg>
        <pc:spChg chg="mod">
          <ac:chgData name="Ansley, Carol (CCI-Atlanta)" userId="cbcdc21a-90c4-4b2f-81f7-da4165205229" providerId="ADAL" clId="{91946825-6837-40A2-B033-634CE792AFC6}" dt="2024-08-05T13:42:33.264" v="189" actId="400"/>
          <ac:spMkLst>
            <pc:docMk/>
            <pc:sldMk cId="1592652360" sldId="2377"/>
            <ac:spMk id="3" creationId="{5B21F962-D098-99CD-12EE-D561C0C5DBC6}"/>
          </ac:spMkLst>
        </pc:spChg>
      </pc:sldChg>
      <pc:sldChg chg="modSp mod">
        <pc:chgData name="Ansley, Carol (CCI-Atlanta)" userId="cbcdc21a-90c4-4b2f-81f7-da4165205229" providerId="ADAL" clId="{91946825-6837-40A2-B033-634CE792AFC6}" dt="2024-08-05T13:41:56.713" v="162" actId="20577"/>
        <pc:sldMkLst>
          <pc:docMk/>
          <pc:sldMk cId="3958576916" sldId="2418"/>
        </pc:sldMkLst>
        <pc:spChg chg="mod">
          <ac:chgData name="Ansley, Carol (CCI-Atlanta)" userId="cbcdc21a-90c4-4b2f-81f7-da4165205229" providerId="ADAL" clId="{91946825-6837-40A2-B033-634CE792AFC6}" dt="2024-08-05T13:40:52.734" v="100" actId="20577"/>
          <ac:spMkLst>
            <pc:docMk/>
            <pc:sldMk cId="3958576916" sldId="2418"/>
            <ac:spMk id="2" creationId="{00000000-0000-0000-0000-000000000000}"/>
          </ac:spMkLst>
        </pc:spChg>
        <pc:spChg chg="mod">
          <ac:chgData name="Ansley, Carol (CCI-Atlanta)" userId="cbcdc21a-90c4-4b2f-81f7-da4165205229" providerId="ADAL" clId="{91946825-6837-40A2-B033-634CE792AFC6}" dt="2024-08-05T13:41:56.713" v="162" actId="20577"/>
          <ac:spMkLst>
            <pc:docMk/>
            <pc:sldMk cId="3958576916" sldId="2418"/>
            <ac:spMk id="9218" creationId="{00000000-0000-0000-0000-000000000000}"/>
          </ac:spMkLst>
        </pc:spChg>
      </pc:sldChg>
      <pc:sldChg chg="del">
        <pc:chgData name="Ansley, Carol (CCI-Atlanta)" userId="cbcdc21a-90c4-4b2f-81f7-da4165205229" providerId="ADAL" clId="{91946825-6837-40A2-B033-634CE792AFC6}" dt="2024-08-05T13:42:40.330" v="190" actId="47"/>
        <pc:sldMkLst>
          <pc:docMk/>
          <pc:sldMk cId="1665053387" sldId="2420"/>
        </pc:sldMkLst>
      </pc:sldChg>
      <pc:sldChg chg="del">
        <pc:chgData name="Ansley, Carol (CCI-Atlanta)" userId="cbcdc21a-90c4-4b2f-81f7-da4165205229" providerId="ADAL" clId="{91946825-6837-40A2-B033-634CE792AFC6}" dt="2024-08-05T13:40:25.249" v="83" actId="47"/>
        <pc:sldMkLst>
          <pc:docMk/>
          <pc:sldMk cId="4226956951" sldId="2421"/>
        </pc:sldMkLst>
      </pc:sldChg>
      <pc:sldChg chg="del">
        <pc:chgData name="Ansley, Carol (CCI-Atlanta)" userId="cbcdc21a-90c4-4b2f-81f7-da4165205229" providerId="ADAL" clId="{91946825-6837-40A2-B033-634CE792AFC6}" dt="2024-08-05T13:40:25.249" v="83" actId="47"/>
        <pc:sldMkLst>
          <pc:docMk/>
          <pc:sldMk cId="2148669212" sldId="2422"/>
        </pc:sldMkLst>
      </pc:sldChg>
      <pc:sldChg chg="del">
        <pc:chgData name="Ansley, Carol (CCI-Atlanta)" userId="cbcdc21a-90c4-4b2f-81f7-da4165205229" providerId="ADAL" clId="{91946825-6837-40A2-B033-634CE792AFC6}" dt="2024-08-05T13:40:20.338" v="82" actId="47"/>
        <pc:sldMkLst>
          <pc:docMk/>
          <pc:sldMk cId="520590326" sldId="2423"/>
        </pc:sldMkLst>
      </pc:sldChg>
      <pc:sldChg chg="del">
        <pc:chgData name="Ansley, Carol (CCI-Atlanta)" userId="cbcdc21a-90c4-4b2f-81f7-da4165205229" providerId="ADAL" clId="{91946825-6837-40A2-B033-634CE792AFC6}" dt="2024-08-05T13:40:17.734" v="81" actId="47"/>
        <pc:sldMkLst>
          <pc:docMk/>
          <pc:sldMk cId="1250690173" sldId="2424"/>
        </pc:sldMkLst>
      </pc:sldChg>
      <pc:sldChg chg="del">
        <pc:chgData name="Ansley, Carol (CCI-Atlanta)" userId="cbcdc21a-90c4-4b2f-81f7-da4165205229" providerId="ADAL" clId="{91946825-6837-40A2-B033-634CE792AFC6}" dt="2024-08-05T13:42:47.644" v="191" actId="47"/>
        <pc:sldMkLst>
          <pc:docMk/>
          <pc:sldMk cId="4201051730" sldId="2426"/>
        </pc:sldMkLst>
      </pc:sldChg>
      <pc:sldMasterChg chg="modSp mod">
        <pc:chgData name="Ansley, Carol (CCI-Atlanta)" userId="cbcdc21a-90c4-4b2f-81f7-da4165205229" providerId="ADAL" clId="{91946825-6837-40A2-B033-634CE792AFC6}" dt="2024-08-05T13:39:19.651" v="24" actId="20577"/>
        <pc:sldMasterMkLst>
          <pc:docMk/>
          <pc:sldMasterMk cId="0" sldId="2147483648"/>
        </pc:sldMasterMkLst>
        <pc:spChg chg="mod">
          <ac:chgData name="Ansley, Carol (CCI-Atlanta)" userId="cbcdc21a-90c4-4b2f-81f7-da4165205229" providerId="ADAL" clId="{91946825-6837-40A2-B033-634CE792AFC6}" dt="2024-08-05T13:39:19.651" v="24" actId="20577"/>
          <ac:spMkLst>
            <pc:docMk/>
            <pc:sldMasterMk cId="0" sldId="2147483648"/>
            <ac:spMk id="2" creationId="{3C061AC4-5C74-F51D-3B07-3ED0A0AC6AB9}"/>
          </ac:spMkLst>
        </pc:spChg>
        <pc:spChg chg="mod">
          <ac:chgData name="Ansley, Carol (CCI-Atlanta)" userId="cbcdc21a-90c4-4b2f-81f7-da4165205229" providerId="ADAL" clId="{91946825-6837-40A2-B033-634CE792AFC6}" dt="2024-08-05T13:39:12.682" v="9"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802.11-24/1383r0</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September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2024-08-05</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September 9, 2024 – ??</a:t>
            </a:r>
          </a:p>
        </p:txBody>
      </p:sp>
      <p:sp>
        <p:nvSpPr>
          <p:cNvPr id="9218" name="Rectangle 2"/>
          <p:cNvSpPr>
            <a:spLocks noGrp="1" noChangeArrowheads="1"/>
          </p:cNvSpPr>
          <p:nvPr>
            <p:ph idx="1"/>
          </p:nvPr>
        </p:nvSpPr>
        <p:spPr>
          <a:xfrm>
            <a:off x="914401" y="1338927"/>
            <a:ext cx="10361084" cy="4833271"/>
          </a:xfrm>
          <a:ln/>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8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8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Approval of accumulated minutes: </a:t>
            </a:r>
            <a:r>
              <a:rPr lang="en-US" sz="1800" spc="-1" dirty="0">
                <a:solidFill>
                  <a:schemeClr val="tx1"/>
                </a:solidFill>
                <a:latin typeface="Times New Roman" panose="02020603050405020304" pitchFamily="18" charset="0"/>
                <a:cs typeface="Times New Roman" panose="02020603050405020304" pitchFamily="18" charset="0"/>
              </a:rPr>
              <a:t>text needed</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Plenary schedule: to be updated</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Tuesday 	AM2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Tuesday	PM2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Wednesday	PM2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	AM1 – </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rgbClr val="FF0000"/>
                </a:solidFill>
              </a:rPr>
              <a:t>LB initial:   	</a:t>
            </a:r>
            <a:r>
              <a:rPr lang="en-US" dirty="0"/>
              <a:t>					</a:t>
            </a:r>
            <a:r>
              <a:rPr lang="en-US" dirty="0">
                <a:solidFill>
                  <a:srgbClr val="FF0000"/>
                </a:solidFill>
              </a:rPr>
              <a:t>January 2025</a:t>
            </a:r>
          </a:p>
          <a:p>
            <a:r>
              <a:rPr lang="en-US" dirty="0">
                <a:solidFill>
                  <a:srgbClr val="FF0000"/>
                </a:solidFill>
              </a:rPr>
              <a:t>LB re-circ:  						July 2025 </a:t>
            </a:r>
          </a:p>
          <a:p>
            <a:r>
              <a:rPr lang="en-US" dirty="0">
                <a:solidFill>
                  <a:srgbClr val="FF0000"/>
                </a:solidFill>
              </a:rPr>
              <a:t>MDR: 							July 2025</a:t>
            </a:r>
          </a:p>
          <a:p>
            <a:r>
              <a:rPr lang="en-US" dirty="0">
                <a:solidFill>
                  <a:srgbClr val="FF0000"/>
                </a:solidFill>
              </a:rPr>
              <a:t>Ballot Pool: 						September 2025</a:t>
            </a:r>
          </a:p>
          <a:p>
            <a:r>
              <a:rPr lang="en-US" dirty="0">
                <a:solidFill>
                  <a:srgbClr val="FF0000"/>
                </a:solidFill>
              </a:rPr>
              <a:t>SA ballot: 						January 2026</a:t>
            </a:r>
          </a:p>
          <a:p>
            <a:r>
              <a:rPr lang="en-US" dirty="0">
                <a:solidFill>
                  <a:srgbClr val="FF0000"/>
                </a:solidFill>
              </a:rPr>
              <a:t>SA re-circ: 						March 2026 </a:t>
            </a:r>
          </a:p>
          <a:p>
            <a:r>
              <a:rPr lang="en-US" dirty="0">
                <a:solidFill>
                  <a:srgbClr val="FF0000"/>
                </a:solidFill>
              </a:rPr>
              <a:t>802.11/LMSC approval: 			May 2026</a:t>
            </a:r>
          </a:p>
          <a:p>
            <a:r>
              <a:rPr lang="en-US" dirty="0">
                <a:solidFill>
                  <a:srgbClr val="FF0000"/>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47</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strike="sngStrike" dirty="0">
                <a:solidFill>
                  <a:schemeClr val="tx1"/>
                </a:solidFill>
              </a:rPr>
              <a:t>24/925r1 (May Interim minutes), 24/1160r0 (July telecon)</a:t>
            </a: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 Y N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September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marL="0" indent="0"/>
            <a:r>
              <a:rPr lang="en-US" dirty="0"/>
              <a:t>	https://cvent.me/dkO9BB</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a:t>
            </a:r>
          </a:p>
          <a:p>
            <a:pPr marL="0" indent="0"/>
            <a:r>
              <a:rPr lang="en-US" dirty="0"/>
              <a:t>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6682</TotalTime>
  <Words>2203</Words>
  <Application>Microsoft Office PowerPoint</Application>
  <PresentationFormat>Widescreen</PresentationFormat>
  <Paragraphs>204</Paragraphs>
  <Slides>20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vt:lpstr>
      <vt:lpstr>Calibri</vt:lpstr>
      <vt:lpstr>Helvetica Neue</vt:lpstr>
      <vt:lpstr>Monotype Sorts</vt:lpstr>
      <vt:lpstr>Symbol</vt:lpstr>
      <vt:lpstr>Times New Roman</vt:lpstr>
      <vt:lpstr>Office Theme</vt:lpstr>
      <vt:lpstr>Document</vt:lpstr>
      <vt:lpstr>September Interim Session Agenda</vt:lpstr>
      <vt:lpstr>Abstract</vt:lpstr>
      <vt:lpstr>IEEE 802.11   Enhanced Data Privacy Task Group</vt:lpstr>
      <vt:lpstr>Registration for the July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September 9, 2024 – ??</vt:lpstr>
      <vt:lpstr>Timeline</vt:lpstr>
      <vt:lpstr>Motion # 47</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59</cp:revision>
  <cp:lastPrinted>1601-01-01T00:00:00Z</cp:lastPrinted>
  <dcterms:created xsi:type="dcterms:W3CDTF">2023-11-10T19:40:49Z</dcterms:created>
  <dcterms:modified xsi:type="dcterms:W3CDTF">2024-08-05T13:42:55Z</dcterms:modified>
  <cp:category>Name, Affiliation</cp:category>
</cp:coreProperties>
</file>