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585" r:id="rId4"/>
    <p:sldId id="615" r:id="rId5"/>
    <p:sldId id="616" r:id="rId6"/>
    <p:sldId id="617" r:id="rId7"/>
    <p:sldId id="588" r:id="rId8"/>
    <p:sldId id="50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133" d="100"/>
          <a:sy n="133" d="100"/>
        </p:scale>
        <p:origin x="552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802.11-yy/1381r0r0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9144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1999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14875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AMP Device Power Status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</a:t>
            </a:r>
            <a:r>
              <a:rPr lang="en-US" sz="1800"/>
              <a:t>:</a:t>
            </a:r>
            <a:r>
              <a:rPr lang="en-US" sz="1800" b="0"/>
              <a:t> 2024-08-06</a:t>
            </a:r>
            <a:endParaRPr lang="en-US" sz="1800" b="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517660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802.11-24/1381r0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August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definition of power status for AMP devices and propose a scheme for AMP devices to report its own power status to facilitate channel access and WPT.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802.11-24/1381r0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Challenges for AMP Devices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549381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Channel access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In 802.11 Wi-Fi networks, traffic categories are defined to refer to different classes or priorities assigned to various types of network traffic.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In general, traffic with high priority can access the channel faster and thus QoS can be guaranteed.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AMP is set with AC-BK priority, e.g., the lowest priority [1].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Among AMP devices, we might also need to consider different priority.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1600" dirty="0">
                <a:cs typeface="Times New Roman" panose="02020603050405020304" pitchFamily="18" charset="0"/>
              </a:rPr>
              <a:t>In AMP, power consumption is an essential issue since some devices may not have strong energy harvesting capability or super capacitor for energy storage.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1600" dirty="0">
                <a:cs typeface="Times New Roman" panose="02020603050405020304" pitchFamily="18" charset="0"/>
              </a:rPr>
              <a:t>Such AMP devices should be given higher priority to access channel because long channel access time may drain the power of such devices.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1600" dirty="0">
                <a:cs typeface="Times New Roman" panose="02020603050405020304" pitchFamily="18" charset="0"/>
              </a:rPr>
              <a:t>In some extreme cases, these devices may need to wait for additional long time to store sufficient power for another channel access procedure.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WPT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Either periodic or on demand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On demand should be requested by AMP devices explicitly or implicitly</a:t>
            </a: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802.11-24/1381r0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August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Power Status Definition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586314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Power status can be defined based on both the long-term or short term power features of the AMP devices and one power status can be assigned with certain channel access priority.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Long term power feature example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1600" dirty="0">
                <a:cs typeface="Times New Roman" panose="02020603050405020304" pitchFamily="18" charset="0"/>
              </a:rPr>
              <a:t>Low-level: devices with extremely limited energy harvesting and power storage capability;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1600" dirty="0">
                <a:cs typeface="Times New Roman" panose="02020603050405020304" pitchFamily="18" charset="0"/>
              </a:rPr>
              <a:t>Mid-level: devices with limited energy harvesting and power storage capability;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1600" dirty="0">
                <a:cs typeface="Times New Roman" panose="02020603050405020304" pitchFamily="18" charset="0"/>
              </a:rPr>
              <a:t>High-level: devices with reasonable energy harvesting and power storage capability.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For a single device, short term power feature, e.g., remaining power can also be considered to define power status.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Channel access: AMP devices with stringent power limit can be configured with higher priority to access the channel to mitigate the latency and fairness issue.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WPT: can be triggered by power status implicitly, e.g., power status indicating low remaining power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802.11-24/1381r0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August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89967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Long Term Power Features Considered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84748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Multiple power features of AMP devices should be taken into account.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dirty="0">
                <a:cs typeface="Times New Roman" panose="02020603050405020304" pitchFamily="18" charset="0"/>
              </a:rPr>
              <a:t>Energy harvesting capability including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2400" dirty="0">
                <a:cs typeface="Times New Roman" panose="02020603050405020304" pitchFamily="18" charset="0"/>
              </a:rPr>
              <a:t>Power source(s)	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2400" dirty="0">
                <a:cs typeface="Times New Roman" panose="02020603050405020304" pitchFamily="18" charset="0"/>
              </a:rPr>
              <a:t>Energy harvesting efficiency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dirty="0">
                <a:cs typeface="Times New Roman" panose="02020603050405020304" pitchFamily="18" charset="0"/>
              </a:rPr>
              <a:t>Energy storage capability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2400" dirty="0">
                <a:cs typeface="Times New Roman" panose="02020603050405020304" pitchFamily="18" charset="0"/>
              </a:rPr>
              <a:t>Whether or not energy storage is supported;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2400" dirty="0">
                <a:cs typeface="Times New Roman" panose="02020603050405020304" pitchFamily="18" charset="0"/>
              </a:rPr>
              <a:t>The amount of energy that can be stored;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2400" dirty="0">
                <a:cs typeface="Times New Roman" panose="02020603050405020304" pitchFamily="18" charset="0"/>
              </a:rPr>
              <a:t>Energy storage draining rate;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dirty="0">
                <a:cs typeface="Times New Roman" panose="02020603050405020304" pitchFamily="18" charset="0"/>
              </a:rPr>
              <a:t>Others	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2400" dirty="0">
                <a:cs typeface="Times New Roman" panose="02020603050405020304" pitchFamily="18" charset="0"/>
              </a:rPr>
              <a:t>RF energy harvesting operation frequency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802.11-24/1381r0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August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27536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Power Status Report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369331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cs typeface="Times New Roman" panose="02020603050405020304" pitchFamily="18" charset="0"/>
              </a:rPr>
              <a:t>Power status can be reported to the AP so that AP can configure channel access priority and AP/Energizer can conduct WPT.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cs typeface="Times New Roman" panose="02020603050405020304" pitchFamily="18" charset="0"/>
              </a:rPr>
              <a:t>For example, AMP devices can report/suggest their own initial power status and AP can determines the actual power status and signals the AMP devices.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cs typeface="Times New Roman" panose="02020603050405020304" pitchFamily="18" charset="0"/>
              </a:rPr>
              <a:t>AP can decide whether or not to do WPT based on power status report.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802.11-24/1381r0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August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20582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09600" y="1338393"/>
            <a:ext cx="7934260" cy="424250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>
                <a:cs typeface="Times New Roman" panose="02020603050405020304" pitchFamily="18" charset="0"/>
              </a:rPr>
              <a:t>In this submission, we discuss power status definition and report for AMP: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400" dirty="0">
                <a:cs typeface="Times New Roman" panose="02020603050405020304" pitchFamily="18" charset="0"/>
              </a:rPr>
              <a:t>Channel access priority and WPT can depend on power status 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400" dirty="0">
                <a:cs typeface="Times New Roman" panose="02020603050405020304" pitchFamily="18" charset="0"/>
              </a:rPr>
              <a:t>AMP devices can report their power status to the AP for the AP to determine channel access priority when activating/scheduling the AMP devices 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802.11-24/1381r0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August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“p802.11bp-PAR,” IEEE 802.11-24/0575r1</a:t>
            </a:r>
            <a:r>
              <a:rPr lang="en-GB" altLang="zh-CN" sz="1800">
                <a:latin typeface="+mn-lt"/>
              </a:rPr>
              <a:t>, March </a:t>
            </a:r>
            <a:r>
              <a:rPr lang="en-GB" altLang="zh-CN" sz="1800" dirty="0">
                <a:latin typeface="+mn-lt"/>
              </a:rPr>
              <a:t>2024</a:t>
            </a: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802.11-24/1381r0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August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722</Words>
  <Application>Microsoft Office PowerPoint</Application>
  <PresentationFormat>On-screen Show (4:3)</PresentationFormat>
  <Paragraphs>106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ACcord Submission Template</vt:lpstr>
      <vt:lpstr>AMP Device Power Status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1957</cp:revision>
  <cp:lastPrinted>1998-02-10T13:28:00Z</cp:lastPrinted>
  <dcterms:created xsi:type="dcterms:W3CDTF">2009-12-02T19:05:00Z</dcterms:created>
  <dcterms:modified xsi:type="dcterms:W3CDTF">2024-08-05T06:49:45Z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