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22"/>
  </p:notesMasterIdLst>
  <p:handoutMasterIdLst>
    <p:handoutMasterId r:id="rId23"/>
  </p:handoutMasterIdLst>
  <p:sldIdLst>
    <p:sldId id="1263" r:id="rId4"/>
    <p:sldId id="1266" r:id="rId5"/>
    <p:sldId id="1267" r:id="rId6"/>
    <p:sldId id="1268" r:id="rId7"/>
    <p:sldId id="1269" r:id="rId8"/>
    <p:sldId id="1270" r:id="rId9"/>
    <p:sldId id="1271" r:id="rId10"/>
    <p:sldId id="1272" r:id="rId11"/>
    <p:sldId id="1273" r:id="rId12"/>
    <p:sldId id="1274" r:id="rId13"/>
    <p:sldId id="1275" r:id="rId14"/>
    <p:sldId id="1276" r:id="rId15"/>
    <p:sldId id="1310" r:id="rId16"/>
    <p:sldId id="1379" r:id="rId17"/>
    <p:sldId id="1283" r:id="rId18"/>
    <p:sldId id="1284" r:id="rId19"/>
    <p:sldId id="1382" r:id="rId20"/>
    <p:sldId id="1383"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handoutMaster" Target="handoutMasters/handoutMaster1.xml"/><Relationship Id="rId22" Type="http://schemas.openxmlformats.org/officeDocument/2006/relationships/notesMaster" Target="notesMasters/notesMaster1.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1379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1379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Aug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Sep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2024-08-05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a:t>
            </a:r>
            <a:endParaRPr lang="en-US" altLang="zh-CN" sz="3200" kern="0" dirty="0"/>
          </a:p>
        </p:txBody>
      </p:sp>
      <p:sp>
        <p:nvSpPr>
          <p:cNvPr id="8" name="文本占位符 2"/>
          <p:cNvSpPr txBox="1"/>
          <p:nvPr/>
        </p:nvSpPr>
        <p:spPr>
          <a:xfrm>
            <a:off x="929005" y="1693545"/>
            <a:ext cx="10210800" cy="440055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11-24/1214, Carrier PPDU Discussion for Long-range Backscatter Operation, Bin Qian (Huawei)</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rgbClr val="FFC000"/>
                </a:solidFill>
                <a:latin typeface="Calibri" panose="020F0502020204030204" pitchFamily="34" charset="0"/>
                <a:cs typeface="Calibri" panose="020F0502020204030204" pitchFamily="34" charset="0"/>
                <a:sym typeface="+mn-ea"/>
              </a:rPr>
              <a:t>11-24/1237, AMP Tag-STA Requirements for Close-Range Backscattering, Rui Cao (NXP)</a:t>
            </a:r>
            <a:endParaRPr lang="en-US" altLang="en-US" sz="1600" kern="0" dirty="0">
              <a:solidFill>
                <a:srgbClr val="FFC00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11-24/1345, High-Level Requirements for Downlink PHY in 2.4 GHz, Steve Shellhammer (Qualcomm)</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11-24/1381, AMP Device Power Status, Yinan Qi (OPPO)</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11-24/1475, Discussion on ultra-low power timing clock, Weijie Xu (OPPO)</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11-24/1495, Draft of Specification Framework for TGbp, Yinan Qi (OPPO)</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11-24/1496, PPDUs in AMP, Bin Qian (Huawei)</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rPr>
              <a:t>TBC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Sep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200000"/>
              </a:lnSpc>
              <a:spcBef>
                <a:spcPts val="600"/>
              </a:spcBef>
              <a:spcAft>
                <a:spcPts val="600"/>
              </a:spcAft>
              <a:buFont typeface="Arial" panose="020B0604020202020204" pitchFamily="34" charset="0"/>
              <a:buChar char="•"/>
            </a:pPr>
            <a:r>
              <a:rPr lang="en-US" altLang="zh-CN" sz="2800" dirty="0">
                <a:solidFill>
                  <a:srgbClr val="00B050"/>
                </a:solidFill>
                <a:uFillTx/>
                <a:sym typeface="+mn-ea"/>
              </a:rPr>
              <a:t>Aug 6</a:t>
            </a:r>
            <a:r>
              <a:rPr lang="en-US" altLang="zh-CN" sz="2800" baseline="30000" dirty="0">
                <a:solidFill>
                  <a:srgbClr val="00B050"/>
                </a:solidFill>
                <a:uFillTx/>
                <a:sym typeface="+mn-ea"/>
              </a:rPr>
              <a:t>th</a:t>
            </a:r>
            <a:r>
              <a:rPr lang="en-US" altLang="zh-CN" sz="2800" dirty="0">
                <a:solidFill>
                  <a:srgbClr val="00B050"/>
                </a:solidFill>
                <a:uFillTx/>
                <a:sym typeface="+mn-ea"/>
              </a:rPr>
              <a:t>, 9:00am, ET; 2 hours, </a:t>
            </a:r>
            <a:r>
              <a:rPr lang="en-US" altLang="zh-CN" sz="2800" dirty="0" err="1">
                <a:solidFill>
                  <a:srgbClr val="00B050"/>
                </a:solidFill>
                <a:uFillTx/>
                <a:sym typeface="+mn-ea"/>
              </a:rPr>
              <a:t>webex</a:t>
            </a:r>
            <a:endParaRPr lang="en-US" altLang="zh-CN" sz="2800" dirty="0">
              <a:solidFill>
                <a:srgbClr val="00B050"/>
              </a:solidFill>
              <a:uFillTx/>
            </a:endParaRPr>
          </a:p>
          <a:p>
            <a:pPr marL="586105" lvl="1" indent="-285750">
              <a:lnSpc>
                <a:spcPct val="200000"/>
              </a:lnSpc>
              <a:spcBef>
                <a:spcPts val="600"/>
              </a:spcBef>
              <a:spcAft>
                <a:spcPts val="600"/>
              </a:spcAft>
              <a:buFont typeface="Arial" panose="020B0604020202020204" pitchFamily="34" charset="0"/>
              <a:buChar char="•"/>
            </a:pPr>
            <a:r>
              <a:rPr lang="en-US" altLang="zh-CN" sz="2800" dirty="0">
                <a:sym typeface="+mn-ea"/>
              </a:rPr>
              <a:t>Sep 3</a:t>
            </a:r>
            <a:r>
              <a:rPr lang="en-US" altLang="zh-CN" sz="2800" baseline="30000" dirty="0">
                <a:sym typeface="+mn-ea"/>
              </a:rPr>
              <a:t>rd</a:t>
            </a:r>
            <a:r>
              <a:rPr lang="en-US" altLang="zh-CN" sz="2800" dirty="0">
                <a:sym typeface="+mn-ea"/>
              </a:rPr>
              <a:t>, 10:00am, ET; 2 hours, </a:t>
            </a:r>
            <a:r>
              <a:rPr lang="en-US" altLang="zh-CN" sz="2800" dirty="0" err="1">
                <a:sym typeface="+mn-ea"/>
              </a:rPr>
              <a:t>webex</a:t>
            </a: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buChar char="–"/>
              <a:defRPr/>
            </a:pPr>
            <a:r>
              <a:rPr lang="en-US" altLang="en-US" i="1" dirty="0" smtClean="0">
                <a:solidFill>
                  <a:srgbClr val="00B050"/>
                </a:solidFill>
                <a:sym typeface="+mn-ea"/>
              </a:rPr>
              <a:t>11-24/1214, Carrier PPDU Discussion for Long-range Backscatter Operation, Bin Qian (Huawei)</a:t>
            </a:r>
            <a:endParaRPr lang="en-US" altLang="en-US" i="1" dirty="0" smtClean="0">
              <a:solidFill>
                <a:srgbClr val="00B050"/>
              </a:solidFill>
              <a:sym typeface="+mn-ea"/>
            </a:endParaRPr>
          </a:p>
          <a:p>
            <a:pPr lvl="1" algn="l" eaLnBrk="0" hangingPunct="0">
              <a:buClrTx/>
              <a:buSzTx/>
              <a:buFontTx/>
              <a:buChar char="–"/>
              <a:defRPr/>
            </a:pPr>
            <a:r>
              <a:rPr lang="en-US" altLang="en-US" i="1" dirty="0" smtClean="0">
                <a:solidFill>
                  <a:srgbClr val="00B050"/>
                </a:solidFill>
                <a:sym typeface="+mn-ea"/>
              </a:rPr>
              <a:t>11-24/1345, High-Level Requirements for Downlink PHY in 2.4 GHz, Steve Shellhammer (Qualcomm)</a:t>
            </a:r>
            <a:endParaRPr lang="en-US" altLang="en-US" i="1" dirty="0" smtClean="0">
              <a:solidFill>
                <a:srgbClr val="00B050"/>
              </a:solidFill>
              <a:sym typeface="+mn-ea"/>
            </a:endParaRPr>
          </a:p>
          <a:p>
            <a:pPr lvl="1" algn="l" eaLnBrk="0" hangingPunct="0">
              <a:buClrTx/>
              <a:buSzTx/>
              <a:buFontTx/>
              <a:buChar char="–"/>
              <a:defRPr/>
            </a:pPr>
            <a:r>
              <a:rPr lang="en-US" altLang="en-US" i="1" dirty="0" smtClean="0">
                <a:solidFill>
                  <a:srgbClr val="00B050"/>
                </a:solidFill>
                <a:sym typeface="+mn-ea"/>
              </a:rPr>
              <a:t>11-24/1381, AMP Device Power Status, Yinan Qi (OPPO)</a:t>
            </a:r>
            <a:endParaRPr lang="en-US" altLang="en-US" i="1" dirty="0" smtClean="0">
              <a:solidFill>
                <a:srgbClr val="00B050"/>
              </a:solidFill>
            </a:endParaRPr>
          </a:p>
          <a:p>
            <a:pPr lvl="1" algn="l" eaLnBrk="0" hangingPunct="0">
              <a:buClrTx/>
              <a:buSzTx/>
              <a:buFontTx/>
              <a:buChar char="–"/>
              <a:defRPr/>
            </a:pPr>
            <a:r>
              <a:rPr lang="en-US" altLang="en-US" i="1" dirty="0" smtClean="0">
                <a:solidFill>
                  <a:schemeClr val="tx1"/>
                </a:solidFill>
                <a:sym typeface="+mn-ea"/>
              </a:rPr>
              <a:t>TBD</a:t>
            </a:r>
            <a:endParaRPr lang="en-US" altLang="en-US" i="1" dirty="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Sep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endParaRPr lang="en-GB" altLang="en-US" dirty="0" smtClean="0"/>
          </a:p>
          <a:p>
            <a:pPr lvl="1" algn="l" eaLnBrk="0" hangingPunct="0">
              <a:buClrTx/>
              <a:buSzTx/>
              <a:buFontTx/>
              <a:buChar char="–"/>
              <a:defRPr/>
            </a:pPr>
            <a:r>
              <a:rPr lang="en-US" altLang="en-US" i="1" dirty="0" smtClean="0">
                <a:sym typeface="+mn-ea"/>
              </a:rPr>
              <a:t>11-24/1475, Discussion on ultra-low power timing clock, Weijie Xu (OPPO)</a:t>
            </a:r>
            <a:endParaRPr lang="en-US" altLang="en-US" i="1" dirty="0" smtClean="0">
              <a:solidFill>
                <a:srgbClr val="00B050"/>
              </a:solidFill>
            </a:endParaRPr>
          </a:p>
          <a:p>
            <a:pPr lvl="1" algn="l" eaLnBrk="0" hangingPunct="0">
              <a:buClrTx/>
              <a:buSzTx/>
              <a:buFontTx/>
              <a:buChar char="–"/>
              <a:defRPr/>
            </a:pPr>
            <a:r>
              <a:rPr lang="en-US" altLang="en-US" i="1" dirty="0" smtClean="0">
                <a:sym typeface="+mn-ea"/>
              </a:rPr>
              <a:t>11-24/1495, Draft of Specification Framework for TGbp, Yinan Qi (OPPO)</a:t>
            </a:r>
            <a:endParaRPr lang="en-US" altLang="en-US" i="1" dirty="0" smtClean="0">
              <a:solidFill>
                <a:schemeClr val="tx1"/>
              </a:solidFill>
            </a:endParaRPr>
          </a:p>
          <a:p>
            <a:pPr lvl="1" algn="l" eaLnBrk="0" hangingPunct="0">
              <a:buClrTx/>
              <a:buSzTx/>
              <a:buFontTx/>
              <a:buChar char="–"/>
              <a:defRPr/>
            </a:pPr>
            <a:r>
              <a:rPr lang="en-US" altLang="en-US" i="1" dirty="0" smtClean="0">
                <a:sym typeface="+mn-ea"/>
              </a:rPr>
              <a:t>11-24/1496, PPDUs in AMP, Bin Qian (Huawei)</a:t>
            </a:r>
            <a:endParaRPr lang="en-US" altLang="en-US" i="1" dirty="0" smtClean="0">
              <a:solidFill>
                <a:schemeClr val="tx1"/>
              </a:solidFill>
            </a:endParaRPr>
          </a:p>
          <a:p>
            <a:pPr lvl="1" algn="l" eaLnBrk="0" hangingPunct="0">
              <a:buClrTx/>
              <a:buSzTx/>
              <a:buFontTx/>
              <a:buChar char="–"/>
              <a:defRPr/>
            </a:pPr>
            <a:r>
              <a:rPr lang="en-US" altLang="en-US" i="1" dirty="0" smtClean="0">
                <a:solidFill>
                  <a:schemeClr val="tx1"/>
                </a:solidFill>
                <a:sym typeface="+mn-ea"/>
              </a:rPr>
              <a:t>TBD</a:t>
            </a:r>
            <a:endParaRPr lang="en-US" altLang="en-US" i="1" dirty="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for example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Aug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12496</Words>
  <Application>WPS 演示</Application>
  <PresentationFormat>宽屏</PresentationFormat>
  <Paragraphs>320</Paragraphs>
  <Slides>18</Slides>
  <Notes>0</Notes>
  <HiddenSlides>0</HiddenSlides>
  <MMClips>0</MMClips>
  <ScaleCrop>false</ScaleCrop>
  <HeadingPairs>
    <vt:vector size="8" baseType="variant">
      <vt:variant>
        <vt:lpstr>已用的字体</vt:lpstr>
      </vt:variant>
      <vt:variant>
        <vt:i4>15</vt:i4>
      </vt:variant>
      <vt:variant>
        <vt:lpstr>主题</vt:lpstr>
      </vt:variant>
      <vt:variant>
        <vt:i4>2</vt:i4>
      </vt:variant>
      <vt:variant>
        <vt:lpstr>嵌入 OLE 服务器</vt:lpstr>
      </vt:variant>
      <vt:variant>
        <vt:i4>1</vt:i4>
      </vt:variant>
      <vt:variant>
        <vt:lpstr>幻灯片标题</vt:lpstr>
      </vt:variant>
      <vt:variant>
        <vt:i4>18</vt:i4>
      </vt:variant>
    </vt:vector>
  </HeadingPairs>
  <TitlesOfParts>
    <vt:vector size="36"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Arial Black</vt:lpstr>
      <vt:lpstr>微软雅黑</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269</cp:revision>
  <cp:lastPrinted>2014-11-04T15:04:00Z</cp:lastPrinted>
  <dcterms:created xsi:type="dcterms:W3CDTF">2007-04-17T18:10:00Z</dcterms:created>
  <dcterms:modified xsi:type="dcterms:W3CDTF">2024-09-03T05:55:40Z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D4F92D5035AF404B9F5306AA698E0D71</vt:lpwstr>
  </property>
</Properties>
</file>