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310" r:id="rId15"/>
    <p:sldId id="1379" r:id="rId16"/>
    <p:sldId id="1283" r:id="rId17"/>
    <p:sldId id="1284"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2024-08-05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9005" y="1693545"/>
            <a:ext cx="10210800" cy="440055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11-24/1214, Carrier PPDU Discussion for Long-range Backscatter Operation, Bin Qian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rgbClr val="FFC000"/>
                </a:solidFill>
                <a:latin typeface="Calibri" panose="020F0502020204030204" pitchFamily="34" charset="0"/>
                <a:cs typeface="Calibri" panose="020F0502020204030204" pitchFamily="34" charset="0"/>
                <a:sym typeface="+mn-ea"/>
              </a:rPr>
              <a:t>11-24/1237, AMP Tag-STA Requirements for Close-Range Backscattering, Rui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11-24/1345, High-Level Requirements for Downlink PHY in 2.4 GHz, Steve Shellhammer (Qualcomm)</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11-24/1381, AMP Device Power Status, Yinan Qi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200000"/>
              </a:lnSpc>
              <a:spcBef>
                <a:spcPts val="600"/>
              </a:spcBef>
              <a:spcAft>
                <a:spcPts val="600"/>
              </a:spcAft>
              <a:buFont typeface="Arial" panose="020B0604020202020204" pitchFamily="34" charset="0"/>
              <a:buChar char="•"/>
            </a:pPr>
            <a:r>
              <a:rPr lang="en-US" altLang="zh-CN" sz="2800" dirty="0">
                <a:solidFill>
                  <a:schemeClr val="tx1"/>
                </a:solidFill>
                <a:uFillTx/>
                <a:sym typeface="+mn-ea"/>
              </a:rPr>
              <a:t>Aug 6</a:t>
            </a:r>
            <a:r>
              <a:rPr lang="en-US" altLang="zh-CN" sz="2800" baseline="30000" dirty="0">
                <a:solidFill>
                  <a:schemeClr val="tx1"/>
                </a:solidFill>
                <a:uFillTx/>
                <a:sym typeface="+mn-ea"/>
              </a:rPr>
              <a:t>th</a:t>
            </a:r>
            <a:r>
              <a:rPr lang="en-US" altLang="zh-CN" sz="2800" dirty="0">
                <a:solidFill>
                  <a:schemeClr val="tx1"/>
                </a:solidFill>
                <a:uFillTx/>
                <a:sym typeface="+mn-ea"/>
              </a:rPr>
              <a:t>, 9:00am, ET; 2 hours, </a:t>
            </a:r>
            <a:r>
              <a:rPr lang="en-US" altLang="zh-CN" sz="2800" dirty="0" err="1">
                <a:solidFill>
                  <a:schemeClr val="tx1"/>
                </a:solidFill>
                <a:uFillTx/>
                <a:sym typeface="+mn-ea"/>
              </a:rPr>
              <a:t>webex</a:t>
            </a:r>
            <a:endParaRPr lang="en-US" altLang="zh-CN" sz="2800" dirty="0">
              <a:solidFill>
                <a:schemeClr val="tx1"/>
              </a:solidFill>
              <a:uFillTx/>
            </a:endParaRPr>
          </a:p>
          <a:p>
            <a:pPr marL="586105" lvl="1" indent="-285750">
              <a:lnSpc>
                <a:spcPct val="200000"/>
              </a:lnSpc>
              <a:spcBef>
                <a:spcPts val="600"/>
              </a:spcBef>
              <a:spcAft>
                <a:spcPts val="600"/>
              </a:spcAft>
              <a:buFont typeface="Arial" panose="020B0604020202020204" pitchFamily="34" charset="0"/>
              <a:buChar char="•"/>
            </a:pPr>
            <a:r>
              <a:rPr lang="en-US" altLang="zh-CN" sz="2800" dirty="0">
                <a:sym typeface="+mn-ea"/>
              </a:rPr>
              <a:t>Sep 3</a:t>
            </a:r>
            <a:r>
              <a:rPr lang="en-US" altLang="zh-CN" sz="2800" baseline="30000" dirty="0">
                <a:sym typeface="+mn-ea"/>
              </a:rPr>
              <a:t>rd</a:t>
            </a:r>
            <a:r>
              <a:rPr lang="en-US" altLang="zh-CN" sz="2800" dirty="0">
                <a:sym typeface="+mn-ea"/>
              </a:rPr>
              <a:t>, 10:00am, ET; 2 hours, </a:t>
            </a:r>
            <a:r>
              <a:rPr lang="en-US" altLang="zh-CN" sz="2800" dirty="0" err="1">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ym typeface="+mn-ea"/>
              </a:rPr>
              <a:t>11-24/1214, Carrier PPDU Discussion for Long-range Backscatter Operation, Bin Qian (Huawei)</a:t>
            </a:r>
            <a:endParaRPr lang="en-US" altLang="en-US" i="1" dirty="0" smtClean="0">
              <a:sym typeface="+mn-ea"/>
            </a:endParaRPr>
          </a:p>
          <a:p>
            <a:pPr lvl="1" algn="l" eaLnBrk="0" hangingPunct="0">
              <a:buClrTx/>
              <a:buSzTx/>
              <a:buFontTx/>
              <a:buChar char="–"/>
              <a:defRPr/>
            </a:pPr>
            <a:r>
              <a:rPr lang="en-US" altLang="en-US" i="1" dirty="0" smtClean="0">
                <a:sym typeface="+mn-ea"/>
              </a:rPr>
              <a:t>11-24/1345, High-Level Requirements for Downlink PHY in 2.4 GHz, Steve Shellhammer (Qualcomm)</a:t>
            </a:r>
            <a:endParaRPr lang="en-US" altLang="en-US" i="1" dirty="0" smtClean="0">
              <a:sym typeface="+mn-ea"/>
            </a:endParaRPr>
          </a:p>
          <a:p>
            <a:pPr lvl="1" algn="l" eaLnBrk="0" hangingPunct="0">
              <a:buClrTx/>
              <a:buSzTx/>
              <a:buFontTx/>
              <a:buChar char="–"/>
              <a:defRPr/>
            </a:pPr>
            <a:r>
              <a:rPr lang="en-US" altLang="en-US" i="1" dirty="0" smtClean="0">
                <a:sym typeface="+mn-ea"/>
              </a:rPr>
              <a:t>11-24/1381, AMP Device Power Status, Yinan Qi (OPPO)</a:t>
            </a:r>
            <a:endParaRPr lang="en-US" altLang="en-US" i="1" dirty="0" smtClean="0">
              <a:solidFill>
                <a:schemeClr val="tx1"/>
              </a:solidFill>
            </a:endParaRPr>
          </a:p>
          <a:p>
            <a:pPr lvl="1" algn="l" eaLnBrk="0" hangingPunct="0">
              <a:buClrTx/>
              <a:buSzTx/>
              <a:buFontTx/>
              <a:buChar char="–"/>
              <a:defRPr/>
            </a:pPr>
            <a:r>
              <a:rPr lang="en-US" altLang="en-US" i="1" dirty="0" smtClean="0">
                <a:solidFill>
                  <a:schemeClr val="tx1"/>
                </a:solidFill>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for example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11606</Words>
  <Application>WPS 演示</Application>
  <PresentationFormat>宽屏</PresentationFormat>
  <Paragraphs>281</Paragraphs>
  <Slides>16</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264</cp:revision>
  <cp:lastPrinted>2014-11-04T15:04:00Z</cp:lastPrinted>
  <dcterms:created xsi:type="dcterms:W3CDTF">2007-04-17T18:10:00Z</dcterms:created>
  <dcterms:modified xsi:type="dcterms:W3CDTF">2024-08-06T09:23:04Z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