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omments/comment1.xml" ContentType="application/vnd.openxmlformats-officedocument.presentationml.comment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47" r:id="rId33"/>
    <p:sldId id="1120" r:id="rId34"/>
    <p:sldId id="1421" r:id="rId35"/>
    <p:sldId id="1446"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8" d="100"/>
          <a:sy n="98" d="100"/>
        </p:scale>
        <p:origin x="90" y="1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12T10:12:09.693" idx="5">
    <p:pos x="4877" y="1163"/>
    <p:text>Chech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40527031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802.11-24/1378r0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3-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1041-06-00bf-initial-sa-ballot-comments-and-approved-resolutions.xls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(583-585)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4196127"/>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https://mentor.ieee.org/802.11/dcn/24/11-24-1376-03-00bf-ieee-802-11bf-teleconference-minutes-august-september-2024.docx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Mark Hamilton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11-24/1041r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https://mentor.ieee.org/802.11/dcn/24/11-24-1041-06-00bf-initial-sa-ballot-comments-and-approved-resolutions.xlsx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30</a:t>
            </a:r>
            <a:r>
              <a:rPr lang="en-US" altLang="zh-CN" sz="2000" dirty="0"/>
              <a:t> day Working Group Recirculation Ballot asking the question “Should P802.11bf D5.0 be forwarded to SA Ballot?”</a:t>
            </a:r>
          </a:p>
          <a:p>
            <a:endParaRPr lang="zh-CN" altLang="zh-CN" sz="2000" dirty="0"/>
          </a:p>
          <a:p>
            <a:pPr lvl="0"/>
            <a:r>
              <a:rPr lang="en-GB" altLang="zh-CN" sz="2000" dirty="0"/>
              <a:t>Moved: </a:t>
            </a:r>
            <a:r>
              <a:rPr lang="en-US" altLang="zh-CN" sz="2000" kern="0" dirty="0"/>
              <a:t>Claudio da Silva </a:t>
            </a:r>
            <a:r>
              <a:rPr lang="en-GB" altLang="zh-CN" sz="2000" dirty="0"/>
              <a:t>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dirty="0"/>
              <a:t>Result</a:t>
            </a:r>
            <a:r>
              <a:rPr lang="en-US" altLang="zh-CN" kern="0" dirty="0"/>
              <a:t>*</a:t>
            </a:r>
            <a:r>
              <a:rPr lang="en-GB" altLang="zh-CN"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6947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149892</TotalTime>
  <Words>3646</Words>
  <Application>Microsoft Office PowerPoint</Application>
  <PresentationFormat>宽屏</PresentationFormat>
  <Paragraphs>711</Paragraphs>
  <Slides>36</Slides>
  <Notes>35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864</cp:revision>
  <cp:lastPrinted>2014-11-04T15:04:57Z</cp:lastPrinted>
  <dcterms:created xsi:type="dcterms:W3CDTF">2007-04-17T18:10:23Z</dcterms:created>
  <dcterms:modified xsi:type="dcterms:W3CDTF">2024-09-04T08:24:15Z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(3)pp9Vtc0/qMibRHhOHyqUK3NZQXhNN05Mj0svBZP90CtbGX8C8IjG24GbKCNRp5o/wiw2mHYs
rv/IujRf9FHwZbtaEN9YDBqm9Cl5bMuoZxCnMOGLaaRh+qxrpk1LFP4k8LBDD1NulJmSWgZP
fLpqPFz3/+msVmRBs+crP8mZrKLFz5TYbDnxC4cPHnXhQb6axoDNeOuBEhbimxnavxltdFXt
oebDDukId0WgE/Tdg0</vt:lpwstr>
  </property>
  <property fmtid="{D5CDD505-2E9C-101B-9397-08002B2CF9AE}" pid="27" name="_2015_ms_pID_7253431">
    <vt:lpwstr>cTeO1IrGoPqk4vaPnNzjAYPacb2wa9oqYFJe0GrKLGNyb45HA1vjNh
8rtEJT33CtUwi6V5hJOcZl5qbf5+Yzi9OsyOkwLCogRTnSQaoZljmLd5B3DMySUOdDZSagJ4
cxY1QU0MZXWNoxLvUPMsUlR/GR8NGPSgBaN0rpnxZUcJ6kMG3xP1gW0Dgjw6DNKfSS1p3THi
GRBPSOy2CetJqI183aYLRSGnCtkaovswVBEw</vt:lpwstr>
  </property>
  <property fmtid="{D5CDD505-2E9C-101B-9397-08002B2CF9AE}" pid="28" name="_2015_ms_pID_7253432">
    <vt:lpwstr>HayRgxHjEUmbpURP4x4wrgs=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