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458" r:id="rId6"/>
    <p:sldId id="2435" r:id="rId7"/>
    <p:sldId id="2443" r:id="rId8"/>
    <p:sldId id="2463" r:id="rId9"/>
    <p:sldId id="2464" r:id="rId10"/>
    <p:sldId id="2459" r:id="rId11"/>
    <p:sldId id="2465" r:id="rId12"/>
    <p:sldId id="2466" r:id="rId13"/>
    <p:sldId id="2460" r:id="rId14"/>
    <p:sldId id="2467" r:id="rId15"/>
    <p:sldId id="2468" r:id="rId16"/>
    <p:sldId id="2474" r:id="rId17"/>
    <p:sldId id="2477" r:id="rId18"/>
    <p:sldId id="2475" r:id="rId19"/>
    <p:sldId id="2478" r:id="rId20"/>
    <p:sldId id="2479" r:id="rId21"/>
    <p:sldId id="2480" r:id="rId22"/>
    <p:sldId id="2481" r:id="rId23"/>
    <p:sldId id="2456" r:id="rId24"/>
    <p:sldId id="2433" r:id="rId25"/>
    <p:sldId id="55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B2D213-EFD5-2A19-6BB4-F74FCDBBFC54}" name="Iñaki Val Beitia" initials="IVB" userId="142b1726718d4f29" providerId="Windows Live"/>
  <p188:author id="{5CEE8443-7BA0-58C8-68A2-C7137259E896}" name="Cavalcanti, Dave" initials="CD" userId="S::dave.cavalcanti@intel.com::9ea5236a-efed-4310-84d3-1764e087ca35" providerId="AD"/>
  <p188:author id="{13A92F55-695F-BD3F-64F7-160958EDFD5F}" name="Sigurd Schelstraete" initials="SS" userId="Sigurd Schelstraete" providerId="None"/>
  <p188:author id="{7E0E937C-C2F1-05D9-6006-1072F561F262}" name="Iñaki Val Beitia" initials="IVB" userId="S::ival@maxlinear.com::c091fdec-014d-40a0-997a-9f48f5a155e9"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2" initials="R2" lastIdx="1" clrIdx="0">
    <p:extLst>
      <p:ext uri="{19B8F6BF-5375-455C-9EA6-DF929625EA0E}">
        <p15:presenceInfo xmlns:p15="http://schemas.microsoft.com/office/powerpoint/2012/main" userId="R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0C9F51-1485-46BE-AA35-42023C68D4F7}" v="29" dt="2024-08-23T15:12:02.2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7" autoAdjust="0"/>
    <p:restoredTop sz="81323" autoAdjust="0"/>
  </p:normalViewPr>
  <p:slideViewPr>
    <p:cSldViewPr snapToGrid="0">
      <p:cViewPr varScale="1">
        <p:scale>
          <a:sx n="87" d="100"/>
          <a:sy n="87" d="100"/>
        </p:scale>
        <p:origin x="1512" y="96"/>
      </p:cViewPr>
      <p:guideLst>
        <p:guide orient="horz" pos="2160"/>
        <p:guide pos="2592"/>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67" d="100"/>
          <a:sy n="67"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ñaki Val Beitia" userId="c091fdec-014d-40a0-997a-9f48f5a155e9" providerId="ADAL" clId="{277FA19B-7D5A-4388-AED0-593A287A0DA8}"/>
    <pc:docChg chg="undo custSel modSld">
      <pc:chgData name="Iñaki Val Beitia" userId="c091fdec-014d-40a0-997a-9f48f5a155e9" providerId="ADAL" clId="{277FA19B-7D5A-4388-AED0-593A287A0DA8}" dt="2024-08-01T08:27:48.785" v="197"/>
      <pc:docMkLst>
        <pc:docMk/>
      </pc:docMkLst>
      <pc:sldChg chg="modSp mod modCm">
        <pc:chgData name="Iñaki Val Beitia" userId="c091fdec-014d-40a0-997a-9f48f5a155e9" providerId="ADAL" clId="{277FA19B-7D5A-4388-AED0-593A287A0DA8}" dt="2024-08-01T07:39:41.605" v="55" actId="207"/>
        <pc:sldMkLst>
          <pc:docMk/>
          <pc:sldMk cId="4200905189" sldId="2435"/>
        </pc:sldMkLst>
        <pc:spChg chg="mod">
          <ac:chgData name="Iñaki Val Beitia" userId="c091fdec-014d-40a0-997a-9f48f5a155e9" providerId="ADAL" clId="{277FA19B-7D5A-4388-AED0-593A287A0DA8}" dt="2024-08-01T07:39:41.605" v="55" actId="207"/>
          <ac:spMkLst>
            <pc:docMk/>
            <pc:sldMk cId="4200905189" sldId="2435"/>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2:54.110" v="9"/>
              <pc2:cmMkLst xmlns:pc2="http://schemas.microsoft.com/office/powerpoint/2019/9/main/command">
                <pc:docMk/>
                <pc:sldMk cId="4200905189" sldId="2435"/>
                <pc2:cmMk id="{EDB58FEA-87D6-4627-A7E4-9547AAA66940}"/>
              </pc2:cmMkLst>
            </pc226:cmChg>
          </p:ext>
        </pc:extLst>
      </pc:sldChg>
      <pc:sldChg chg="modCm">
        <pc:chgData name="Iñaki Val Beitia" userId="c091fdec-014d-40a0-997a-9f48f5a155e9" providerId="ADAL" clId="{277FA19B-7D5A-4388-AED0-593A287A0DA8}" dt="2024-08-01T08:27:48.785" v="197"/>
        <pc:sldMkLst>
          <pc:docMk/>
          <pc:sldMk cId="939430360" sldId="2456"/>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8:27:48.785" v="197"/>
              <pc2:cmMkLst xmlns:pc2="http://schemas.microsoft.com/office/powerpoint/2019/9/main/command">
                <pc:docMk/>
                <pc:sldMk cId="939430360" sldId="2456"/>
                <pc2:cmMk id="{96DCB5EB-4DFA-456D-B8F7-AA11F9511CBF}"/>
              </pc2:cmMkLst>
              <pc226:cmRplyChg chg="add mod">
                <pc226:chgData name="Iñaki Val Beitia" userId="c091fdec-014d-40a0-997a-9f48f5a155e9" providerId="ADAL" clId="{277FA19B-7D5A-4388-AED0-593A287A0DA8}" dt="2024-08-01T08:27:48.785" v="197"/>
                <pc2:cmRplyMkLst xmlns:pc2="http://schemas.microsoft.com/office/powerpoint/2019/9/main/command">
                  <pc:docMk/>
                  <pc:sldMk cId="939430360" sldId="2456"/>
                  <pc2:cmMk id="{96DCB5EB-4DFA-456D-B8F7-AA11F9511CBF}"/>
                  <pc2:cmRplyMk id="{019C6BFD-B697-495F-8BF9-41E1C99F2D4F}"/>
                </pc2:cmRplyMkLst>
              </pc226:cmRplyChg>
            </pc226:cmChg>
          </p:ext>
        </pc:extLst>
      </pc:sldChg>
      <pc:sldChg chg="modSp mod modCm">
        <pc:chgData name="Iñaki Val Beitia" userId="c091fdec-014d-40a0-997a-9f48f5a155e9" providerId="ADAL" clId="{277FA19B-7D5A-4388-AED0-593A287A0DA8}" dt="2024-08-01T07:39:36.056" v="54" actId="207"/>
        <pc:sldMkLst>
          <pc:docMk/>
          <pc:sldMk cId="1790113499" sldId="2458"/>
        </pc:sldMkLst>
        <pc:spChg chg="mod">
          <ac:chgData name="Iñaki Val Beitia" userId="c091fdec-014d-40a0-997a-9f48f5a155e9" providerId="ADAL" clId="{277FA19B-7D5A-4388-AED0-593A287A0DA8}" dt="2024-08-01T07:39:36.056" v="54" actId="207"/>
          <ac:spMkLst>
            <pc:docMk/>
            <pc:sldMk cId="1790113499" sldId="2458"/>
            <ac:spMk id="3" creationId="{AAB7C2D3-2625-4C6E-88CD-D4F1A5F7AD56}"/>
          </ac:spMkLst>
        </pc:spChg>
        <pc:extLst>
          <p:ext xmlns:p="http://schemas.openxmlformats.org/presentationml/2006/main" uri="{D6D511B9-2390-475A-947B-AFAB55BFBCF1}">
            <pc226:cmChg xmlns:pc226="http://schemas.microsoft.com/office/powerpoint/2022/06/main/command" chg="mod modRxn">
              <pc226:chgData name="Iñaki Val Beitia" userId="c091fdec-014d-40a0-997a-9f48f5a155e9" providerId="ADAL" clId="{277FA19B-7D5A-4388-AED0-593A287A0DA8}" dt="2024-08-01T07:32:29.714" v="5"/>
              <pc2:cmMkLst xmlns:pc2="http://schemas.microsoft.com/office/powerpoint/2019/9/main/command">
                <pc:docMk/>
                <pc:sldMk cId="1790113499" sldId="2458"/>
                <pc2:cmMk id="{796B9A3B-9EB2-42DB-93D8-55D6549EFAC5}"/>
              </pc2:cmMkLst>
            </pc226:cmChg>
          </p:ext>
        </pc:extLst>
      </pc:sldChg>
      <pc:sldChg chg="modCm">
        <pc:chgData name="Iñaki Val Beitia" userId="c091fdec-014d-40a0-997a-9f48f5a155e9" providerId="ADAL" clId="{277FA19B-7D5A-4388-AED0-593A287A0DA8}" dt="2024-08-01T07:49:34.976" v="58"/>
        <pc:sldMkLst>
          <pc:docMk/>
          <pc:sldMk cId="2847220001" sldId="2460"/>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9:34.976" v="58"/>
              <pc2:cmMkLst xmlns:pc2="http://schemas.microsoft.com/office/powerpoint/2019/9/main/command">
                <pc:docMk/>
                <pc:sldMk cId="2847220001" sldId="2460"/>
                <pc2:cmMk id="{4D22A0E3-F3FF-4EC4-B632-31576EBAAA0E}"/>
              </pc2:cmMkLst>
              <pc226:cmRplyChg chg="add">
                <pc226:chgData name="Iñaki Val Beitia" userId="c091fdec-014d-40a0-997a-9f48f5a155e9" providerId="ADAL" clId="{277FA19B-7D5A-4388-AED0-593A287A0DA8}" dt="2024-08-01T07:49:34.976" v="58"/>
                <pc2:cmRplyMkLst xmlns:pc2="http://schemas.microsoft.com/office/powerpoint/2019/9/main/command">
                  <pc:docMk/>
                  <pc:sldMk cId="2847220001" sldId="2460"/>
                  <pc2:cmMk id="{4D22A0E3-F3FF-4EC4-B632-31576EBAAA0E}"/>
                  <pc2:cmRplyMk id="{6DDDB8C1-4EA6-4E71-9BF4-F60569856B8D}"/>
                </pc2:cmRplyMkLst>
              </pc226:cmRplyChg>
            </pc226:cmChg>
          </p:ext>
        </pc:extLst>
      </pc:sldChg>
      <pc:sldChg chg="addSp modSp mod modCm">
        <pc:chgData name="Iñaki Val Beitia" userId="c091fdec-014d-40a0-997a-9f48f5a155e9" providerId="ADAL" clId="{277FA19B-7D5A-4388-AED0-593A287A0DA8}" dt="2024-08-01T07:39:53.749" v="56" actId="207"/>
        <pc:sldMkLst>
          <pc:docMk/>
          <pc:sldMk cId="3317289597" sldId="2464"/>
        </pc:sldMkLst>
        <pc:spChg chg="add mod">
          <ac:chgData name="Iñaki Val Beitia" userId="c091fdec-014d-40a0-997a-9f48f5a155e9" providerId="ADAL" clId="{277FA19B-7D5A-4388-AED0-593A287A0DA8}" dt="2024-08-01T07:37:15.251" v="13" actId="1076"/>
          <ac:spMkLst>
            <pc:docMk/>
            <pc:sldMk cId="3317289597" sldId="2464"/>
            <ac:spMk id="10" creationId="{D6E62765-B550-C205-1ED3-C99BFBC9E795}"/>
          </ac:spMkLst>
        </pc:spChg>
        <pc:spChg chg="add mod">
          <ac:chgData name="Iñaki Val Beitia" userId="c091fdec-014d-40a0-997a-9f48f5a155e9" providerId="ADAL" clId="{277FA19B-7D5A-4388-AED0-593A287A0DA8}" dt="2024-08-01T07:37:13.375" v="12" actId="571"/>
          <ac:spMkLst>
            <pc:docMk/>
            <pc:sldMk cId="3317289597" sldId="2464"/>
            <ac:spMk id="14" creationId="{1043EA91-2A2C-2284-E17B-72B86EC40B8A}"/>
          </ac:spMkLst>
        </pc:spChg>
        <pc:spChg chg="add mod">
          <ac:chgData name="Iñaki Val Beitia" userId="c091fdec-014d-40a0-997a-9f48f5a155e9" providerId="ADAL" clId="{277FA19B-7D5A-4388-AED0-593A287A0DA8}" dt="2024-08-01T07:37:17.936" v="14" actId="571"/>
          <ac:spMkLst>
            <pc:docMk/>
            <pc:sldMk cId="3317289597" sldId="2464"/>
            <ac:spMk id="15" creationId="{BC5C3CE5-EEF8-8D7C-2D62-F463EE000EA1}"/>
          </ac:spMkLst>
        </pc:spChg>
        <pc:spChg chg="mod">
          <ac:chgData name="Iñaki Val Beitia" userId="c091fdec-014d-40a0-997a-9f48f5a155e9" providerId="ADAL" clId="{277FA19B-7D5A-4388-AED0-593A287A0DA8}" dt="2024-08-01T07:39:53.749" v="56" actId="207"/>
          <ac:spMkLst>
            <pc:docMk/>
            <pc:sldMk cId="3317289597" sldId="2464"/>
            <ac:spMk id="53" creationId="{7ADB1DFE-73DD-C80A-99E6-4FC8BE95C833}"/>
          </ac:spMkLst>
        </pc:spChg>
        <pc:cxnChg chg="add mod">
          <ac:chgData name="Iñaki Val Beitia" userId="c091fdec-014d-40a0-997a-9f48f5a155e9" providerId="ADAL" clId="{277FA19B-7D5A-4388-AED0-593A287A0DA8}" dt="2024-08-01T07:37:30.132" v="20" actId="1038"/>
          <ac:cxnSpMkLst>
            <pc:docMk/>
            <pc:sldMk cId="3317289597" sldId="2464"/>
            <ac:cxnSpMk id="16" creationId="{587C2EAA-F81A-58A6-FB33-B77B13EF9314}"/>
          </ac:cxnSpMkLst>
        </pc:cxnChg>
        <pc:cxnChg chg="add mod">
          <ac:chgData name="Iñaki Val Beitia" userId="c091fdec-014d-40a0-997a-9f48f5a155e9" providerId="ADAL" clId="{277FA19B-7D5A-4388-AED0-593A287A0DA8}" dt="2024-08-01T07:37:45.470" v="22" actId="14100"/>
          <ac:cxnSpMkLst>
            <pc:docMk/>
            <pc:sldMk cId="3317289597" sldId="2464"/>
            <ac:cxnSpMk id="18" creationId="{D08734C2-B47C-43C3-8FD0-3CFC6DF2365F}"/>
          </ac:cxnSpMkLst>
        </pc:cxn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9:15.676" v="53"/>
              <pc2:cmMkLst xmlns:pc2="http://schemas.microsoft.com/office/powerpoint/2019/9/main/command">
                <pc:docMk/>
                <pc:sldMk cId="3317289597" sldId="2464"/>
                <pc2:cmMk id="{5C0721D9-F53D-47EB-A160-A5198E9EE4CA}"/>
              </pc2:cmMkLst>
            </pc226:cmChg>
          </p:ext>
        </pc:extLst>
      </pc:sldChg>
      <pc:sldChg chg="modCm">
        <pc:chgData name="Iñaki Val Beitia" userId="c091fdec-014d-40a0-997a-9f48f5a155e9" providerId="ADAL" clId="{277FA19B-7D5A-4388-AED0-593A287A0DA8}" dt="2024-08-01T07:47:47.835" v="57"/>
        <pc:sldMkLst>
          <pc:docMk/>
          <pc:sldMk cId="654723919" sldId="2465"/>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7:47.835" v="57"/>
              <pc2:cmMkLst xmlns:pc2="http://schemas.microsoft.com/office/powerpoint/2019/9/main/command">
                <pc:docMk/>
                <pc:sldMk cId="654723919" sldId="2465"/>
                <pc2:cmMk id="{C3E08A84-2F26-427C-9C4B-67EFB2F5F509}"/>
              </pc2:cmMkLst>
              <pc226:cmRplyChg chg="add">
                <pc226:chgData name="Iñaki Val Beitia" userId="c091fdec-014d-40a0-997a-9f48f5a155e9" providerId="ADAL" clId="{277FA19B-7D5A-4388-AED0-593A287A0DA8}" dt="2024-08-01T07:47:47.835" v="57"/>
                <pc2:cmRplyMkLst xmlns:pc2="http://schemas.microsoft.com/office/powerpoint/2019/9/main/command">
                  <pc:docMk/>
                  <pc:sldMk cId="654723919" sldId="2465"/>
                  <pc2:cmMk id="{C3E08A84-2F26-427C-9C4B-67EFB2F5F509}"/>
                  <pc2:cmRplyMk id="{6C31F72F-C555-46BD-8EEF-9F5E223015AD}"/>
                </pc2:cmRplyMkLst>
              </pc226:cmRplyChg>
            </pc226:cmChg>
          </p:ext>
        </pc:extLst>
      </pc:sldChg>
      <pc:sldChg chg="modSp mod modCm">
        <pc:chgData name="Iñaki Val Beitia" userId="c091fdec-014d-40a0-997a-9f48f5a155e9" providerId="ADAL" clId="{277FA19B-7D5A-4388-AED0-593A287A0DA8}" dt="2024-08-01T07:52:05.276" v="61"/>
        <pc:sldMkLst>
          <pc:docMk/>
          <pc:sldMk cId="2015360470" sldId="2468"/>
        </pc:sldMkLst>
        <pc:spChg chg="mod">
          <ac:chgData name="Iñaki Val Beitia" userId="c091fdec-014d-40a0-997a-9f48f5a155e9" providerId="ADAL" clId="{277FA19B-7D5A-4388-AED0-593A287A0DA8}" dt="2024-08-01T07:52:00.645" v="60"/>
          <ac:spMkLst>
            <pc:docMk/>
            <pc:sldMk cId="2015360470" sldId="2468"/>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52:05.276" v="61"/>
              <pc2:cmMkLst xmlns:pc2="http://schemas.microsoft.com/office/powerpoint/2019/9/main/command">
                <pc:docMk/>
                <pc:sldMk cId="2015360470" sldId="2468"/>
                <pc2:cmMk id="{184777A8-F202-4306-8E1F-87A5325683EA}"/>
              </pc2:cmMkLst>
            </pc226:cmChg>
          </p:ext>
        </pc:extLst>
      </pc:sldChg>
      <pc:sldChg chg="modSp mod modCm">
        <pc:chgData name="Iñaki Val Beitia" userId="c091fdec-014d-40a0-997a-9f48f5a155e9" providerId="ADAL" clId="{277FA19B-7D5A-4388-AED0-593A287A0DA8}" dt="2024-08-01T08:17:29.366" v="130"/>
        <pc:sldMkLst>
          <pc:docMk/>
          <pc:sldMk cId="3679767084" sldId="2474"/>
        </pc:sldMkLst>
        <pc:spChg chg="mod">
          <ac:chgData name="Iñaki Val Beitia" userId="c091fdec-014d-40a0-997a-9f48f5a155e9" providerId="ADAL" clId="{277FA19B-7D5A-4388-AED0-593A287A0DA8}" dt="2024-08-01T08:14:04.766" v="75" actId="20577"/>
          <ac:spMkLst>
            <pc:docMk/>
            <pc:sldMk cId="3679767084" sldId="2474"/>
            <ac:spMk id="2" creationId="{39158B35-01C3-4236-A3CC-104A25433C80}"/>
          </ac:spMkLst>
        </pc:spChg>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58:16.312" v="62"/>
              <pc2:cmMkLst xmlns:pc2="http://schemas.microsoft.com/office/powerpoint/2019/9/main/command">
                <pc:docMk/>
                <pc:sldMk cId="3679767084" sldId="2474"/>
                <pc2:cmMk id="{B30E4733-30A5-4CDE-B636-CE112F8B8183}"/>
              </pc2:cmMkLst>
              <pc226:cmRplyChg chg="add">
                <pc226:chgData name="Iñaki Val Beitia" userId="c091fdec-014d-40a0-997a-9f48f5a155e9" providerId="ADAL" clId="{277FA19B-7D5A-4388-AED0-593A287A0DA8}" dt="2024-08-01T07:58:16.312" v="62"/>
                <pc2:cmRplyMkLst xmlns:pc2="http://schemas.microsoft.com/office/powerpoint/2019/9/main/command">
                  <pc:docMk/>
                  <pc:sldMk cId="3679767084" sldId="2474"/>
                  <pc2:cmMk id="{B30E4733-30A5-4CDE-B636-CE112F8B8183}"/>
                  <pc2:cmRplyMk id="{0224436C-4AD1-42C4-8FD1-EBB343AFD685}"/>
                </pc2:cmRplyMkLst>
              </pc226:cmRplyChg>
            </pc226:cmChg>
            <pc226:cmChg xmlns:pc226="http://schemas.microsoft.com/office/powerpoint/2022/06/main/command" chg="mod">
              <pc226:chgData name="Iñaki Val Beitia" userId="c091fdec-014d-40a0-997a-9f48f5a155e9" providerId="ADAL" clId="{277FA19B-7D5A-4388-AED0-593A287A0DA8}" dt="2024-08-01T08:17:29.366" v="130"/>
              <pc2:cmMkLst xmlns:pc2="http://schemas.microsoft.com/office/powerpoint/2019/9/main/command">
                <pc:docMk/>
                <pc:sldMk cId="3679767084" sldId="2474"/>
                <pc2:cmMk id="{04FBEF69-5402-4FE0-9979-52B6F50014A4}"/>
              </pc2:cmMkLst>
            </pc226:cmChg>
          </p:ext>
        </pc:extLst>
      </pc:sldChg>
      <pc:sldChg chg="addSp delSp modSp mod modCm">
        <pc:chgData name="Iñaki Val Beitia" userId="c091fdec-014d-40a0-997a-9f48f5a155e9" providerId="ADAL" clId="{277FA19B-7D5A-4388-AED0-593A287A0DA8}" dt="2024-08-01T08:17:03.462" v="111" actId="20577"/>
        <pc:sldMkLst>
          <pc:docMk/>
          <pc:sldMk cId="241416279" sldId="2475"/>
        </pc:sldMkLst>
        <pc:spChg chg="mod">
          <ac:chgData name="Iñaki Val Beitia" userId="c091fdec-014d-40a0-997a-9f48f5a155e9" providerId="ADAL" clId="{277FA19B-7D5A-4388-AED0-593A287A0DA8}" dt="2024-08-01T08:17:03.462" v="111" actId="20577"/>
          <ac:spMkLst>
            <pc:docMk/>
            <pc:sldMk cId="241416279" sldId="2475"/>
            <ac:spMk id="2" creationId="{39158B35-01C3-4236-A3CC-104A25433C80}"/>
          </ac:spMkLst>
        </pc:spChg>
        <pc:picChg chg="add mod">
          <ac:chgData name="Iñaki Val Beitia" userId="c091fdec-014d-40a0-997a-9f48f5a155e9" providerId="ADAL" clId="{277FA19B-7D5A-4388-AED0-593A287A0DA8}" dt="2024-08-01T08:16:14.507" v="87" actId="1076"/>
          <ac:picMkLst>
            <pc:docMk/>
            <pc:sldMk cId="241416279" sldId="2475"/>
            <ac:picMk id="7" creationId="{9ACF916F-FCE3-413D-CDBC-7EA390FBD736}"/>
          </ac:picMkLst>
        </pc:picChg>
        <pc:picChg chg="add mod">
          <ac:chgData name="Iñaki Val Beitia" userId="c091fdec-014d-40a0-997a-9f48f5a155e9" providerId="ADAL" clId="{277FA19B-7D5A-4388-AED0-593A287A0DA8}" dt="2024-08-01T08:16:36.007" v="91" actId="1076"/>
          <ac:picMkLst>
            <pc:docMk/>
            <pc:sldMk cId="241416279" sldId="2475"/>
            <ac:picMk id="9" creationId="{51235076-F93D-C771-278F-C1F35EAAC527}"/>
          </ac:picMkLst>
        </pc:picChg>
        <pc:picChg chg="del">
          <ac:chgData name="Iñaki Val Beitia" userId="c091fdec-014d-40a0-997a-9f48f5a155e9" providerId="ADAL" clId="{277FA19B-7D5A-4388-AED0-593A287A0DA8}" dt="2024-08-01T08:15:56.764" v="84" actId="478"/>
          <ac:picMkLst>
            <pc:docMk/>
            <pc:sldMk cId="241416279" sldId="2475"/>
            <ac:picMk id="16" creationId="{036AC27C-965B-2A70-E7CA-CE8537677B17}"/>
          </ac:picMkLst>
        </pc:picChg>
        <pc:picChg chg="del">
          <ac:chgData name="Iñaki Val Beitia" userId="c091fdec-014d-40a0-997a-9f48f5a155e9" providerId="ADAL" clId="{277FA19B-7D5A-4388-AED0-593A287A0DA8}" dt="2024-08-01T08:16:15.588" v="88" actId="478"/>
          <ac:picMkLst>
            <pc:docMk/>
            <pc:sldMk cId="241416279" sldId="2475"/>
            <ac:picMk id="20" creationId="{3756C3BF-8596-5C30-ED06-069B27443BB2}"/>
          </ac:picMkLst>
        </pc:pic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8:16:40.795" v="92"/>
              <pc2:cmMkLst xmlns:pc2="http://schemas.microsoft.com/office/powerpoint/2019/9/main/command">
                <pc:docMk/>
                <pc:sldMk cId="241416279" sldId="2475"/>
                <pc2:cmMk id="{3E176927-E1C2-4674-8FE6-9DB2E7E44BF9}"/>
              </pc2:cmMkLst>
            </pc226:cmChg>
          </p:ext>
        </pc:extLst>
      </pc:sldChg>
      <pc:sldChg chg="modSp mod">
        <pc:chgData name="Iñaki Val Beitia" userId="c091fdec-014d-40a0-997a-9f48f5a155e9" providerId="ADAL" clId="{277FA19B-7D5A-4388-AED0-593A287A0DA8}" dt="2024-08-01T08:14:15.091" v="83" actId="20577"/>
        <pc:sldMkLst>
          <pc:docMk/>
          <pc:sldMk cId="3045740379" sldId="2477"/>
        </pc:sldMkLst>
        <pc:spChg chg="mod">
          <ac:chgData name="Iñaki Val Beitia" userId="c091fdec-014d-40a0-997a-9f48f5a155e9" providerId="ADAL" clId="{277FA19B-7D5A-4388-AED0-593A287A0DA8}" dt="2024-08-01T08:14:15.091" v="83" actId="20577"/>
          <ac:spMkLst>
            <pc:docMk/>
            <pc:sldMk cId="3045740379" sldId="2477"/>
            <ac:spMk id="2" creationId="{39158B35-01C3-4236-A3CC-104A25433C80}"/>
          </ac:spMkLst>
        </pc:spChg>
      </pc:sldChg>
      <pc:sldChg chg="modSp mod">
        <pc:chgData name="Iñaki Val Beitia" userId="c091fdec-014d-40a0-997a-9f48f5a155e9" providerId="ADAL" clId="{277FA19B-7D5A-4388-AED0-593A287A0DA8}" dt="2024-08-01T08:17:16.352" v="129" actId="20577"/>
        <pc:sldMkLst>
          <pc:docMk/>
          <pc:sldMk cId="515657514" sldId="2478"/>
        </pc:sldMkLst>
        <pc:spChg chg="mod">
          <ac:chgData name="Iñaki Val Beitia" userId="c091fdec-014d-40a0-997a-9f48f5a155e9" providerId="ADAL" clId="{277FA19B-7D5A-4388-AED0-593A287A0DA8}" dt="2024-08-01T08:17:16.352" v="129" actId="20577"/>
          <ac:spMkLst>
            <pc:docMk/>
            <pc:sldMk cId="515657514" sldId="2478"/>
            <ac:spMk id="2" creationId="{39158B35-01C3-4236-A3CC-104A25433C80}"/>
          </ac:spMkLst>
        </pc:spChg>
      </pc:sldChg>
      <pc:sldChg chg="modSp mod">
        <pc:chgData name="Iñaki Val Beitia" userId="c091fdec-014d-40a0-997a-9f48f5a155e9" providerId="ADAL" clId="{277FA19B-7D5A-4388-AED0-593A287A0DA8}" dt="2024-08-01T08:23:36.123" v="175" actId="1036"/>
        <pc:sldMkLst>
          <pc:docMk/>
          <pc:sldMk cId="3852407384" sldId="2480"/>
        </pc:sldMkLst>
        <pc:spChg chg="mod">
          <ac:chgData name="Iñaki Val Beitia" userId="c091fdec-014d-40a0-997a-9f48f5a155e9" providerId="ADAL" clId="{277FA19B-7D5A-4388-AED0-593A287A0DA8}" dt="2024-08-01T08:23:29.233" v="160" actId="403"/>
          <ac:spMkLst>
            <pc:docMk/>
            <pc:sldMk cId="3852407384" sldId="2480"/>
            <ac:spMk id="2" creationId="{39158B35-01C3-4236-A3CC-104A25433C80}"/>
          </ac:spMkLst>
        </pc:spChg>
        <pc:spChg chg="mod">
          <ac:chgData name="Iñaki Val Beitia" userId="c091fdec-014d-40a0-997a-9f48f5a155e9" providerId="ADAL" clId="{277FA19B-7D5A-4388-AED0-593A287A0DA8}" dt="2024-08-01T08:23:36.123" v="175" actId="1036"/>
          <ac:spMkLst>
            <pc:docMk/>
            <pc:sldMk cId="3852407384" sldId="2480"/>
            <ac:spMk id="13" creationId="{13B8A3BF-BCCD-44FC-3732-947F2F4D52D6}"/>
          </ac:spMkLst>
        </pc:spChg>
        <pc:picChg chg="mod">
          <ac:chgData name="Iñaki Val Beitia" userId="c091fdec-014d-40a0-997a-9f48f5a155e9" providerId="ADAL" clId="{277FA19B-7D5A-4388-AED0-593A287A0DA8}" dt="2024-08-01T08:23:36.123" v="175" actId="1036"/>
          <ac:picMkLst>
            <pc:docMk/>
            <pc:sldMk cId="3852407384" sldId="2480"/>
            <ac:picMk id="14" creationId="{BE11602A-E4FE-1E00-5437-0D913E162795}"/>
          </ac:picMkLst>
        </pc:picChg>
        <pc:picChg chg="mod">
          <ac:chgData name="Iñaki Val Beitia" userId="c091fdec-014d-40a0-997a-9f48f5a155e9" providerId="ADAL" clId="{277FA19B-7D5A-4388-AED0-593A287A0DA8}" dt="2024-08-01T08:23:36.123" v="175" actId="1036"/>
          <ac:picMkLst>
            <pc:docMk/>
            <pc:sldMk cId="3852407384" sldId="2480"/>
            <ac:picMk id="16" creationId="{FA599676-65FE-B261-50B2-A53073098D10}"/>
          </ac:picMkLst>
        </pc:picChg>
      </pc:sldChg>
      <pc:sldChg chg="modSp mod">
        <pc:chgData name="Iñaki Val Beitia" userId="c091fdec-014d-40a0-997a-9f48f5a155e9" providerId="ADAL" clId="{277FA19B-7D5A-4388-AED0-593A287A0DA8}" dt="2024-08-01T08:23:50.157" v="195" actId="404"/>
        <pc:sldMkLst>
          <pc:docMk/>
          <pc:sldMk cId="3416542213" sldId="2481"/>
        </pc:sldMkLst>
        <pc:spChg chg="mod">
          <ac:chgData name="Iñaki Val Beitia" userId="c091fdec-014d-40a0-997a-9f48f5a155e9" providerId="ADAL" clId="{277FA19B-7D5A-4388-AED0-593A287A0DA8}" dt="2024-08-01T08:23:50.157" v="195" actId="404"/>
          <ac:spMkLst>
            <pc:docMk/>
            <pc:sldMk cId="3416542213" sldId="2481"/>
            <ac:spMk id="2" creationId="{39158B35-01C3-4236-A3CC-104A25433C80}"/>
          </ac:spMkLst>
        </pc:spChg>
      </pc:sldChg>
    </pc:docChg>
  </pc:docChgLst>
  <pc:docChgLst>
    <pc:chgData name="Iñaki Val Beitia" userId="c091fdec-014d-40a0-997a-9f48f5a155e9" providerId="ADAL" clId="{940C9F51-1485-46BE-AA35-42023C68D4F7}"/>
    <pc:docChg chg="undo redo custSel addSld delSld modSld modMainMaster">
      <pc:chgData name="Iñaki Val Beitia" userId="c091fdec-014d-40a0-997a-9f48f5a155e9" providerId="ADAL" clId="{940C9F51-1485-46BE-AA35-42023C68D4F7}" dt="2024-09-07T07:11:25.167" v="3971" actId="20577"/>
      <pc:docMkLst>
        <pc:docMk/>
      </pc:docMkLst>
      <pc:sldChg chg="modSp mod">
        <pc:chgData name="Iñaki Val Beitia" userId="c091fdec-014d-40a0-997a-9f48f5a155e9" providerId="ADAL" clId="{940C9F51-1485-46BE-AA35-42023C68D4F7}" dt="2024-08-19T09:40:39.688" v="16" actId="20577"/>
        <pc:sldMkLst>
          <pc:docMk/>
          <pc:sldMk cId="0" sldId="256"/>
        </pc:sldMkLst>
        <pc:spChg chg="mod">
          <ac:chgData name="Iñaki Val Beitia" userId="c091fdec-014d-40a0-997a-9f48f5a155e9" providerId="ADAL" clId="{940C9F51-1485-46BE-AA35-42023C68D4F7}" dt="2024-08-19T09:40:39.688" v="16" actId="20577"/>
          <ac:spMkLst>
            <pc:docMk/>
            <pc:sldMk cId="0" sldId="256"/>
            <ac:spMk id="6" creationId="{00000000-0000-0000-0000-000000000000}"/>
          </ac:spMkLst>
        </pc:spChg>
      </pc:sldChg>
      <pc:sldChg chg="modSp mod">
        <pc:chgData name="Iñaki Val Beitia" userId="c091fdec-014d-40a0-997a-9f48f5a155e9" providerId="ADAL" clId="{940C9F51-1485-46BE-AA35-42023C68D4F7}" dt="2024-08-20T07:03:23.273" v="1221" actId="20577"/>
        <pc:sldMkLst>
          <pc:docMk/>
          <pc:sldMk cId="4123505415" sldId="553"/>
        </pc:sldMkLst>
        <pc:spChg chg="mod">
          <ac:chgData name="Iñaki Val Beitia" userId="c091fdec-014d-40a0-997a-9f48f5a155e9" providerId="ADAL" clId="{940C9F51-1485-46BE-AA35-42023C68D4F7}" dt="2024-08-20T07:03:23.273" v="1221" actId="20577"/>
          <ac:spMkLst>
            <pc:docMk/>
            <pc:sldMk cId="4123505415" sldId="553"/>
            <ac:spMk id="3" creationId="{00000000-0000-0000-0000-000000000000}"/>
          </ac:spMkLst>
        </pc:spChg>
        <pc:spChg chg="mod">
          <ac:chgData name="Iñaki Val Beitia" userId="c091fdec-014d-40a0-997a-9f48f5a155e9" providerId="ADAL" clId="{940C9F51-1485-46BE-AA35-42023C68D4F7}" dt="2024-08-19T09:54:33.901" v="37"/>
          <ac:spMkLst>
            <pc:docMk/>
            <pc:sldMk cId="4123505415" sldId="553"/>
            <ac:spMk id="4" creationId="{00000000-0000-0000-0000-000000000000}"/>
          </ac:spMkLst>
        </pc:spChg>
      </pc:sldChg>
      <pc:sldChg chg="modSp mod modNotesTx">
        <pc:chgData name="Iñaki Val Beitia" userId="c091fdec-014d-40a0-997a-9f48f5a155e9" providerId="ADAL" clId="{940C9F51-1485-46BE-AA35-42023C68D4F7}" dt="2024-08-20T07:04:02.591" v="1222" actId="20577"/>
        <pc:sldMkLst>
          <pc:docMk/>
          <pc:sldMk cId="3217881879" sldId="2433"/>
        </pc:sldMkLst>
        <pc:spChg chg="mod">
          <ac:chgData name="Iñaki Val Beitia" userId="c091fdec-014d-40a0-997a-9f48f5a155e9" providerId="ADAL" clId="{940C9F51-1485-46BE-AA35-42023C68D4F7}" dt="2024-08-20T06:31:22.787" v="960" actId="14100"/>
          <ac:spMkLst>
            <pc:docMk/>
            <pc:sldMk cId="3217881879" sldId="2433"/>
            <ac:spMk id="3" creationId="{9808CE7A-D527-4870-88AB-0FA3AF6CB37A}"/>
          </ac:spMkLst>
        </pc:spChg>
        <pc:spChg chg="mod">
          <ac:chgData name="Iñaki Val Beitia" userId="c091fdec-014d-40a0-997a-9f48f5a155e9" providerId="ADAL" clId="{940C9F51-1485-46BE-AA35-42023C68D4F7}" dt="2024-08-19T09:54:30.794" v="36"/>
          <ac:spMkLst>
            <pc:docMk/>
            <pc:sldMk cId="3217881879" sldId="2433"/>
            <ac:spMk id="6" creationId="{073591CE-C407-41DC-8DC1-EF26B6AA2B86}"/>
          </ac:spMkLst>
        </pc:spChg>
      </pc:sldChg>
      <pc:sldChg chg="modSp mod addCm delCm">
        <pc:chgData name="Iñaki Val Beitia" userId="c091fdec-014d-40a0-997a-9f48f5a155e9" providerId="ADAL" clId="{940C9F51-1485-46BE-AA35-42023C68D4F7}" dt="2024-09-04T19:34:53.151" v="3455" actId="207"/>
        <pc:sldMkLst>
          <pc:docMk/>
          <pc:sldMk cId="4200905189" sldId="2435"/>
        </pc:sldMkLst>
        <pc:spChg chg="mod">
          <ac:chgData name="Iñaki Val Beitia" userId="c091fdec-014d-40a0-997a-9f48f5a155e9" providerId="ADAL" clId="{940C9F51-1485-46BE-AA35-42023C68D4F7}" dt="2024-09-04T19:34:53.151" v="3455" actId="207"/>
          <ac:spMkLst>
            <pc:docMk/>
            <pc:sldMk cId="4200905189" sldId="2435"/>
            <ac:spMk id="3" creationId="{AAB7C2D3-2625-4C6E-88CD-D4F1A5F7AD56}"/>
          </ac:spMkLst>
        </pc:spChg>
        <pc:spChg chg="mod">
          <ac:chgData name="Iñaki Val Beitia" userId="c091fdec-014d-40a0-997a-9f48f5a155e9" providerId="ADAL" clId="{940C9F51-1485-46BE-AA35-42023C68D4F7}" dt="2024-08-19T09:40:49.976" v="18"/>
          <ac:spMkLst>
            <pc:docMk/>
            <pc:sldMk cId="4200905189" sldId="2435"/>
            <ac:spMk id="6" creationId="{0BBA57DE-3362-400B-98B6-1FF4281AD74F}"/>
          </ac:spMkLst>
        </pc:sp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0.010" v="1250"/>
              <pc2:cmMkLst xmlns:pc2="http://schemas.microsoft.com/office/powerpoint/2019/9/main/command">
                <pc:docMk/>
                <pc:sldMk cId="4200905189" sldId="2435"/>
                <pc2:cmMk id="{EDB58FEA-87D6-4627-A7E4-9547AAA66940}"/>
              </pc2:cmMkLst>
            </pc226:cmChg>
          </p:ext>
        </pc:extLst>
      </pc:sldChg>
      <pc:sldChg chg="modSp mod delCm">
        <pc:chgData name="Iñaki Val Beitia" userId="c091fdec-014d-40a0-997a-9f48f5a155e9" providerId="ADAL" clId="{940C9F51-1485-46BE-AA35-42023C68D4F7}" dt="2024-08-20T06:46:21.065" v="1170" actId="13926"/>
        <pc:sldMkLst>
          <pc:docMk/>
          <pc:sldMk cId="482410919" sldId="2443"/>
        </pc:sldMkLst>
        <pc:spChg chg="mod">
          <ac:chgData name="Iñaki Val Beitia" userId="c091fdec-014d-40a0-997a-9f48f5a155e9" providerId="ADAL" clId="{940C9F51-1485-46BE-AA35-42023C68D4F7}" dt="2024-08-20T06:46:21.065" v="1170" actId="13926"/>
          <ac:spMkLst>
            <pc:docMk/>
            <pc:sldMk cId="482410919" sldId="2443"/>
            <ac:spMk id="3" creationId="{AAB7C2D3-2625-4C6E-88CD-D4F1A5F7AD56}"/>
          </ac:spMkLst>
        </pc:spChg>
        <pc:spChg chg="mod">
          <ac:chgData name="Iñaki Val Beitia" userId="c091fdec-014d-40a0-997a-9f48f5a155e9" providerId="ADAL" clId="{940C9F51-1485-46BE-AA35-42023C68D4F7}" dt="2024-08-19T09:41:01.184" v="20"/>
          <ac:spMkLst>
            <pc:docMk/>
            <pc:sldMk cId="482410919" sldId="2443"/>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4:59.113" v="39"/>
              <pc2:cmMkLst xmlns:pc2="http://schemas.microsoft.com/office/powerpoint/2019/9/main/command">
                <pc:docMk/>
                <pc:sldMk cId="482410919" sldId="2443"/>
                <pc2:cmMk id="{EAAF6124-56FF-42F9-BD27-E6E9F4C3D434}"/>
              </pc2:cmMkLst>
            </pc226:cmChg>
          </p:ext>
        </pc:extLst>
      </pc:sldChg>
      <pc:sldChg chg="modSp mod delCm modCm">
        <pc:chgData name="Iñaki Val Beitia" userId="c091fdec-014d-40a0-997a-9f48f5a155e9" providerId="ADAL" clId="{940C9F51-1485-46BE-AA35-42023C68D4F7}" dt="2024-09-04T15:33:03.289" v="3350" actId="403"/>
        <pc:sldMkLst>
          <pc:docMk/>
          <pc:sldMk cId="939430360" sldId="2456"/>
        </pc:sldMkLst>
        <pc:spChg chg="mod">
          <ac:chgData name="Iñaki Val Beitia" userId="c091fdec-014d-40a0-997a-9f48f5a155e9" providerId="ADAL" clId="{940C9F51-1485-46BE-AA35-42023C68D4F7}" dt="2024-09-04T15:33:03.289" v="3350" actId="403"/>
          <ac:spMkLst>
            <pc:docMk/>
            <pc:sldMk cId="939430360" sldId="2456"/>
            <ac:spMk id="3" creationId="{9808CE7A-D527-4870-88AB-0FA3AF6CB37A}"/>
          </ac:spMkLst>
        </pc:spChg>
        <pc:spChg chg="mod">
          <ac:chgData name="Iñaki Val Beitia" userId="c091fdec-014d-40a0-997a-9f48f5a155e9" providerId="ADAL" clId="{940C9F51-1485-46BE-AA35-42023C68D4F7}" dt="2024-08-19T09:54:19.498" v="32"/>
          <ac:spMkLst>
            <pc:docMk/>
            <pc:sldMk cId="939430360" sldId="2456"/>
            <ac:spMk id="6" creationId="{073591CE-C407-41DC-8DC1-EF26B6AA2B86}"/>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19T15:57:37.445" v="201"/>
              <pc2:cmMkLst xmlns:pc2="http://schemas.microsoft.com/office/powerpoint/2019/9/main/command">
                <pc:docMk/>
                <pc:sldMk cId="939430360" sldId="2456"/>
                <pc2:cmMk id="{96DCB5EB-4DFA-456D-B8F7-AA11F9511CBF}"/>
              </pc2:cmMkLst>
            </pc226:cmChg>
          </p:ext>
        </pc:extLst>
      </pc:sldChg>
      <pc:sldChg chg="modSp mod delCm">
        <pc:chgData name="Iñaki Val Beitia" userId="c091fdec-014d-40a0-997a-9f48f5a155e9" providerId="ADAL" clId="{940C9F51-1485-46BE-AA35-42023C68D4F7}" dt="2024-09-04T16:57:34.507" v="3352" actId="207"/>
        <pc:sldMkLst>
          <pc:docMk/>
          <pc:sldMk cId="1790113499" sldId="2458"/>
        </pc:sldMkLst>
        <pc:spChg chg="mod">
          <ac:chgData name="Iñaki Val Beitia" userId="c091fdec-014d-40a0-997a-9f48f5a155e9" providerId="ADAL" clId="{940C9F51-1485-46BE-AA35-42023C68D4F7}" dt="2024-09-04T16:57:34.507" v="3352" actId="207"/>
          <ac:spMkLst>
            <pc:docMk/>
            <pc:sldMk cId="1790113499" sldId="2458"/>
            <ac:spMk id="3" creationId="{AAB7C2D3-2625-4C6E-88CD-D4F1A5F7AD56}"/>
          </ac:spMkLst>
        </pc:spChg>
        <pc:spChg chg="mod">
          <ac:chgData name="Iñaki Val Beitia" userId="c091fdec-014d-40a0-997a-9f48f5a155e9" providerId="ADAL" clId="{940C9F51-1485-46BE-AA35-42023C68D4F7}" dt="2024-08-19T09:40:46.127" v="17"/>
          <ac:spMkLst>
            <pc:docMk/>
            <pc:sldMk cId="1790113499" sldId="2458"/>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23T09:17:36.889" v="1223"/>
              <pc2:cmMkLst xmlns:pc2="http://schemas.microsoft.com/office/powerpoint/2019/9/main/command">
                <pc:docMk/>
                <pc:sldMk cId="1790113499" sldId="2458"/>
                <pc2:cmMk id="{796B9A3B-9EB2-42DB-93D8-55D6549EFAC5}"/>
              </pc2:cmMkLst>
            </pc226:cmChg>
          </p:ext>
        </pc:extLst>
      </pc:sldChg>
      <pc:sldChg chg="modSp mod delCm modCm">
        <pc:chgData name="Iñaki Val Beitia" userId="c091fdec-014d-40a0-997a-9f48f5a155e9" providerId="ADAL" clId="{940C9F51-1485-46BE-AA35-42023C68D4F7}" dt="2024-09-07T07:10:15.764" v="3961" actId="20577"/>
        <pc:sldMkLst>
          <pc:docMk/>
          <pc:sldMk cId="2847220001" sldId="2460"/>
        </pc:sldMkLst>
        <pc:spChg chg="mod">
          <ac:chgData name="Iñaki Val Beitia" userId="c091fdec-014d-40a0-997a-9f48f5a155e9" providerId="ADAL" clId="{940C9F51-1485-46BE-AA35-42023C68D4F7}" dt="2024-09-04T19:38:57.243" v="3483" actId="20577"/>
          <ac:spMkLst>
            <pc:docMk/>
            <pc:sldMk cId="2847220001" sldId="2460"/>
            <ac:spMk id="2" creationId="{11F601F6-D253-E91E-612F-5DFF4D6E5FF5}"/>
          </ac:spMkLst>
        </pc:spChg>
        <pc:spChg chg="mod">
          <ac:chgData name="Iñaki Val Beitia" userId="c091fdec-014d-40a0-997a-9f48f5a155e9" providerId="ADAL" clId="{940C9F51-1485-46BE-AA35-42023C68D4F7}" dt="2024-08-19T09:53:37.265" v="24"/>
          <ac:spMkLst>
            <pc:docMk/>
            <pc:sldMk cId="2847220001" sldId="2460"/>
            <ac:spMk id="6" creationId="{32053624-AE6F-C86A-2E69-F31B9D600126}"/>
          </ac:spMkLst>
        </pc:spChg>
        <pc:spChg chg="mod">
          <ac:chgData name="Iñaki Val Beitia" userId="c091fdec-014d-40a0-997a-9f48f5a155e9" providerId="ADAL" clId="{940C9F51-1485-46BE-AA35-42023C68D4F7}" dt="2024-09-07T07:10:15.764" v="3961" actId="20577"/>
          <ac:spMkLst>
            <pc:docMk/>
            <pc:sldMk cId="2847220001" sldId="2460"/>
            <ac:spMk id="27" creationId="{E7DEC1D6-DA98-A586-28FE-C0321BE89D5C}"/>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2:25.151" v="976"/>
              <pc2:cmMkLst xmlns:pc2="http://schemas.microsoft.com/office/powerpoint/2019/9/main/command">
                <pc:docMk/>
                <pc:sldMk cId="2847220001" sldId="2460"/>
                <pc2:cmMk id="{4D22A0E3-F3FF-4EC4-B632-31576EBAAA0E}"/>
              </pc2:cmMkLst>
            </pc226:cmChg>
          </p:ext>
        </pc:extLst>
      </pc:sldChg>
      <pc:sldChg chg="modSp mod">
        <pc:chgData name="Iñaki Val Beitia" userId="c091fdec-014d-40a0-997a-9f48f5a155e9" providerId="ADAL" clId="{940C9F51-1485-46BE-AA35-42023C68D4F7}" dt="2024-08-19T09:53:24.151" v="21"/>
        <pc:sldMkLst>
          <pc:docMk/>
          <pc:sldMk cId="3853111001" sldId="2463"/>
        </pc:sldMkLst>
        <pc:spChg chg="mod">
          <ac:chgData name="Iñaki Val Beitia" userId="c091fdec-014d-40a0-997a-9f48f5a155e9" providerId="ADAL" clId="{940C9F51-1485-46BE-AA35-42023C68D4F7}" dt="2024-08-19T09:53:24.151" v="21"/>
          <ac:spMkLst>
            <pc:docMk/>
            <pc:sldMk cId="3853111001" sldId="2463"/>
            <ac:spMk id="6" creationId="{0BBA57DE-3362-400B-98B6-1FF4281AD74F}"/>
          </ac:spMkLst>
        </pc:spChg>
      </pc:sldChg>
      <pc:sldChg chg="addSp delSp modSp mod delCm">
        <pc:chgData name="Iñaki Val Beitia" userId="c091fdec-014d-40a0-997a-9f48f5a155e9" providerId="ADAL" clId="{940C9F51-1485-46BE-AA35-42023C68D4F7}" dt="2024-08-19T09:56:53.820" v="51"/>
        <pc:sldMkLst>
          <pc:docMk/>
          <pc:sldMk cId="3317289597" sldId="2464"/>
        </pc:sldMkLst>
        <pc:spChg chg="del">
          <ac:chgData name="Iñaki Val Beitia" userId="c091fdec-014d-40a0-997a-9f48f5a155e9" providerId="ADAL" clId="{940C9F51-1485-46BE-AA35-42023C68D4F7}" dt="2024-08-19T09:55:30.550" v="42" actId="478"/>
          <ac:spMkLst>
            <pc:docMk/>
            <pc:sldMk cId="3317289597" sldId="2464"/>
            <ac:spMk id="3" creationId="{613F887C-5630-72CE-C818-D3DA19506F98}"/>
          </ac:spMkLst>
        </pc:spChg>
        <pc:spChg chg="mod">
          <ac:chgData name="Iñaki Val Beitia" userId="c091fdec-014d-40a0-997a-9f48f5a155e9" providerId="ADAL" clId="{940C9F51-1485-46BE-AA35-42023C68D4F7}" dt="2024-08-19T09:53:28.221" v="22"/>
          <ac:spMkLst>
            <pc:docMk/>
            <pc:sldMk cId="3317289597" sldId="2464"/>
            <ac:spMk id="6" creationId="{0BBA57DE-3362-400B-98B6-1FF4281AD74F}"/>
          </ac:spMkLst>
        </pc:spChg>
        <pc:spChg chg="del">
          <ac:chgData name="Iñaki Val Beitia" userId="c091fdec-014d-40a0-997a-9f48f5a155e9" providerId="ADAL" clId="{940C9F51-1485-46BE-AA35-42023C68D4F7}" dt="2024-08-19T09:55:27.668" v="41" actId="478"/>
          <ac:spMkLst>
            <pc:docMk/>
            <pc:sldMk cId="3317289597" sldId="2464"/>
            <ac:spMk id="7" creationId="{3EDEBD36-0325-7C4F-A505-2656548002B0}"/>
          </ac:spMkLst>
        </pc:spChg>
        <pc:spChg chg="del">
          <ac:chgData name="Iñaki Val Beitia" userId="c091fdec-014d-40a0-997a-9f48f5a155e9" providerId="ADAL" clId="{940C9F51-1485-46BE-AA35-42023C68D4F7}" dt="2024-08-19T09:55:27.668" v="41" actId="478"/>
          <ac:spMkLst>
            <pc:docMk/>
            <pc:sldMk cId="3317289597" sldId="2464"/>
            <ac:spMk id="8" creationId="{1F8DA44A-56D9-6CE8-D3EF-DCBED2D1405D}"/>
          </ac:spMkLst>
        </pc:spChg>
        <pc:spChg chg="del">
          <ac:chgData name="Iñaki Val Beitia" userId="c091fdec-014d-40a0-997a-9f48f5a155e9" providerId="ADAL" clId="{940C9F51-1485-46BE-AA35-42023C68D4F7}" dt="2024-08-19T09:55:27.668" v="41" actId="478"/>
          <ac:spMkLst>
            <pc:docMk/>
            <pc:sldMk cId="3317289597" sldId="2464"/>
            <ac:spMk id="10" creationId="{D6E62765-B550-C205-1ED3-C99BFBC9E795}"/>
          </ac:spMkLst>
        </pc:spChg>
        <pc:spChg chg="del">
          <ac:chgData name="Iñaki Val Beitia" userId="c091fdec-014d-40a0-997a-9f48f5a155e9" providerId="ADAL" clId="{940C9F51-1485-46BE-AA35-42023C68D4F7}" dt="2024-08-19T09:55:30.550" v="42" actId="478"/>
          <ac:spMkLst>
            <pc:docMk/>
            <pc:sldMk cId="3317289597" sldId="2464"/>
            <ac:spMk id="11" creationId="{4923E7AC-0067-3342-D1D5-4CA5FB4F4C35}"/>
          </ac:spMkLst>
        </pc:spChg>
        <pc:spChg chg="del">
          <ac:chgData name="Iñaki Val Beitia" userId="c091fdec-014d-40a0-997a-9f48f5a155e9" providerId="ADAL" clId="{940C9F51-1485-46BE-AA35-42023C68D4F7}" dt="2024-08-19T09:55:30.550" v="42" actId="478"/>
          <ac:spMkLst>
            <pc:docMk/>
            <pc:sldMk cId="3317289597" sldId="2464"/>
            <ac:spMk id="12" creationId="{B37FFAEF-421A-826F-2119-68BFB1E1B862}"/>
          </ac:spMkLst>
        </pc:spChg>
        <pc:spChg chg="del">
          <ac:chgData name="Iñaki Val Beitia" userId="c091fdec-014d-40a0-997a-9f48f5a155e9" providerId="ADAL" clId="{940C9F51-1485-46BE-AA35-42023C68D4F7}" dt="2024-08-19T09:55:30.550" v="42" actId="478"/>
          <ac:spMkLst>
            <pc:docMk/>
            <pc:sldMk cId="3317289597" sldId="2464"/>
            <ac:spMk id="15" creationId="{BC5C3CE5-EEF8-8D7C-2D62-F463EE000EA1}"/>
          </ac:spMkLst>
        </pc:spChg>
        <pc:spChg chg="add mod">
          <ac:chgData name="Iñaki Val Beitia" userId="c091fdec-014d-40a0-997a-9f48f5a155e9" providerId="ADAL" clId="{940C9F51-1485-46BE-AA35-42023C68D4F7}" dt="2024-08-19T09:55:48.697" v="45" actId="1076"/>
          <ac:spMkLst>
            <pc:docMk/>
            <pc:sldMk cId="3317289597" sldId="2464"/>
            <ac:spMk id="17" creationId="{67791017-18E8-EED4-39FF-8AC892B99C87}"/>
          </ac:spMkLst>
        </pc:spChg>
        <pc:spChg chg="add mod">
          <ac:chgData name="Iñaki Val Beitia" userId="c091fdec-014d-40a0-997a-9f48f5a155e9" providerId="ADAL" clId="{940C9F51-1485-46BE-AA35-42023C68D4F7}" dt="2024-08-19T09:55:48.697" v="45" actId="1076"/>
          <ac:spMkLst>
            <pc:docMk/>
            <pc:sldMk cId="3317289597" sldId="2464"/>
            <ac:spMk id="19" creationId="{CAA5A4AA-5B47-AF7C-CD1E-B4D66E56FE99}"/>
          </ac:spMkLst>
        </pc:spChg>
        <pc:spChg chg="add mod">
          <ac:chgData name="Iñaki Val Beitia" userId="c091fdec-014d-40a0-997a-9f48f5a155e9" providerId="ADAL" clId="{940C9F51-1485-46BE-AA35-42023C68D4F7}" dt="2024-08-19T09:55:48.697" v="45" actId="1076"/>
          <ac:spMkLst>
            <pc:docMk/>
            <pc:sldMk cId="3317289597" sldId="2464"/>
            <ac:spMk id="21" creationId="{23EDD6E8-26EA-F3C8-0DB7-1FE97ECC5002}"/>
          </ac:spMkLst>
        </pc:spChg>
        <pc:spChg chg="add mod">
          <ac:chgData name="Iñaki Val Beitia" userId="c091fdec-014d-40a0-997a-9f48f5a155e9" providerId="ADAL" clId="{940C9F51-1485-46BE-AA35-42023C68D4F7}" dt="2024-08-19T09:55:48.697" v="45" actId="1076"/>
          <ac:spMkLst>
            <pc:docMk/>
            <pc:sldMk cId="3317289597" sldId="2464"/>
            <ac:spMk id="22" creationId="{79F4813F-34AE-FE4B-4818-BFC435A6F357}"/>
          </ac:spMkLst>
        </pc:spChg>
        <pc:spChg chg="add mod">
          <ac:chgData name="Iñaki Val Beitia" userId="c091fdec-014d-40a0-997a-9f48f5a155e9" providerId="ADAL" clId="{940C9F51-1485-46BE-AA35-42023C68D4F7}" dt="2024-08-19T09:55:48.697" v="45" actId="1076"/>
          <ac:spMkLst>
            <pc:docMk/>
            <pc:sldMk cId="3317289597" sldId="2464"/>
            <ac:spMk id="23" creationId="{84A30D42-9F00-9953-9669-4B066EC19AA5}"/>
          </ac:spMkLst>
        </pc:spChg>
        <pc:spChg chg="mod">
          <ac:chgData name="Iñaki Val Beitia" userId="c091fdec-014d-40a0-997a-9f48f5a155e9" providerId="ADAL" clId="{940C9F51-1485-46BE-AA35-42023C68D4F7}" dt="2024-08-19T09:55:44.373" v="44"/>
          <ac:spMkLst>
            <pc:docMk/>
            <pc:sldMk cId="3317289597" sldId="2464"/>
            <ac:spMk id="25" creationId="{445FE538-7C51-8696-3FA2-A8237862147B}"/>
          </ac:spMkLst>
        </pc:spChg>
        <pc:spChg chg="mod">
          <ac:chgData name="Iñaki Val Beitia" userId="c091fdec-014d-40a0-997a-9f48f5a155e9" providerId="ADAL" clId="{940C9F51-1485-46BE-AA35-42023C68D4F7}" dt="2024-08-19T09:55:44.373" v="44"/>
          <ac:spMkLst>
            <pc:docMk/>
            <pc:sldMk cId="3317289597" sldId="2464"/>
            <ac:spMk id="26" creationId="{CEB735D5-FF2A-A055-ACAF-BABCC8D88A6E}"/>
          </ac:spMkLst>
        </pc:spChg>
        <pc:spChg chg="mod">
          <ac:chgData name="Iñaki Val Beitia" userId="c091fdec-014d-40a0-997a-9f48f5a155e9" providerId="ADAL" clId="{940C9F51-1485-46BE-AA35-42023C68D4F7}" dt="2024-08-19T09:55:44.373" v="44"/>
          <ac:spMkLst>
            <pc:docMk/>
            <pc:sldMk cId="3317289597" sldId="2464"/>
            <ac:spMk id="27" creationId="{945153EE-57E5-D4C1-7F5F-282264669474}"/>
          </ac:spMkLst>
        </pc:spChg>
        <pc:spChg chg="add mod">
          <ac:chgData name="Iñaki Val Beitia" userId="c091fdec-014d-40a0-997a-9f48f5a155e9" providerId="ADAL" clId="{940C9F51-1485-46BE-AA35-42023C68D4F7}" dt="2024-08-19T09:55:48.697" v="45" actId="1076"/>
          <ac:spMkLst>
            <pc:docMk/>
            <pc:sldMk cId="3317289597" sldId="2464"/>
            <ac:spMk id="28" creationId="{91EE125F-B585-BCC1-1A32-BAF2F8D2C1C3}"/>
          </ac:spMkLst>
        </pc:spChg>
        <pc:spChg chg="mod">
          <ac:chgData name="Iñaki Val Beitia" userId="c091fdec-014d-40a0-997a-9f48f5a155e9" providerId="ADAL" clId="{940C9F51-1485-46BE-AA35-42023C68D4F7}" dt="2024-08-19T09:55:44.373" v="44"/>
          <ac:spMkLst>
            <pc:docMk/>
            <pc:sldMk cId="3317289597" sldId="2464"/>
            <ac:spMk id="30" creationId="{BC0F6538-424C-6393-DA5A-1D2CEBDDDD85}"/>
          </ac:spMkLst>
        </pc:spChg>
        <pc:spChg chg="mod">
          <ac:chgData name="Iñaki Val Beitia" userId="c091fdec-014d-40a0-997a-9f48f5a155e9" providerId="ADAL" clId="{940C9F51-1485-46BE-AA35-42023C68D4F7}" dt="2024-08-19T09:55:44.373" v="44"/>
          <ac:spMkLst>
            <pc:docMk/>
            <pc:sldMk cId="3317289597" sldId="2464"/>
            <ac:spMk id="31" creationId="{E59E8471-202B-3A12-3046-F47416A881FC}"/>
          </ac:spMkLst>
        </pc:spChg>
        <pc:spChg chg="mod">
          <ac:chgData name="Iñaki Val Beitia" userId="c091fdec-014d-40a0-997a-9f48f5a155e9" providerId="ADAL" clId="{940C9F51-1485-46BE-AA35-42023C68D4F7}" dt="2024-08-19T09:55:44.373" v="44"/>
          <ac:spMkLst>
            <pc:docMk/>
            <pc:sldMk cId="3317289597" sldId="2464"/>
            <ac:spMk id="32" creationId="{3FEC0EE5-ECF4-9A5D-C97B-8747DA370782}"/>
          </ac:spMkLst>
        </pc:spChg>
        <pc:spChg chg="add mod">
          <ac:chgData name="Iñaki Val Beitia" userId="c091fdec-014d-40a0-997a-9f48f5a155e9" providerId="ADAL" clId="{940C9F51-1485-46BE-AA35-42023C68D4F7}" dt="2024-08-19T09:55:48.697" v="45" actId="1076"/>
          <ac:spMkLst>
            <pc:docMk/>
            <pc:sldMk cId="3317289597" sldId="2464"/>
            <ac:spMk id="34" creationId="{A9CBB08D-6C81-15E4-A939-082D704956A0}"/>
          </ac:spMkLst>
        </pc:spChg>
        <pc:spChg chg="mod">
          <ac:chgData name="Iñaki Val Beitia" userId="c091fdec-014d-40a0-997a-9f48f5a155e9" providerId="ADAL" clId="{940C9F51-1485-46BE-AA35-42023C68D4F7}" dt="2024-08-19T09:55:44.373" v="44"/>
          <ac:spMkLst>
            <pc:docMk/>
            <pc:sldMk cId="3317289597" sldId="2464"/>
            <ac:spMk id="36" creationId="{8F4DED6A-2738-27B4-3C3C-0C4D96F05975}"/>
          </ac:spMkLst>
        </pc:spChg>
        <pc:spChg chg="mod">
          <ac:chgData name="Iñaki Val Beitia" userId="c091fdec-014d-40a0-997a-9f48f5a155e9" providerId="ADAL" clId="{940C9F51-1485-46BE-AA35-42023C68D4F7}" dt="2024-08-19T09:55:44.373" v="44"/>
          <ac:spMkLst>
            <pc:docMk/>
            <pc:sldMk cId="3317289597" sldId="2464"/>
            <ac:spMk id="37" creationId="{1F72792B-01B3-DB74-862A-03777E2285F0}"/>
          </ac:spMkLst>
        </pc:spChg>
        <pc:spChg chg="mod">
          <ac:chgData name="Iñaki Val Beitia" userId="c091fdec-014d-40a0-997a-9f48f5a155e9" providerId="ADAL" clId="{940C9F51-1485-46BE-AA35-42023C68D4F7}" dt="2024-08-19T09:55:44.373" v="44"/>
          <ac:spMkLst>
            <pc:docMk/>
            <pc:sldMk cId="3317289597" sldId="2464"/>
            <ac:spMk id="38" creationId="{F8792378-BF84-7964-3BFD-3AD7AA8B2243}"/>
          </ac:spMkLst>
        </pc:spChg>
        <pc:spChg chg="add mod">
          <ac:chgData name="Iñaki Val Beitia" userId="c091fdec-014d-40a0-997a-9f48f5a155e9" providerId="ADAL" clId="{940C9F51-1485-46BE-AA35-42023C68D4F7}" dt="2024-08-19T09:55:48.697" v="45" actId="1076"/>
          <ac:spMkLst>
            <pc:docMk/>
            <pc:sldMk cId="3317289597" sldId="2464"/>
            <ac:spMk id="39" creationId="{00BA10D0-CB03-0100-AF21-464ED1DD522E}"/>
          </ac:spMkLst>
        </pc:spChg>
        <pc:spChg chg="mod">
          <ac:chgData name="Iñaki Val Beitia" userId="c091fdec-014d-40a0-997a-9f48f5a155e9" providerId="ADAL" clId="{940C9F51-1485-46BE-AA35-42023C68D4F7}" dt="2024-08-19T09:55:44.373" v="44"/>
          <ac:spMkLst>
            <pc:docMk/>
            <pc:sldMk cId="3317289597" sldId="2464"/>
            <ac:spMk id="41" creationId="{9F8C431A-C313-4DA3-8236-95C1E8886DCC}"/>
          </ac:spMkLst>
        </pc:spChg>
        <pc:spChg chg="mod">
          <ac:chgData name="Iñaki Val Beitia" userId="c091fdec-014d-40a0-997a-9f48f5a155e9" providerId="ADAL" clId="{940C9F51-1485-46BE-AA35-42023C68D4F7}" dt="2024-08-19T09:55:44.373" v="44"/>
          <ac:spMkLst>
            <pc:docMk/>
            <pc:sldMk cId="3317289597" sldId="2464"/>
            <ac:spMk id="42" creationId="{3A4230A7-FF4F-7F1E-2B6C-BC364A147B0D}"/>
          </ac:spMkLst>
        </pc:spChg>
        <pc:spChg chg="mod">
          <ac:chgData name="Iñaki Val Beitia" userId="c091fdec-014d-40a0-997a-9f48f5a155e9" providerId="ADAL" clId="{940C9F51-1485-46BE-AA35-42023C68D4F7}" dt="2024-08-19T09:55:44.373" v="44"/>
          <ac:spMkLst>
            <pc:docMk/>
            <pc:sldMk cId="3317289597" sldId="2464"/>
            <ac:spMk id="43" creationId="{1B72C74A-4C66-CC1F-7683-035FB85C9F4F}"/>
          </ac:spMkLst>
        </pc:spChg>
        <pc:spChg chg="add mod">
          <ac:chgData name="Iñaki Val Beitia" userId="c091fdec-014d-40a0-997a-9f48f5a155e9" providerId="ADAL" clId="{940C9F51-1485-46BE-AA35-42023C68D4F7}" dt="2024-08-19T09:55:48.697" v="45" actId="1076"/>
          <ac:spMkLst>
            <pc:docMk/>
            <pc:sldMk cId="3317289597" sldId="2464"/>
            <ac:spMk id="46" creationId="{EA7737EA-3818-A1C8-4C57-94B6CE44D563}"/>
          </ac:spMkLst>
        </pc:spChg>
        <pc:spChg chg="mod">
          <ac:chgData name="Iñaki Val Beitia" userId="c091fdec-014d-40a0-997a-9f48f5a155e9" providerId="ADAL" clId="{940C9F51-1485-46BE-AA35-42023C68D4F7}" dt="2024-08-19T09:55:44.373" v="44"/>
          <ac:spMkLst>
            <pc:docMk/>
            <pc:sldMk cId="3317289597" sldId="2464"/>
            <ac:spMk id="48" creationId="{922205EA-E17B-AC50-222B-1AE39CD353E8}"/>
          </ac:spMkLst>
        </pc:spChg>
        <pc:spChg chg="mod">
          <ac:chgData name="Iñaki Val Beitia" userId="c091fdec-014d-40a0-997a-9f48f5a155e9" providerId="ADAL" clId="{940C9F51-1485-46BE-AA35-42023C68D4F7}" dt="2024-08-19T09:55:44.373" v="44"/>
          <ac:spMkLst>
            <pc:docMk/>
            <pc:sldMk cId="3317289597" sldId="2464"/>
            <ac:spMk id="49" creationId="{C8617079-14DD-74AF-577B-98C473C9A4D6}"/>
          </ac:spMkLst>
        </pc:spChg>
        <pc:spChg chg="mod">
          <ac:chgData name="Iñaki Val Beitia" userId="c091fdec-014d-40a0-997a-9f48f5a155e9" providerId="ADAL" clId="{940C9F51-1485-46BE-AA35-42023C68D4F7}" dt="2024-08-19T09:55:44.373" v="44"/>
          <ac:spMkLst>
            <pc:docMk/>
            <pc:sldMk cId="3317289597" sldId="2464"/>
            <ac:spMk id="50" creationId="{2F1262EF-43E6-F884-6DF9-D00B321C7B5E}"/>
          </ac:spMkLst>
        </pc:spChg>
        <pc:spChg chg="mod">
          <ac:chgData name="Iñaki Val Beitia" userId="c091fdec-014d-40a0-997a-9f48f5a155e9" providerId="ADAL" clId="{940C9F51-1485-46BE-AA35-42023C68D4F7}" dt="2024-08-19T09:56:05.842" v="47" actId="207"/>
          <ac:spMkLst>
            <pc:docMk/>
            <pc:sldMk cId="3317289597" sldId="2464"/>
            <ac:spMk id="53" creationId="{7ADB1DFE-73DD-C80A-99E6-4FC8BE95C833}"/>
          </ac:spMkLst>
        </pc:spChg>
        <pc:spChg chg="add mod">
          <ac:chgData name="Iñaki Val Beitia" userId="c091fdec-014d-40a0-997a-9f48f5a155e9" providerId="ADAL" clId="{940C9F51-1485-46BE-AA35-42023C68D4F7}" dt="2024-08-19T09:55:48.697" v="45" actId="1076"/>
          <ac:spMkLst>
            <pc:docMk/>
            <pc:sldMk cId="3317289597" sldId="2464"/>
            <ac:spMk id="55" creationId="{BBF325A3-8539-30B5-7289-B47EEBACB310}"/>
          </ac:spMkLst>
        </pc:spChg>
        <pc:spChg chg="add mod">
          <ac:chgData name="Iñaki Val Beitia" userId="c091fdec-014d-40a0-997a-9f48f5a155e9" providerId="ADAL" clId="{940C9F51-1485-46BE-AA35-42023C68D4F7}" dt="2024-08-19T09:55:48.697" v="45" actId="1076"/>
          <ac:spMkLst>
            <pc:docMk/>
            <pc:sldMk cId="3317289597" sldId="2464"/>
            <ac:spMk id="59" creationId="{77D76CB2-3EBE-17D7-1B91-689A76EAEE06}"/>
          </ac:spMkLst>
        </pc:spChg>
        <pc:spChg chg="add mod">
          <ac:chgData name="Iñaki Val Beitia" userId="c091fdec-014d-40a0-997a-9f48f5a155e9" providerId="ADAL" clId="{940C9F51-1485-46BE-AA35-42023C68D4F7}" dt="2024-08-19T09:55:48.697" v="45" actId="1076"/>
          <ac:spMkLst>
            <pc:docMk/>
            <pc:sldMk cId="3317289597" sldId="2464"/>
            <ac:spMk id="60" creationId="{441DD14A-C3E1-A1E6-EAA4-F66DBC22CDD1}"/>
          </ac:spMkLst>
        </pc:spChg>
        <pc:spChg chg="add mod">
          <ac:chgData name="Iñaki Val Beitia" userId="c091fdec-014d-40a0-997a-9f48f5a155e9" providerId="ADAL" clId="{940C9F51-1485-46BE-AA35-42023C68D4F7}" dt="2024-08-19T09:55:48.697" v="45" actId="1076"/>
          <ac:spMkLst>
            <pc:docMk/>
            <pc:sldMk cId="3317289597" sldId="2464"/>
            <ac:spMk id="61" creationId="{1ECE99AB-CDA3-8A50-FFFD-11BB0A004E91}"/>
          </ac:spMkLst>
        </pc:spChg>
        <pc:spChg chg="add mod">
          <ac:chgData name="Iñaki Val Beitia" userId="c091fdec-014d-40a0-997a-9f48f5a155e9" providerId="ADAL" clId="{940C9F51-1485-46BE-AA35-42023C68D4F7}" dt="2024-08-19T09:55:48.697" v="45" actId="1076"/>
          <ac:spMkLst>
            <pc:docMk/>
            <pc:sldMk cId="3317289597" sldId="2464"/>
            <ac:spMk id="62" creationId="{4CCF8D6C-C1A1-7FE3-D932-DD585FB7E768}"/>
          </ac:spMkLst>
        </pc:spChg>
        <pc:spChg chg="add mod">
          <ac:chgData name="Iñaki Val Beitia" userId="c091fdec-014d-40a0-997a-9f48f5a155e9" providerId="ADAL" clId="{940C9F51-1485-46BE-AA35-42023C68D4F7}" dt="2024-08-19T09:55:48.697" v="45" actId="1076"/>
          <ac:spMkLst>
            <pc:docMk/>
            <pc:sldMk cId="3317289597" sldId="2464"/>
            <ac:spMk id="63" creationId="{2C8B638C-1AE3-56AF-145B-B8E4EC050B16}"/>
          </ac:spMkLst>
        </pc:spChg>
        <pc:spChg chg="add mod">
          <ac:chgData name="Iñaki Val Beitia" userId="c091fdec-014d-40a0-997a-9f48f5a155e9" providerId="ADAL" clId="{940C9F51-1485-46BE-AA35-42023C68D4F7}" dt="2024-08-19T09:55:48.697" v="45" actId="1076"/>
          <ac:spMkLst>
            <pc:docMk/>
            <pc:sldMk cId="3317289597" sldId="2464"/>
            <ac:spMk id="64" creationId="{7034BD69-F987-0634-DE52-7B116DDE018B}"/>
          </ac:spMkLst>
        </pc:spChg>
        <pc:spChg chg="add mod">
          <ac:chgData name="Iñaki Val Beitia" userId="c091fdec-014d-40a0-997a-9f48f5a155e9" providerId="ADAL" clId="{940C9F51-1485-46BE-AA35-42023C68D4F7}" dt="2024-08-19T09:55:48.697" v="45" actId="1076"/>
          <ac:spMkLst>
            <pc:docMk/>
            <pc:sldMk cId="3317289597" sldId="2464"/>
            <ac:spMk id="66" creationId="{1C52533F-2B26-E517-4C54-E801B9A6A987}"/>
          </ac:spMkLst>
        </pc:spChg>
        <pc:spChg chg="add mod">
          <ac:chgData name="Iñaki Val Beitia" userId="c091fdec-014d-40a0-997a-9f48f5a155e9" providerId="ADAL" clId="{940C9F51-1485-46BE-AA35-42023C68D4F7}" dt="2024-08-19T09:56:21.527" v="49" actId="1076"/>
          <ac:spMkLst>
            <pc:docMk/>
            <pc:sldMk cId="3317289597" sldId="2464"/>
            <ac:spMk id="69" creationId="{42C6062E-7D82-CBEE-D6C3-6CD2339AF02A}"/>
          </ac:spMkLst>
        </pc:spChg>
        <pc:spChg chg="add mod">
          <ac:chgData name="Iñaki Val Beitia" userId="c091fdec-014d-40a0-997a-9f48f5a155e9" providerId="ADAL" clId="{940C9F51-1485-46BE-AA35-42023C68D4F7}" dt="2024-08-19T09:56:21.527" v="49" actId="1076"/>
          <ac:spMkLst>
            <pc:docMk/>
            <pc:sldMk cId="3317289597" sldId="2464"/>
            <ac:spMk id="72" creationId="{B0C63B72-F259-146F-5E57-4C3FE12BCEFB}"/>
          </ac:spMkLst>
        </pc:spChg>
        <pc:spChg chg="add mod">
          <ac:chgData name="Iñaki Val Beitia" userId="c091fdec-014d-40a0-997a-9f48f5a155e9" providerId="ADAL" clId="{940C9F51-1485-46BE-AA35-42023C68D4F7}" dt="2024-08-19T09:56:21.527" v="49" actId="1076"/>
          <ac:spMkLst>
            <pc:docMk/>
            <pc:sldMk cId="3317289597" sldId="2464"/>
            <ac:spMk id="74" creationId="{16E5F794-1D3D-7FEA-3554-98DC95B56171}"/>
          </ac:spMkLst>
        </pc:spChg>
        <pc:spChg chg="add mod">
          <ac:chgData name="Iñaki Val Beitia" userId="c091fdec-014d-40a0-997a-9f48f5a155e9" providerId="ADAL" clId="{940C9F51-1485-46BE-AA35-42023C68D4F7}" dt="2024-08-19T09:56:21.527" v="49" actId="1076"/>
          <ac:spMkLst>
            <pc:docMk/>
            <pc:sldMk cId="3317289597" sldId="2464"/>
            <ac:spMk id="75" creationId="{18C8B77C-BF01-F0B1-61B0-E3FE39CAF7CF}"/>
          </ac:spMkLst>
        </pc:spChg>
        <pc:spChg chg="add mod">
          <ac:chgData name="Iñaki Val Beitia" userId="c091fdec-014d-40a0-997a-9f48f5a155e9" providerId="ADAL" clId="{940C9F51-1485-46BE-AA35-42023C68D4F7}" dt="2024-08-19T09:56:21.527" v="49" actId="1076"/>
          <ac:spMkLst>
            <pc:docMk/>
            <pc:sldMk cId="3317289597" sldId="2464"/>
            <ac:spMk id="76" creationId="{E23A7591-4890-86CB-D98D-04834DB7A3EC}"/>
          </ac:spMkLst>
        </pc:spChg>
        <pc:spChg chg="add mod">
          <ac:chgData name="Iñaki Val Beitia" userId="c091fdec-014d-40a0-997a-9f48f5a155e9" providerId="ADAL" clId="{940C9F51-1485-46BE-AA35-42023C68D4F7}" dt="2024-08-19T09:56:21.527" v="49" actId="1076"/>
          <ac:spMkLst>
            <pc:docMk/>
            <pc:sldMk cId="3317289597" sldId="2464"/>
            <ac:spMk id="77" creationId="{9D5719E7-82DC-2A16-4380-CE371058DFC6}"/>
          </ac:spMkLst>
        </pc:spChg>
        <pc:spChg chg="add mod">
          <ac:chgData name="Iñaki Val Beitia" userId="c091fdec-014d-40a0-997a-9f48f5a155e9" providerId="ADAL" clId="{940C9F51-1485-46BE-AA35-42023C68D4F7}" dt="2024-08-19T09:56:21.527" v="49" actId="1076"/>
          <ac:spMkLst>
            <pc:docMk/>
            <pc:sldMk cId="3317289597" sldId="2464"/>
            <ac:spMk id="78" creationId="{1842E0E9-AFD1-F7D2-2134-479B57B79F70}"/>
          </ac:spMkLst>
        </pc:spChg>
        <pc:spChg chg="add mod">
          <ac:chgData name="Iñaki Val Beitia" userId="c091fdec-014d-40a0-997a-9f48f5a155e9" providerId="ADAL" clId="{940C9F51-1485-46BE-AA35-42023C68D4F7}" dt="2024-08-19T09:56:21.527" v="49" actId="1076"/>
          <ac:spMkLst>
            <pc:docMk/>
            <pc:sldMk cId="3317289597" sldId="2464"/>
            <ac:spMk id="79" creationId="{59FD8FD8-056A-7469-F221-08E16658AD3B}"/>
          </ac:spMkLst>
        </pc:spChg>
        <pc:spChg chg="add mod">
          <ac:chgData name="Iñaki Val Beitia" userId="c091fdec-014d-40a0-997a-9f48f5a155e9" providerId="ADAL" clId="{940C9F51-1485-46BE-AA35-42023C68D4F7}" dt="2024-08-19T09:56:21.527" v="49" actId="1076"/>
          <ac:spMkLst>
            <pc:docMk/>
            <pc:sldMk cId="3317289597" sldId="2464"/>
            <ac:spMk id="80" creationId="{00C958BA-FA3C-989D-49AD-F4B9041E260D}"/>
          </ac:spMkLst>
        </pc:spChg>
        <pc:spChg chg="add mod">
          <ac:chgData name="Iñaki Val Beitia" userId="c091fdec-014d-40a0-997a-9f48f5a155e9" providerId="ADAL" clId="{940C9F51-1485-46BE-AA35-42023C68D4F7}" dt="2024-08-19T09:56:21.527" v="49" actId="1076"/>
          <ac:spMkLst>
            <pc:docMk/>
            <pc:sldMk cId="3317289597" sldId="2464"/>
            <ac:spMk id="82" creationId="{9DB0CD35-2068-BD87-399E-EDE6B202DF2F}"/>
          </ac:spMkLst>
        </pc:spChg>
        <pc:spChg chg="add mod">
          <ac:chgData name="Iñaki Val Beitia" userId="c091fdec-014d-40a0-997a-9f48f5a155e9" providerId="ADAL" clId="{940C9F51-1485-46BE-AA35-42023C68D4F7}" dt="2024-08-19T09:56:21.527" v="49" actId="1076"/>
          <ac:spMkLst>
            <pc:docMk/>
            <pc:sldMk cId="3317289597" sldId="2464"/>
            <ac:spMk id="85" creationId="{181474ED-C6EA-BB67-BB77-57C471B8099A}"/>
          </ac:spMkLst>
        </pc:spChg>
        <pc:spChg chg="add mod">
          <ac:chgData name="Iñaki Val Beitia" userId="c091fdec-014d-40a0-997a-9f48f5a155e9" providerId="ADAL" clId="{940C9F51-1485-46BE-AA35-42023C68D4F7}" dt="2024-08-19T09:56:21.527" v="49" actId="1076"/>
          <ac:spMkLst>
            <pc:docMk/>
            <pc:sldMk cId="3317289597" sldId="2464"/>
            <ac:spMk id="86" creationId="{046F2101-DF57-A076-CB57-83AD50DAD686}"/>
          </ac:spMkLst>
        </pc:spChg>
        <pc:spChg chg="add mod">
          <ac:chgData name="Iñaki Val Beitia" userId="c091fdec-014d-40a0-997a-9f48f5a155e9" providerId="ADAL" clId="{940C9F51-1485-46BE-AA35-42023C68D4F7}" dt="2024-08-19T09:56:21.527" v="49" actId="1076"/>
          <ac:spMkLst>
            <pc:docMk/>
            <pc:sldMk cId="3317289597" sldId="2464"/>
            <ac:spMk id="87" creationId="{621EEB9D-898D-3405-E27A-E691D12ECA2C}"/>
          </ac:spMkLst>
        </pc:spChg>
        <pc:spChg chg="add mod">
          <ac:chgData name="Iñaki Val Beitia" userId="c091fdec-014d-40a0-997a-9f48f5a155e9" providerId="ADAL" clId="{940C9F51-1485-46BE-AA35-42023C68D4F7}" dt="2024-08-19T09:56:21.527" v="49" actId="1076"/>
          <ac:spMkLst>
            <pc:docMk/>
            <pc:sldMk cId="3317289597" sldId="2464"/>
            <ac:spMk id="88" creationId="{73B32AD1-5FAB-21CB-0471-0F6681850BAD}"/>
          </ac:spMkLst>
        </pc:spChg>
        <pc:spChg chg="add mod">
          <ac:chgData name="Iñaki Val Beitia" userId="c091fdec-014d-40a0-997a-9f48f5a155e9" providerId="ADAL" clId="{940C9F51-1485-46BE-AA35-42023C68D4F7}" dt="2024-08-19T09:56:21.527" v="49" actId="1076"/>
          <ac:spMkLst>
            <pc:docMk/>
            <pc:sldMk cId="3317289597" sldId="2464"/>
            <ac:spMk id="89" creationId="{D29E161B-AEFB-5D20-9BEB-379C620FE7D1}"/>
          </ac:spMkLst>
        </pc:spChg>
        <pc:spChg chg="add mod">
          <ac:chgData name="Iñaki Val Beitia" userId="c091fdec-014d-40a0-997a-9f48f5a155e9" providerId="ADAL" clId="{940C9F51-1485-46BE-AA35-42023C68D4F7}" dt="2024-08-19T09:56:21.527" v="49" actId="1076"/>
          <ac:spMkLst>
            <pc:docMk/>
            <pc:sldMk cId="3317289597" sldId="2464"/>
            <ac:spMk id="90" creationId="{2CC721D5-379B-72D3-6EF1-259469F27209}"/>
          </ac:spMkLst>
        </pc:spChg>
        <pc:spChg chg="add mod">
          <ac:chgData name="Iñaki Val Beitia" userId="c091fdec-014d-40a0-997a-9f48f5a155e9" providerId="ADAL" clId="{940C9F51-1485-46BE-AA35-42023C68D4F7}" dt="2024-08-19T09:56:21.527" v="49" actId="1076"/>
          <ac:spMkLst>
            <pc:docMk/>
            <pc:sldMk cId="3317289597" sldId="2464"/>
            <ac:spMk id="92" creationId="{022A91A0-7083-59F1-2D5C-F237BB5F48D8}"/>
          </ac:spMkLst>
        </pc:spChg>
        <pc:spChg chg="add mod">
          <ac:chgData name="Iñaki Val Beitia" userId="c091fdec-014d-40a0-997a-9f48f5a155e9" providerId="ADAL" clId="{940C9F51-1485-46BE-AA35-42023C68D4F7}" dt="2024-08-19T09:56:21.527" v="49" actId="1076"/>
          <ac:spMkLst>
            <pc:docMk/>
            <pc:sldMk cId="3317289597" sldId="2464"/>
            <ac:spMk id="95" creationId="{48AA2DA4-045A-EC6B-5381-3EF3FC220F29}"/>
          </ac:spMkLst>
        </pc:spChg>
        <pc:spChg chg="mod">
          <ac:chgData name="Iñaki Val Beitia" userId="c091fdec-014d-40a0-997a-9f48f5a155e9" providerId="ADAL" clId="{940C9F51-1485-46BE-AA35-42023C68D4F7}" dt="2024-08-19T09:56:17.231" v="48"/>
          <ac:spMkLst>
            <pc:docMk/>
            <pc:sldMk cId="3317289597" sldId="2464"/>
            <ac:spMk id="97" creationId="{2F3999F9-BCB1-59BE-D6CA-B4DF44B40CDB}"/>
          </ac:spMkLst>
        </pc:spChg>
        <pc:spChg chg="mod">
          <ac:chgData name="Iñaki Val Beitia" userId="c091fdec-014d-40a0-997a-9f48f5a155e9" providerId="ADAL" clId="{940C9F51-1485-46BE-AA35-42023C68D4F7}" dt="2024-08-19T09:56:17.231" v="48"/>
          <ac:spMkLst>
            <pc:docMk/>
            <pc:sldMk cId="3317289597" sldId="2464"/>
            <ac:spMk id="98" creationId="{59B311AD-3396-3B5F-B09F-D0AA1CAE7C30}"/>
          </ac:spMkLst>
        </pc:spChg>
        <pc:spChg chg="mod">
          <ac:chgData name="Iñaki Val Beitia" userId="c091fdec-014d-40a0-997a-9f48f5a155e9" providerId="ADAL" clId="{940C9F51-1485-46BE-AA35-42023C68D4F7}" dt="2024-08-19T09:56:17.231" v="48"/>
          <ac:spMkLst>
            <pc:docMk/>
            <pc:sldMk cId="3317289597" sldId="2464"/>
            <ac:spMk id="99" creationId="{BB6F1180-2762-DBBF-422B-56EB8C6C2A7A}"/>
          </ac:spMkLst>
        </pc:spChg>
        <pc:spChg chg="mod">
          <ac:chgData name="Iñaki Val Beitia" userId="c091fdec-014d-40a0-997a-9f48f5a155e9" providerId="ADAL" clId="{940C9F51-1485-46BE-AA35-42023C68D4F7}" dt="2024-08-19T09:56:17.231" v="48"/>
          <ac:spMkLst>
            <pc:docMk/>
            <pc:sldMk cId="3317289597" sldId="2464"/>
            <ac:spMk id="101" creationId="{4A1B6518-9E1B-F7A2-4DEF-8E947A45CF9C}"/>
          </ac:spMkLst>
        </pc:spChg>
        <pc:spChg chg="mod">
          <ac:chgData name="Iñaki Val Beitia" userId="c091fdec-014d-40a0-997a-9f48f5a155e9" providerId="ADAL" clId="{940C9F51-1485-46BE-AA35-42023C68D4F7}" dt="2024-08-19T09:56:17.231" v="48"/>
          <ac:spMkLst>
            <pc:docMk/>
            <pc:sldMk cId="3317289597" sldId="2464"/>
            <ac:spMk id="102" creationId="{CA2B042C-AE06-937C-6414-45A2C1159C5A}"/>
          </ac:spMkLst>
        </pc:spChg>
        <pc:spChg chg="mod">
          <ac:chgData name="Iñaki Val Beitia" userId="c091fdec-014d-40a0-997a-9f48f5a155e9" providerId="ADAL" clId="{940C9F51-1485-46BE-AA35-42023C68D4F7}" dt="2024-08-19T09:56:17.231" v="48"/>
          <ac:spMkLst>
            <pc:docMk/>
            <pc:sldMk cId="3317289597" sldId="2464"/>
            <ac:spMk id="103" creationId="{61BA2A03-5C20-095C-EBB3-C783020CCD1E}"/>
          </ac:spMkLst>
        </pc:spChg>
        <pc:spChg chg="del">
          <ac:chgData name="Iñaki Val Beitia" userId="c091fdec-014d-40a0-997a-9f48f5a155e9" providerId="ADAL" clId="{940C9F51-1485-46BE-AA35-42023C68D4F7}" dt="2024-08-19T09:55:27.668" v="41" actId="478"/>
          <ac:spMkLst>
            <pc:docMk/>
            <pc:sldMk cId="3317289597" sldId="2464"/>
            <ac:spMk id="106" creationId="{2676044A-CBB7-8DEA-87A0-A94C75A97390}"/>
          </ac:spMkLst>
        </pc:spChg>
        <pc:spChg chg="del">
          <ac:chgData name="Iñaki Val Beitia" userId="c091fdec-014d-40a0-997a-9f48f5a155e9" providerId="ADAL" clId="{940C9F51-1485-46BE-AA35-42023C68D4F7}" dt="2024-08-19T09:55:27.668" v="41" actId="478"/>
          <ac:spMkLst>
            <pc:docMk/>
            <pc:sldMk cId="3317289597" sldId="2464"/>
            <ac:spMk id="109" creationId="{A785E85F-3E28-5A08-848F-C8F39BD262A9}"/>
          </ac:spMkLst>
        </pc:spChg>
        <pc:spChg chg="del">
          <ac:chgData name="Iñaki Val Beitia" userId="c091fdec-014d-40a0-997a-9f48f5a155e9" providerId="ADAL" clId="{940C9F51-1485-46BE-AA35-42023C68D4F7}" dt="2024-08-19T09:55:27.668" v="41" actId="478"/>
          <ac:spMkLst>
            <pc:docMk/>
            <pc:sldMk cId="3317289597" sldId="2464"/>
            <ac:spMk id="111" creationId="{54268D7C-ADDD-09D5-BB7C-3BC333BB3B06}"/>
          </ac:spMkLst>
        </pc:spChg>
        <pc:spChg chg="del">
          <ac:chgData name="Iñaki Val Beitia" userId="c091fdec-014d-40a0-997a-9f48f5a155e9" providerId="ADAL" clId="{940C9F51-1485-46BE-AA35-42023C68D4F7}" dt="2024-08-19T09:55:27.668" v="41" actId="478"/>
          <ac:spMkLst>
            <pc:docMk/>
            <pc:sldMk cId="3317289597" sldId="2464"/>
            <ac:spMk id="112" creationId="{4BD0C1B9-0E1F-627F-1F2B-0E2C8C4FEC68}"/>
          </ac:spMkLst>
        </pc:spChg>
        <pc:spChg chg="del">
          <ac:chgData name="Iñaki Val Beitia" userId="c091fdec-014d-40a0-997a-9f48f5a155e9" providerId="ADAL" clId="{940C9F51-1485-46BE-AA35-42023C68D4F7}" dt="2024-08-19T09:55:27.668" v="41" actId="478"/>
          <ac:spMkLst>
            <pc:docMk/>
            <pc:sldMk cId="3317289597" sldId="2464"/>
            <ac:spMk id="113" creationId="{ECBDD99F-731B-81A5-EBBC-82F9B7B826E1}"/>
          </ac:spMkLst>
        </pc:spChg>
        <pc:spChg chg="del">
          <ac:chgData name="Iñaki Val Beitia" userId="c091fdec-014d-40a0-997a-9f48f5a155e9" providerId="ADAL" clId="{940C9F51-1485-46BE-AA35-42023C68D4F7}" dt="2024-08-19T09:55:27.668" v="41" actId="478"/>
          <ac:spMkLst>
            <pc:docMk/>
            <pc:sldMk cId="3317289597" sldId="2464"/>
            <ac:spMk id="114" creationId="{3A9ABA49-714B-A0FD-E539-FB9EAC9210D3}"/>
          </ac:spMkLst>
        </pc:spChg>
        <pc:spChg chg="del">
          <ac:chgData name="Iñaki Val Beitia" userId="c091fdec-014d-40a0-997a-9f48f5a155e9" providerId="ADAL" clId="{940C9F51-1485-46BE-AA35-42023C68D4F7}" dt="2024-08-19T09:55:27.668" v="41" actId="478"/>
          <ac:spMkLst>
            <pc:docMk/>
            <pc:sldMk cId="3317289597" sldId="2464"/>
            <ac:spMk id="115" creationId="{90642087-D68E-A75B-9B90-0716F990DBC3}"/>
          </ac:spMkLst>
        </pc:spChg>
        <pc:spChg chg="del">
          <ac:chgData name="Iñaki Val Beitia" userId="c091fdec-014d-40a0-997a-9f48f5a155e9" providerId="ADAL" clId="{940C9F51-1485-46BE-AA35-42023C68D4F7}" dt="2024-08-19T09:55:27.668" v="41" actId="478"/>
          <ac:spMkLst>
            <pc:docMk/>
            <pc:sldMk cId="3317289597" sldId="2464"/>
            <ac:spMk id="116" creationId="{615AF44A-893C-5653-9B5B-5B1B9A32B2CF}"/>
          </ac:spMkLst>
        </pc:spChg>
        <pc:spChg chg="del">
          <ac:chgData name="Iñaki Val Beitia" userId="c091fdec-014d-40a0-997a-9f48f5a155e9" providerId="ADAL" clId="{940C9F51-1485-46BE-AA35-42023C68D4F7}" dt="2024-08-19T09:55:27.668" v="41" actId="478"/>
          <ac:spMkLst>
            <pc:docMk/>
            <pc:sldMk cId="3317289597" sldId="2464"/>
            <ac:spMk id="117" creationId="{0BD7C223-E92B-1BA7-F100-87EC2DD23D83}"/>
          </ac:spMkLst>
        </pc:spChg>
        <pc:spChg chg="del">
          <ac:chgData name="Iñaki Val Beitia" userId="c091fdec-014d-40a0-997a-9f48f5a155e9" providerId="ADAL" clId="{940C9F51-1485-46BE-AA35-42023C68D4F7}" dt="2024-08-19T09:55:27.668" v="41" actId="478"/>
          <ac:spMkLst>
            <pc:docMk/>
            <pc:sldMk cId="3317289597" sldId="2464"/>
            <ac:spMk id="119" creationId="{B19775D9-25FD-2602-0FBB-E3FD8C74531F}"/>
          </ac:spMkLst>
        </pc:spChg>
        <pc:spChg chg="del">
          <ac:chgData name="Iñaki Val Beitia" userId="c091fdec-014d-40a0-997a-9f48f5a155e9" providerId="ADAL" clId="{940C9F51-1485-46BE-AA35-42023C68D4F7}" dt="2024-08-19T09:55:27.668" v="41" actId="478"/>
          <ac:spMkLst>
            <pc:docMk/>
            <pc:sldMk cId="3317289597" sldId="2464"/>
            <ac:spMk id="122" creationId="{9DFF1D1E-130F-266F-BD36-6B628A8FAAE7}"/>
          </ac:spMkLst>
        </pc:spChg>
        <pc:spChg chg="del">
          <ac:chgData name="Iñaki Val Beitia" userId="c091fdec-014d-40a0-997a-9f48f5a155e9" providerId="ADAL" clId="{940C9F51-1485-46BE-AA35-42023C68D4F7}" dt="2024-08-19T09:55:27.668" v="41" actId="478"/>
          <ac:spMkLst>
            <pc:docMk/>
            <pc:sldMk cId="3317289597" sldId="2464"/>
            <ac:spMk id="123" creationId="{AD30A2ED-A209-4305-114D-ABEDA6E72141}"/>
          </ac:spMkLst>
        </pc:spChg>
        <pc:spChg chg="del">
          <ac:chgData name="Iñaki Val Beitia" userId="c091fdec-014d-40a0-997a-9f48f5a155e9" providerId="ADAL" clId="{940C9F51-1485-46BE-AA35-42023C68D4F7}" dt="2024-08-19T09:55:27.668" v="41" actId="478"/>
          <ac:spMkLst>
            <pc:docMk/>
            <pc:sldMk cId="3317289597" sldId="2464"/>
            <ac:spMk id="124" creationId="{3F508451-3EEA-4F84-1E06-E5248126E0C2}"/>
          </ac:spMkLst>
        </pc:spChg>
        <pc:spChg chg="del">
          <ac:chgData name="Iñaki Val Beitia" userId="c091fdec-014d-40a0-997a-9f48f5a155e9" providerId="ADAL" clId="{940C9F51-1485-46BE-AA35-42023C68D4F7}" dt="2024-08-19T09:55:27.668" v="41" actId="478"/>
          <ac:spMkLst>
            <pc:docMk/>
            <pc:sldMk cId="3317289597" sldId="2464"/>
            <ac:spMk id="125" creationId="{2C032A8F-14B3-943D-D139-C3E613BC0437}"/>
          </ac:spMkLst>
        </pc:spChg>
        <pc:spChg chg="del">
          <ac:chgData name="Iñaki Val Beitia" userId="c091fdec-014d-40a0-997a-9f48f5a155e9" providerId="ADAL" clId="{940C9F51-1485-46BE-AA35-42023C68D4F7}" dt="2024-08-19T09:55:27.668" v="41" actId="478"/>
          <ac:spMkLst>
            <pc:docMk/>
            <pc:sldMk cId="3317289597" sldId="2464"/>
            <ac:spMk id="126" creationId="{72EEBD19-F342-E57B-2C84-7451DB78690E}"/>
          </ac:spMkLst>
        </pc:spChg>
        <pc:spChg chg="del">
          <ac:chgData name="Iñaki Val Beitia" userId="c091fdec-014d-40a0-997a-9f48f5a155e9" providerId="ADAL" clId="{940C9F51-1485-46BE-AA35-42023C68D4F7}" dt="2024-08-19T09:55:27.668" v="41" actId="478"/>
          <ac:spMkLst>
            <pc:docMk/>
            <pc:sldMk cId="3317289597" sldId="2464"/>
            <ac:spMk id="127" creationId="{4D0138E5-AECB-629B-60AA-6DA4A4FB200A}"/>
          </ac:spMkLst>
        </pc:spChg>
        <pc:spChg chg="del">
          <ac:chgData name="Iñaki Val Beitia" userId="c091fdec-014d-40a0-997a-9f48f5a155e9" providerId="ADAL" clId="{940C9F51-1485-46BE-AA35-42023C68D4F7}" dt="2024-08-19T09:55:27.668" v="41" actId="478"/>
          <ac:spMkLst>
            <pc:docMk/>
            <pc:sldMk cId="3317289597" sldId="2464"/>
            <ac:spMk id="129" creationId="{3F0C7195-949D-2ABD-0E89-6786B3C7BCF7}"/>
          </ac:spMkLst>
        </pc:spChg>
        <pc:spChg chg="del">
          <ac:chgData name="Iñaki Val Beitia" userId="c091fdec-014d-40a0-997a-9f48f5a155e9" providerId="ADAL" clId="{940C9F51-1485-46BE-AA35-42023C68D4F7}" dt="2024-08-19T09:55:27.668" v="41" actId="478"/>
          <ac:spMkLst>
            <pc:docMk/>
            <pc:sldMk cId="3317289597" sldId="2464"/>
            <ac:spMk id="132" creationId="{2637F7B8-983F-934D-E7F3-BB4FE0C193BD}"/>
          </ac:spMkLst>
        </pc:spChg>
        <pc:spChg chg="add mod">
          <ac:chgData name="Iñaki Val Beitia" userId="c091fdec-014d-40a0-997a-9f48f5a155e9" providerId="ADAL" clId="{940C9F51-1485-46BE-AA35-42023C68D4F7}" dt="2024-08-19T09:56:21.527" v="49" actId="1076"/>
          <ac:spMkLst>
            <pc:docMk/>
            <pc:sldMk cId="3317289597" sldId="2464"/>
            <ac:spMk id="143" creationId="{28FEB757-56C8-2F63-2AFD-3E30837AB7C0}"/>
          </ac:spMkLst>
        </pc:spChg>
        <pc:spChg chg="add mod">
          <ac:chgData name="Iñaki Val Beitia" userId="c091fdec-014d-40a0-997a-9f48f5a155e9" providerId="ADAL" clId="{940C9F51-1485-46BE-AA35-42023C68D4F7}" dt="2024-08-19T09:56:21.527" v="49" actId="1076"/>
          <ac:spMkLst>
            <pc:docMk/>
            <pc:sldMk cId="3317289597" sldId="2464"/>
            <ac:spMk id="144" creationId="{4E96588E-FB92-CC45-59C9-0EA605C5BDF4}"/>
          </ac:spMkLst>
        </pc:spChg>
        <pc:spChg chg="mod">
          <ac:chgData name="Iñaki Val Beitia" userId="c091fdec-014d-40a0-997a-9f48f5a155e9" providerId="ADAL" clId="{940C9F51-1485-46BE-AA35-42023C68D4F7}" dt="2024-08-19T09:56:17.231" v="48"/>
          <ac:spMkLst>
            <pc:docMk/>
            <pc:sldMk cId="3317289597" sldId="2464"/>
            <ac:spMk id="146" creationId="{7FC12189-D0C5-61DB-70DB-2C97BC40F5F9}"/>
          </ac:spMkLst>
        </pc:spChg>
        <pc:spChg chg="mod">
          <ac:chgData name="Iñaki Val Beitia" userId="c091fdec-014d-40a0-997a-9f48f5a155e9" providerId="ADAL" clId="{940C9F51-1485-46BE-AA35-42023C68D4F7}" dt="2024-08-19T09:56:17.231" v="48"/>
          <ac:spMkLst>
            <pc:docMk/>
            <pc:sldMk cId="3317289597" sldId="2464"/>
            <ac:spMk id="147" creationId="{E6327660-9E82-7E54-D23C-6A6A232BF0FB}"/>
          </ac:spMkLst>
        </pc:spChg>
        <pc:spChg chg="mod">
          <ac:chgData name="Iñaki Val Beitia" userId="c091fdec-014d-40a0-997a-9f48f5a155e9" providerId="ADAL" clId="{940C9F51-1485-46BE-AA35-42023C68D4F7}" dt="2024-08-19T09:56:17.231" v="48"/>
          <ac:spMkLst>
            <pc:docMk/>
            <pc:sldMk cId="3317289597" sldId="2464"/>
            <ac:spMk id="148" creationId="{C9C92FD2-89EE-1D71-1FE2-945D4D832D99}"/>
          </ac:spMkLst>
        </pc:spChg>
        <pc:spChg chg="add mod">
          <ac:chgData name="Iñaki Val Beitia" userId="c091fdec-014d-40a0-997a-9f48f5a155e9" providerId="ADAL" clId="{940C9F51-1485-46BE-AA35-42023C68D4F7}" dt="2024-08-19T09:56:21.527" v="49" actId="1076"/>
          <ac:spMkLst>
            <pc:docMk/>
            <pc:sldMk cId="3317289597" sldId="2464"/>
            <ac:spMk id="149" creationId="{6F7FC167-878C-6C7F-E5C0-BCA775C7EFDE}"/>
          </ac:spMkLst>
        </pc:spChg>
        <pc:spChg chg="add mod">
          <ac:chgData name="Iñaki Val Beitia" userId="c091fdec-014d-40a0-997a-9f48f5a155e9" providerId="ADAL" clId="{940C9F51-1485-46BE-AA35-42023C68D4F7}" dt="2024-08-19T09:56:21.527" v="49" actId="1076"/>
          <ac:spMkLst>
            <pc:docMk/>
            <pc:sldMk cId="3317289597" sldId="2464"/>
            <ac:spMk id="150" creationId="{7F70E3F7-651D-51DF-525D-94F89825597C}"/>
          </ac:spMkLst>
        </pc:spChg>
        <pc:spChg chg="mod">
          <ac:chgData name="Iñaki Val Beitia" userId="c091fdec-014d-40a0-997a-9f48f5a155e9" providerId="ADAL" clId="{940C9F51-1485-46BE-AA35-42023C68D4F7}" dt="2024-08-19T09:56:17.231" v="48"/>
          <ac:spMkLst>
            <pc:docMk/>
            <pc:sldMk cId="3317289597" sldId="2464"/>
            <ac:spMk id="152" creationId="{01F91B67-B496-C3B1-8265-471E0F64AF2A}"/>
          </ac:spMkLst>
        </pc:spChg>
        <pc:spChg chg="mod">
          <ac:chgData name="Iñaki Val Beitia" userId="c091fdec-014d-40a0-997a-9f48f5a155e9" providerId="ADAL" clId="{940C9F51-1485-46BE-AA35-42023C68D4F7}" dt="2024-08-19T09:56:17.231" v="48"/>
          <ac:spMkLst>
            <pc:docMk/>
            <pc:sldMk cId="3317289597" sldId="2464"/>
            <ac:spMk id="153" creationId="{14B119C7-4008-C7AD-690A-4FB5D7318D54}"/>
          </ac:spMkLst>
        </pc:spChg>
        <pc:spChg chg="del">
          <ac:chgData name="Iñaki Val Beitia" userId="c091fdec-014d-40a0-997a-9f48f5a155e9" providerId="ADAL" clId="{940C9F51-1485-46BE-AA35-42023C68D4F7}" dt="2024-08-19T09:55:30.550" v="42" actId="478"/>
          <ac:spMkLst>
            <pc:docMk/>
            <pc:sldMk cId="3317289597" sldId="2464"/>
            <ac:spMk id="157" creationId="{7C3E0D3E-1BD4-8887-CCBE-8E150759D0EB}"/>
          </ac:spMkLst>
        </pc:spChg>
        <pc:spChg chg="mod">
          <ac:chgData name="Iñaki Val Beitia" userId="c091fdec-014d-40a0-997a-9f48f5a155e9" providerId="ADAL" clId="{940C9F51-1485-46BE-AA35-42023C68D4F7}" dt="2024-08-19T09:56:17.231" v="48"/>
          <ac:spMkLst>
            <pc:docMk/>
            <pc:sldMk cId="3317289597" sldId="2464"/>
            <ac:spMk id="158" creationId="{968935B4-9C7A-C7E3-0534-AACE24215A42}"/>
          </ac:spMkLst>
        </pc:spChg>
        <pc:spChg chg="add mod">
          <ac:chgData name="Iñaki Val Beitia" userId="c091fdec-014d-40a0-997a-9f48f5a155e9" providerId="ADAL" clId="{940C9F51-1485-46BE-AA35-42023C68D4F7}" dt="2024-08-19T09:56:21.527" v="49" actId="1076"/>
          <ac:spMkLst>
            <pc:docMk/>
            <pc:sldMk cId="3317289597" sldId="2464"/>
            <ac:spMk id="159" creationId="{FFF333C0-1D97-1718-B640-75B4459D71E9}"/>
          </ac:spMkLst>
        </pc:spChg>
        <pc:spChg chg="del">
          <ac:chgData name="Iñaki Val Beitia" userId="c091fdec-014d-40a0-997a-9f48f5a155e9" providerId="ADAL" clId="{940C9F51-1485-46BE-AA35-42023C68D4F7}" dt="2024-08-19T09:55:30.550" v="42" actId="478"/>
          <ac:spMkLst>
            <pc:docMk/>
            <pc:sldMk cId="3317289597" sldId="2464"/>
            <ac:spMk id="160" creationId="{E02C19AD-F948-004D-BF0C-D9707F919231}"/>
          </ac:spMkLst>
        </pc:spChg>
        <pc:spChg chg="del">
          <ac:chgData name="Iñaki Val Beitia" userId="c091fdec-014d-40a0-997a-9f48f5a155e9" providerId="ADAL" clId="{940C9F51-1485-46BE-AA35-42023C68D4F7}" dt="2024-08-19T09:55:30.550" v="42" actId="478"/>
          <ac:spMkLst>
            <pc:docMk/>
            <pc:sldMk cId="3317289597" sldId="2464"/>
            <ac:spMk id="163" creationId="{14A97EAA-49C8-0C4B-541B-FD0636D196AB}"/>
          </ac:spMkLst>
        </pc:spChg>
        <pc:spChg chg="del">
          <ac:chgData name="Iñaki Val Beitia" userId="c091fdec-014d-40a0-997a-9f48f5a155e9" providerId="ADAL" clId="{940C9F51-1485-46BE-AA35-42023C68D4F7}" dt="2024-08-19T09:55:30.550" v="42" actId="478"/>
          <ac:spMkLst>
            <pc:docMk/>
            <pc:sldMk cId="3317289597" sldId="2464"/>
            <ac:spMk id="164" creationId="{D0529377-2485-F8BE-E165-4AA3894974E1}"/>
          </ac:spMkLst>
        </pc:spChg>
        <pc:spChg chg="del">
          <ac:chgData name="Iñaki Val Beitia" userId="c091fdec-014d-40a0-997a-9f48f5a155e9" providerId="ADAL" clId="{940C9F51-1485-46BE-AA35-42023C68D4F7}" dt="2024-08-19T09:55:30.550" v="42" actId="478"/>
          <ac:spMkLst>
            <pc:docMk/>
            <pc:sldMk cId="3317289597" sldId="2464"/>
            <ac:spMk id="165" creationId="{EE2F761A-B191-7DAA-F20E-181C854D7E61}"/>
          </ac:spMkLst>
        </pc:spChg>
        <pc:spChg chg="add mod">
          <ac:chgData name="Iñaki Val Beitia" userId="c091fdec-014d-40a0-997a-9f48f5a155e9" providerId="ADAL" clId="{940C9F51-1485-46BE-AA35-42023C68D4F7}" dt="2024-08-19T09:56:21.527" v="49" actId="1076"/>
          <ac:spMkLst>
            <pc:docMk/>
            <pc:sldMk cId="3317289597" sldId="2464"/>
            <ac:spMk id="166" creationId="{A4CED889-0A53-FE32-ECEA-D5A4A0BE98DB}"/>
          </ac:spMkLst>
        </pc:spChg>
        <pc:spChg chg="add mod">
          <ac:chgData name="Iñaki Val Beitia" userId="c091fdec-014d-40a0-997a-9f48f5a155e9" providerId="ADAL" clId="{940C9F51-1485-46BE-AA35-42023C68D4F7}" dt="2024-08-19T09:56:21.527" v="49" actId="1076"/>
          <ac:spMkLst>
            <pc:docMk/>
            <pc:sldMk cId="3317289597" sldId="2464"/>
            <ac:spMk id="167" creationId="{359CD833-8730-5ED1-86EE-E05C9E505A10}"/>
          </ac:spMkLst>
        </pc:spChg>
        <pc:spChg chg="add mod">
          <ac:chgData name="Iñaki Val Beitia" userId="c091fdec-014d-40a0-997a-9f48f5a155e9" providerId="ADAL" clId="{940C9F51-1485-46BE-AA35-42023C68D4F7}" dt="2024-08-19T09:56:21.527" v="49" actId="1076"/>
          <ac:spMkLst>
            <pc:docMk/>
            <pc:sldMk cId="3317289597" sldId="2464"/>
            <ac:spMk id="168" creationId="{C80FA668-4736-71C7-55DC-2B24D77DA17D}"/>
          </ac:spMkLst>
        </pc:spChg>
        <pc:spChg chg="add mod">
          <ac:chgData name="Iñaki Val Beitia" userId="c091fdec-014d-40a0-997a-9f48f5a155e9" providerId="ADAL" clId="{940C9F51-1485-46BE-AA35-42023C68D4F7}" dt="2024-08-19T09:56:21.527" v="49" actId="1076"/>
          <ac:spMkLst>
            <pc:docMk/>
            <pc:sldMk cId="3317289597" sldId="2464"/>
            <ac:spMk id="169" creationId="{06D4BC5D-8EED-1508-E51C-C40675A1B61F}"/>
          </ac:spMkLst>
        </pc:spChg>
        <pc:spChg chg="add mod">
          <ac:chgData name="Iñaki Val Beitia" userId="c091fdec-014d-40a0-997a-9f48f5a155e9" providerId="ADAL" clId="{940C9F51-1485-46BE-AA35-42023C68D4F7}" dt="2024-08-19T09:56:21.527" v="49" actId="1076"/>
          <ac:spMkLst>
            <pc:docMk/>
            <pc:sldMk cId="3317289597" sldId="2464"/>
            <ac:spMk id="171" creationId="{04C133AE-65BF-CB08-4BB6-C63F8236BD27}"/>
          </ac:spMkLst>
        </pc:spChg>
        <pc:spChg chg="add mod">
          <ac:chgData name="Iñaki Val Beitia" userId="c091fdec-014d-40a0-997a-9f48f5a155e9" providerId="ADAL" clId="{940C9F51-1485-46BE-AA35-42023C68D4F7}" dt="2024-08-19T09:56:21.527" v="49" actId="1076"/>
          <ac:spMkLst>
            <pc:docMk/>
            <pc:sldMk cId="3317289597" sldId="2464"/>
            <ac:spMk id="174" creationId="{AE9F527D-06D8-E6A4-B7BF-3CE6105B12A5}"/>
          </ac:spMkLst>
        </pc:spChg>
        <pc:spChg chg="mod">
          <ac:chgData name="Iñaki Val Beitia" userId="c091fdec-014d-40a0-997a-9f48f5a155e9" providerId="ADAL" clId="{940C9F51-1485-46BE-AA35-42023C68D4F7}" dt="2024-08-19T09:56:17.231" v="48"/>
          <ac:spMkLst>
            <pc:docMk/>
            <pc:sldMk cId="3317289597" sldId="2464"/>
            <ac:spMk id="176" creationId="{8E76EE8B-57F0-0322-90D3-FC93D41E5690}"/>
          </ac:spMkLst>
        </pc:spChg>
        <pc:spChg chg="mod">
          <ac:chgData name="Iñaki Val Beitia" userId="c091fdec-014d-40a0-997a-9f48f5a155e9" providerId="ADAL" clId="{940C9F51-1485-46BE-AA35-42023C68D4F7}" dt="2024-08-19T09:56:17.231" v="48"/>
          <ac:spMkLst>
            <pc:docMk/>
            <pc:sldMk cId="3317289597" sldId="2464"/>
            <ac:spMk id="177" creationId="{BB4AB9EB-EE53-3B0D-80C7-2714B4BFBF8D}"/>
          </ac:spMkLst>
        </pc:spChg>
        <pc:spChg chg="mod">
          <ac:chgData name="Iñaki Val Beitia" userId="c091fdec-014d-40a0-997a-9f48f5a155e9" providerId="ADAL" clId="{940C9F51-1485-46BE-AA35-42023C68D4F7}" dt="2024-08-19T09:56:17.231" v="48"/>
          <ac:spMkLst>
            <pc:docMk/>
            <pc:sldMk cId="3317289597" sldId="2464"/>
            <ac:spMk id="178" creationId="{2C1A4485-B2F5-0DF4-F902-4E6C7EB420D4}"/>
          </ac:spMkLst>
        </pc:spChg>
        <pc:spChg chg="add mod">
          <ac:chgData name="Iñaki Val Beitia" userId="c091fdec-014d-40a0-997a-9f48f5a155e9" providerId="ADAL" clId="{940C9F51-1485-46BE-AA35-42023C68D4F7}" dt="2024-08-19T09:56:21.527" v="49" actId="1076"/>
          <ac:spMkLst>
            <pc:docMk/>
            <pc:sldMk cId="3317289597" sldId="2464"/>
            <ac:spMk id="184" creationId="{A4FDB5A0-FF26-A1DC-96E0-65883F6992FA}"/>
          </ac:spMkLst>
        </pc:spChg>
        <pc:spChg chg="add mod">
          <ac:chgData name="Iñaki Val Beitia" userId="c091fdec-014d-40a0-997a-9f48f5a155e9" providerId="ADAL" clId="{940C9F51-1485-46BE-AA35-42023C68D4F7}" dt="2024-08-19T09:56:21.527" v="49" actId="1076"/>
          <ac:spMkLst>
            <pc:docMk/>
            <pc:sldMk cId="3317289597" sldId="2464"/>
            <ac:spMk id="186" creationId="{556C9279-5F5F-495D-AC53-94A1C20B65DB}"/>
          </ac:spMkLst>
        </pc:spChg>
        <pc:spChg chg="add mod">
          <ac:chgData name="Iñaki Val Beitia" userId="c091fdec-014d-40a0-997a-9f48f5a155e9" providerId="ADAL" clId="{940C9F51-1485-46BE-AA35-42023C68D4F7}" dt="2024-08-19T09:56:21.527" v="49" actId="1076"/>
          <ac:spMkLst>
            <pc:docMk/>
            <pc:sldMk cId="3317289597" sldId="2464"/>
            <ac:spMk id="192" creationId="{49F9891B-9C02-B2EF-C90B-C0B5B2A10DD1}"/>
          </ac:spMkLst>
        </pc:spChg>
        <pc:spChg chg="add mod">
          <ac:chgData name="Iñaki Val Beitia" userId="c091fdec-014d-40a0-997a-9f48f5a155e9" providerId="ADAL" clId="{940C9F51-1485-46BE-AA35-42023C68D4F7}" dt="2024-08-19T09:56:21.527" v="49" actId="1076"/>
          <ac:spMkLst>
            <pc:docMk/>
            <pc:sldMk cId="3317289597" sldId="2464"/>
            <ac:spMk id="193" creationId="{1F1106C6-AF73-669C-12AA-CA9F52974FE8}"/>
          </ac:spMkLst>
        </pc:spChg>
        <pc:spChg chg="add mod">
          <ac:chgData name="Iñaki Val Beitia" userId="c091fdec-014d-40a0-997a-9f48f5a155e9" providerId="ADAL" clId="{940C9F51-1485-46BE-AA35-42023C68D4F7}" dt="2024-08-19T09:56:21.527" v="49" actId="1076"/>
          <ac:spMkLst>
            <pc:docMk/>
            <pc:sldMk cId="3317289597" sldId="2464"/>
            <ac:spMk id="194" creationId="{C387BC9A-6464-26F5-83C4-F5A8F895D6E9}"/>
          </ac:spMkLst>
        </pc:spChg>
        <pc:spChg chg="add mod">
          <ac:chgData name="Iñaki Val Beitia" userId="c091fdec-014d-40a0-997a-9f48f5a155e9" providerId="ADAL" clId="{940C9F51-1485-46BE-AA35-42023C68D4F7}" dt="2024-08-19T09:56:21.527" v="49" actId="1076"/>
          <ac:spMkLst>
            <pc:docMk/>
            <pc:sldMk cId="3317289597" sldId="2464"/>
            <ac:spMk id="195" creationId="{4BE4CEB0-75C0-9F50-9770-5B52B8AB18E4}"/>
          </ac:spMkLst>
        </pc:spChg>
        <pc:spChg chg="del">
          <ac:chgData name="Iñaki Val Beitia" userId="c091fdec-014d-40a0-997a-9f48f5a155e9" providerId="ADAL" clId="{940C9F51-1485-46BE-AA35-42023C68D4F7}" dt="2024-08-19T09:55:27.668" v="41" actId="478"/>
          <ac:spMkLst>
            <pc:docMk/>
            <pc:sldMk cId="3317289597" sldId="2464"/>
            <ac:spMk id="197" creationId="{BA0CE8FC-2906-A655-C685-B20848B7AC2B}"/>
          </ac:spMkLst>
        </pc:spChg>
        <pc:spChg chg="del">
          <ac:chgData name="Iñaki Val Beitia" userId="c091fdec-014d-40a0-997a-9f48f5a155e9" providerId="ADAL" clId="{940C9F51-1485-46BE-AA35-42023C68D4F7}" dt="2024-08-19T09:55:27.668" v="41" actId="478"/>
          <ac:spMkLst>
            <pc:docMk/>
            <pc:sldMk cId="3317289597" sldId="2464"/>
            <ac:spMk id="198" creationId="{88B4359F-3D11-C4D5-CE4A-7B692C89F5A4}"/>
          </ac:spMkLst>
        </pc:spChg>
        <pc:spChg chg="add mod">
          <ac:chgData name="Iñaki Val Beitia" userId="c091fdec-014d-40a0-997a-9f48f5a155e9" providerId="ADAL" clId="{940C9F51-1485-46BE-AA35-42023C68D4F7}" dt="2024-08-19T09:56:21.527" v="49" actId="1076"/>
          <ac:spMkLst>
            <pc:docMk/>
            <pc:sldMk cId="3317289597" sldId="2464"/>
            <ac:spMk id="204" creationId="{B11A08DB-0D10-F17B-72A0-5EF6F4D51755}"/>
          </ac:spMkLst>
        </pc:spChg>
        <pc:spChg chg="del">
          <ac:chgData name="Iñaki Val Beitia" userId="c091fdec-014d-40a0-997a-9f48f5a155e9" providerId="ADAL" clId="{940C9F51-1485-46BE-AA35-42023C68D4F7}" dt="2024-08-19T09:55:27.668" v="41" actId="478"/>
          <ac:spMkLst>
            <pc:docMk/>
            <pc:sldMk cId="3317289597" sldId="2464"/>
            <ac:spMk id="208" creationId="{FEF9C440-5CA7-C1D6-35C2-2094D08C782B}"/>
          </ac:spMkLst>
        </pc:spChg>
        <pc:spChg chg="del">
          <ac:chgData name="Iñaki Val Beitia" userId="c091fdec-014d-40a0-997a-9f48f5a155e9" providerId="ADAL" clId="{940C9F51-1485-46BE-AA35-42023C68D4F7}" dt="2024-08-19T09:55:27.668" v="41" actId="478"/>
          <ac:spMkLst>
            <pc:docMk/>
            <pc:sldMk cId="3317289597" sldId="2464"/>
            <ac:spMk id="210" creationId="{A5B4FB17-5B00-EC14-1E9A-20A4EE78B63C}"/>
          </ac:spMkLst>
        </pc:spChg>
        <pc:spChg chg="del">
          <ac:chgData name="Iñaki Val Beitia" userId="c091fdec-014d-40a0-997a-9f48f5a155e9" providerId="ADAL" clId="{940C9F51-1485-46BE-AA35-42023C68D4F7}" dt="2024-08-19T09:55:27.668" v="41" actId="478"/>
          <ac:spMkLst>
            <pc:docMk/>
            <pc:sldMk cId="3317289597" sldId="2464"/>
            <ac:spMk id="215" creationId="{A142BBF5-FDA9-B956-F6E6-9D21A0BF5B03}"/>
          </ac:spMkLst>
        </pc:spChg>
        <pc:spChg chg="del">
          <ac:chgData name="Iñaki Val Beitia" userId="c091fdec-014d-40a0-997a-9f48f5a155e9" providerId="ADAL" clId="{940C9F51-1485-46BE-AA35-42023C68D4F7}" dt="2024-08-19T09:55:27.668" v="41" actId="478"/>
          <ac:spMkLst>
            <pc:docMk/>
            <pc:sldMk cId="3317289597" sldId="2464"/>
            <ac:spMk id="217" creationId="{A2D2F0A6-D519-CDFD-197A-0AE88A84BD1A}"/>
          </ac:spMkLst>
        </pc:spChg>
        <pc:spChg chg="del">
          <ac:chgData name="Iñaki Val Beitia" userId="c091fdec-014d-40a0-997a-9f48f5a155e9" providerId="ADAL" clId="{940C9F51-1485-46BE-AA35-42023C68D4F7}" dt="2024-08-19T09:55:27.668" v="41" actId="478"/>
          <ac:spMkLst>
            <pc:docMk/>
            <pc:sldMk cId="3317289597" sldId="2464"/>
            <ac:spMk id="220" creationId="{BC876A57-89D0-BB3E-EF84-753DC7E46259}"/>
          </ac:spMkLst>
        </pc:spChg>
        <pc:spChg chg="del">
          <ac:chgData name="Iñaki Val Beitia" userId="c091fdec-014d-40a0-997a-9f48f5a155e9" providerId="ADAL" clId="{940C9F51-1485-46BE-AA35-42023C68D4F7}" dt="2024-08-19T09:55:27.668" v="41" actId="478"/>
          <ac:spMkLst>
            <pc:docMk/>
            <pc:sldMk cId="3317289597" sldId="2464"/>
            <ac:spMk id="221" creationId="{09FCFB92-17D6-91A9-1BD6-D5114A09400C}"/>
          </ac:spMkLst>
        </pc:spChg>
        <pc:spChg chg="del">
          <ac:chgData name="Iñaki Val Beitia" userId="c091fdec-014d-40a0-997a-9f48f5a155e9" providerId="ADAL" clId="{940C9F51-1485-46BE-AA35-42023C68D4F7}" dt="2024-08-19T09:55:27.668" v="41" actId="478"/>
          <ac:spMkLst>
            <pc:docMk/>
            <pc:sldMk cId="3317289597" sldId="2464"/>
            <ac:spMk id="222" creationId="{003C065F-5AB4-4829-E1D6-1F78F20A35BE}"/>
          </ac:spMkLst>
        </pc:spChg>
        <pc:spChg chg="del">
          <ac:chgData name="Iñaki Val Beitia" userId="c091fdec-014d-40a0-997a-9f48f5a155e9" providerId="ADAL" clId="{940C9F51-1485-46BE-AA35-42023C68D4F7}" dt="2024-08-19T09:55:27.668" v="41" actId="478"/>
          <ac:spMkLst>
            <pc:docMk/>
            <pc:sldMk cId="3317289597" sldId="2464"/>
            <ac:spMk id="224" creationId="{49372492-E127-000D-4DDA-9E7B923C71B9}"/>
          </ac:spMkLst>
        </pc:spChg>
        <pc:spChg chg="del">
          <ac:chgData name="Iñaki Val Beitia" userId="c091fdec-014d-40a0-997a-9f48f5a155e9" providerId="ADAL" clId="{940C9F51-1485-46BE-AA35-42023C68D4F7}" dt="2024-08-19T09:55:27.668" v="41" actId="478"/>
          <ac:spMkLst>
            <pc:docMk/>
            <pc:sldMk cId="3317289597" sldId="2464"/>
            <ac:spMk id="227" creationId="{1574FEA2-7104-8C3B-AED6-21967BD30C61}"/>
          </ac:spMkLst>
        </pc:spChg>
        <pc:spChg chg="del">
          <ac:chgData name="Iñaki Val Beitia" userId="c091fdec-014d-40a0-997a-9f48f5a155e9" providerId="ADAL" clId="{940C9F51-1485-46BE-AA35-42023C68D4F7}" dt="2024-08-19T09:55:30.550" v="42" actId="478"/>
          <ac:spMkLst>
            <pc:docMk/>
            <pc:sldMk cId="3317289597" sldId="2464"/>
            <ac:spMk id="241" creationId="{BAA6E15E-A427-0306-592C-96E7FA87CDF9}"/>
          </ac:spMkLst>
        </pc:spChg>
        <pc:spChg chg="del">
          <ac:chgData name="Iñaki Val Beitia" userId="c091fdec-014d-40a0-997a-9f48f5a155e9" providerId="ADAL" clId="{940C9F51-1485-46BE-AA35-42023C68D4F7}" dt="2024-08-19T09:55:30.550" v="42" actId="478"/>
          <ac:spMkLst>
            <pc:docMk/>
            <pc:sldMk cId="3317289597" sldId="2464"/>
            <ac:spMk id="248" creationId="{CBB7BCB9-9EE1-6BB1-8580-2E1F8B016751}"/>
          </ac:spMkLst>
        </pc:spChg>
        <pc:spChg chg="del">
          <ac:chgData name="Iñaki Val Beitia" userId="c091fdec-014d-40a0-997a-9f48f5a155e9" providerId="ADAL" clId="{940C9F51-1485-46BE-AA35-42023C68D4F7}" dt="2024-08-19T09:55:30.550" v="42" actId="478"/>
          <ac:spMkLst>
            <pc:docMk/>
            <pc:sldMk cId="3317289597" sldId="2464"/>
            <ac:spMk id="258" creationId="{A592F264-9151-5229-F7AE-5B52E1E89CD9}"/>
          </ac:spMkLst>
        </pc:spChg>
        <pc:spChg chg="del">
          <ac:chgData name="Iñaki Val Beitia" userId="c091fdec-014d-40a0-997a-9f48f5a155e9" providerId="ADAL" clId="{940C9F51-1485-46BE-AA35-42023C68D4F7}" dt="2024-08-19T09:55:30.550" v="42" actId="478"/>
          <ac:spMkLst>
            <pc:docMk/>
            <pc:sldMk cId="3317289597" sldId="2464"/>
            <ac:spMk id="271" creationId="{CDEB9F80-9298-1C2F-F7F9-BFF5EE459D74}"/>
          </ac:spMkLst>
        </pc:spChg>
        <pc:spChg chg="del">
          <ac:chgData name="Iñaki Val Beitia" userId="c091fdec-014d-40a0-997a-9f48f5a155e9" providerId="ADAL" clId="{940C9F51-1485-46BE-AA35-42023C68D4F7}" dt="2024-08-19T09:55:32.751" v="43" actId="478"/>
          <ac:spMkLst>
            <pc:docMk/>
            <pc:sldMk cId="3317289597" sldId="2464"/>
            <ac:spMk id="281" creationId="{9B1EF01A-AC6C-49A9-5D5F-4A491AB2C6BF}"/>
          </ac:spMkLst>
        </pc:spChg>
        <pc:spChg chg="del">
          <ac:chgData name="Iñaki Val Beitia" userId="c091fdec-014d-40a0-997a-9f48f5a155e9" providerId="ADAL" clId="{940C9F51-1485-46BE-AA35-42023C68D4F7}" dt="2024-08-19T09:55:27.668" v="41" actId="478"/>
          <ac:spMkLst>
            <pc:docMk/>
            <pc:sldMk cId="3317289597" sldId="2464"/>
            <ac:spMk id="294" creationId="{0B49EAA6-06A0-3C6F-154C-148860C73CE7}"/>
          </ac:spMkLst>
        </pc:spChg>
        <pc:spChg chg="del">
          <ac:chgData name="Iñaki Val Beitia" userId="c091fdec-014d-40a0-997a-9f48f5a155e9" providerId="ADAL" clId="{940C9F51-1485-46BE-AA35-42023C68D4F7}" dt="2024-08-19T09:55:27.668" v="41" actId="478"/>
          <ac:spMkLst>
            <pc:docMk/>
            <pc:sldMk cId="3317289597" sldId="2464"/>
            <ac:spMk id="299" creationId="{286505A0-0938-36B7-8B87-74B464EA4F0B}"/>
          </ac:spMkLst>
        </pc:spChg>
        <pc:spChg chg="del">
          <ac:chgData name="Iñaki Val Beitia" userId="c091fdec-014d-40a0-997a-9f48f5a155e9" providerId="ADAL" clId="{940C9F51-1485-46BE-AA35-42023C68D4F7}" dt="2024-08-19T09:55:30.550" v="42" actId="478"/>
          <ac:spMkLst>
            <pc:docMk/>
            <pc:sldMk cId="3317289597" sldId="2464"/>
            <ac:spMk id="319" creationId="{63FB666D-E925-C21B-59B0-2A49CA0289AF}"/>
          </ac:spMkLst>
        </pc:spChg>
        <pc:spChg chg="del">
          <ac:chgData name="Iñaki Val Beitia" userId="c091fdec-014d-40a0-997a-9f48f5a155e9" providerId="ADAL" clId="{940C9F51-1485-46BE-AA35-42023C68D4F7}" dt="2024-08-19T09:55:27.668" v="41" actId="478"/>
          <ac:spMkLst>
            <pc:docMk/>
            <pc:sldMk cId="3317289597" sldId="2464"/>
            <ac:spMk id="321" creationId="{552948FA-7BCE-8233-D786-7A57F4708700}"/>
          </ac:spMkLst>
        </pc:spChg>
        <pc:spChg chg="del">
          <ac:chgData name="Iñaki Val Beitia" userId="c091fdec-014d-40a0-997a-9f48f5a155e9" providerId="ADAL" clId="{940C9F51-1485-46BE-AA35-42023C68D4F7}" dt="2024-08-19T09:55:27.668" v="41" actId="478"/>
          <ac:spMkLst>
            <pc:docMk/>
            <pc:sldMk cId="3317289597" sldId="2464"/>
            <ac:spMk id="322" creationId="{28C3732B-983E-7C69-D9E0-FCC3D6488366}"/>
          </ac:spMkLst>
        </pc:spChg>
        <pc:spChg chg="del">
          <ac:chgData name="Iñaki Val Beitia" userId="c091fdec-014d-40a0-997a-9f48f5a155e9" providerId="ADAL" clId="{940C9F51-1485-46BE-AA35-42023C68D4F7}" dt="2024-08-19T09:55:30.550" v="42" actId="478"/>
          <ac:spMkLst>
            <pc:docMk/>
            <pc:sldMk cId="3317289597" sldId="2464"/>
            <ac:spMk id="324" creationId="{D935ECF5-8694-BC1C-F603-1520289CD493}"/>
          </ac:spMkLst>
        </pc:spChg>
        <pc:spChg chg="del">
          <ac:chgData name="Iñaki Val Beitia" userId="c091fdec-014d-40a0-997a-9f48f5a155e9" providerId="ADAL" clId="{940C9F51-1485-46BE-AA35-42023C68D4F7}" dt="2024-08-19T09:55:30.550" v="42" actId="478"/>
          <ac:spMkLst>
            <pc:docMk/>
            <pc:sldMk cId="3317289597" sldId="2464"/>
            <ac:spMk id="325" creationId="{6BA93643-0259-692F-6955-9367C8425F3F}"/>
          </ac:spMkLst>
        </pc:spChg>
        <pc:grpChg chg="add mod">
          <ac:chgData name="Iñaki Val Beitia" userId="c091fdec-014d-40a0-997a-9f48f5a155e9" providerId="ADAL" clId="{940C9F51-1485-46BE-AA35-42023C68D4F7}" dt="2024-08-19T09:55:48.697" v="45" actId="1076"/>
          <ac:grpSpMkLst>
            <pc:docMk/>
            <pc:sldMk cId="3317289597" sldId="2464"/>
            <ac:grpSpMk id="24" creationId="{C3690CD3-E719-BA5D-608B-EC893DF2BBD7}"/>
          </ac:grpSpMkLst>
        </pc:grpChg>
        <pc:grpChg chg="add mod">
          <ac:chgData name="Iñaki Val Beitia" userId="c091fdec-014d-40a0-997a-9f48f5a155e9" providerId="ADAL" clId="{940C9F51-1485-46BE-AA35-42023C68D4F7}" dt="2024-08-19T09:55:48.697" v="45" actId="1076"/>
          <ac:grpSpMkLst>
            <pc:docMk/>
            <pc:sldMk cId="3317289597" sldId="2464"/>
            <ac:grpSpMk id="29" creationId="{537CABD6-1B81-2425-B266-F99166BD9191}"/>
          </ac:grpSpMkLst>
        </pc:grpChg>
        <pc:grpChg chg="add mod">
          <ac:chgData name="Iñaki Val Beitia" userId="c091fdec-014d-40a0-997a-9f48f5a155e9" providerId="ADAL" clId="{940C9F51-1485-46BE-AA35-42023C68D4F7}" dt="2024-08-19T09:55:48.697" v="45" actId="1076"/>
          <ac:grpSpMkLst>
            <pc:docMk/>
            <pc:sldMk cId="3317289597" sldId="2464"/>
            <ac:grpSpMk id="35" creationId="{2C494B05-2F93-2856-B8DA-DF2D290C716A}"/>
          </ac:grpSpMkLst>
        </pc:grpChg>
        <pc:grpChg chg="add mod">
          <ac:chgData name="Iñaki Val Beitia" userId="c091fdec-014d-40a0-997a-9f48f5a155e9" providerId="ADAL" clId="{940C9F51-1485-46BE-AA35-42023C68D4F7}" dt="2024-08-19T09:55:48.697" v="45" actId="1076"/>
          <ac:grpSpMkLst>
            <pc:docMk/>
            <pc:sldMk cId="3317289597" sldId="2464"/>
            <ac:grpSpMk id="40" creationId="{9B80BAC2-467E-CD4C-A1AE-CF9809189879}"/>
          </ac:grpSpMkLst>
        </pc:grpChg>
        <pc:grpChg chg="add mod">
          <ac:chgData name="Iñaki Val Beitia" userId="c091fdec-014d-40a0-997a-9f48f5a155e9" providerId="ADAL" clId="{940C9F51-1485-46BE-AA35-42023C68D4F7}" dt="2024-08-19T09:55:48.697" v="45" actId="1076"/>
          <ac:grpSpMkLst>
            <pc:docMk/>
            <pc:sldMk cId="3317289597" sldId="2464"/>
            <ac:grpSpMk id="47" creationId="{E311007F-7534-7441-A90B-4B424D5000EE}"/>
          </ac:grpSpMkLst>
        </pc:grpChg>
        <pc:grpChg chg="add mod">
          <ac:chgData name="Iñaki Val Beitia" userId="c091fdec-014d-40a0-997a-9f48f5a155e9" providerId="ADAL" clId="{940C9F51-1485-46BE-AA35-42023C68D4F7}" dt="2024-08-19T09:56:21.527" v="49" actId="1076"/>
          <ac:grpSpMkLst>
            <pc:docMk/>
            <pc:sldMk cId="3317289597" sldId="2464"/>
            <ac:grpSpMk id="96" creationId="{6848FABE-EE56-F98F-4E09-C0C55602359F}"/>
          </ac:grpSpMkLst>
        </pc:grpChg>
        <pc:grpChg chg="add mod">
          <ac:chgData name="Iñaki Val Beitia" userId="c091fdec-014d-40a0-997a-9f48f5a155e9" providerId="ADAL" clId="{940C9F51-1485-46BE-AA35-42023C68D4F7}" dt="2024-08-19T09:56:21.527" v="49" actId="1076"/>
          <ac:grpSpMkLst>
            <pc:docMk/>
            <pc:sldMk cId="3317289597" sldId="2464"/>
            <ac:grpSpMk id="100" creationId="{5B4C48B3-27CE-719B-A9D0-BE19955F35FF}"/>
          </ac:grpSpMkLst>
        </pc:grpChg>
        <pc:grpChg chg="del">
          <ac:chgData name="Iñaki Val Beitia" userId="c091fdec-014d-40a0-997a-9f48f5a155e9" providerId="ADAL" clId="{940C9F51-1485-46BE-AA35-42023C68D4F7}" dt="2024-08-19T09:55:27.668" v="41" actId="478"/>
          <ac:grpSpMkLst>
            <pc:docMk/>
            <pc:sldMk cId="3317289597" sldId="2464"/>
            <ac:grpSpMk id="133" creationId="{DBF7729D-3988-BA04-53A8-68873FDF16D4}"/>
          </ac:grpSpMkLst>
        </pc:grpChg>
        <pc:grpChg chg="del">
          <ac:chgData name="Iñaki Val Beitia" userId="c091fdec-014d-40a0-997a-9f48f5a155e9" providerId="ADAL" clId="{940C9F51-1485-46BE-AA35-42023C68D4F7}" dt="2024-08-19T09:55:27.668" v="41" actId="478"/>
          <ac:grpSpMkLst>
            <pc:docMk/>
            <pc:sldMk cId="3317289597" sldId="2464"/>
            <ac:grpSpMk id="137" creationId="{25C17E0A-9FE5-849E-B1FC-0CE243054758}"/>
          </ac:grpSpMkLst>
        </pc:grpChg>
        <pc:grpChg chg="add mod">
          <ac:chgData name="Iñaki Val Beitia" userId="c091fdec-014d-40a0-997a-9f48f5a155e9" providerId="ADAL" clId="{940C9F51-1485-46BE-AA35-42023C68D4F7}" dt="2024-08-19T09:56:21.527" v="49" actId="1076"/>
          <ac:grpSpMkLst>
            <pc:docMk/>
            <pc:sldMk cId="3317289597" sldId="2464"/>
            <ac:grpSpMk id="145" creationId="{AD201960-7BBC-4DC7-2338-4FE16D72E6BD}"/>
          </ac:grpSpMkLst>
        </pc:grpChg>
        <pc:grpChg chg="add mod">
          <ac:chgData name="Iñaki Val Beitia" userId="c091fdec-014d-40a0-997a-9f48f5a155e9" providerId="ADAL" clId="{940C9F51-1485-46BE-AA35-42023C68D4F7}" dt="2024-08-19T09:56:21.527" v="49" actId="1076"/>
          <ac:grpSpMkLst>
            <pc:docMk/>
            <pc:sldMk cId="3317289597" sldId="2464"/>
            <ac:grpSpMk id="151" creationId="{CF755ABA-4006-63D5-C32E-5A8EB8AD776C}"/>
          </ac:grpSpMkLst>
        </pc:grpChg>
        <pc:grpChg chg="add mod">
          <ac:chgData name="Iñaki Val Beitia" userId="c091fdec-014d-40a0-997a-9f48f5a155e9" providerId="ADAL" clId="{940C9F51-1485-46BE-AA35-42023C68D4F7}" dt="2024-08-19T09:56:21.527" v="49" actId="1076"/>
          <ac:grpSpMkLst>
            <pc:docMk/>
            <pc:sldMk cId="3317289597" sldId="2464"/>
            <ac:grpSpMk id="175" creationId="{09F007C8-C89A-C777-EF0C-DFE6D147B9DA}"/>
          </ac:grpSpMkLst>
        </pc:grpChg>
        <pc:grpChg chg="del">
          <ac:chgData name="Iñaki Val Beitia" userId="c091fdec-014d-40a0-997a-9f48f5a155e9" providerId="ADAL" clId="{940C9F51-1485-46BE-AA35-42023C68D4F7}" dt="2024-08-19T09:55:30.550" v="42" actId="478"/>
          <ac:grpSpMkLst>
            <pc:docMk/>
            <pc:sldMk cId="3317289597" sldId="2464"/>
            <ac:grpSpMk id="188" creationId="{F6377B84-0B21-47EE-B324-0F50F8A37B5F}"/>
          </ac:grpSpMkLst>
        </pc:grpChg>
        <pc:grpChg chg="del">
          <ac:chgData name="Iñaki Val Beitia" userId="c091fdec-014d-40a0-997a-9f48f5a155e9" providerId="ADAL" clId="{940C9F51-1485-46BE-AA35-42023C68D4F7}" dt="2024-08-19T09:55:27.668" v="41" actId="478"/>
          <ac:grpSpMkLst>
            <pc:docMk/>
            <pc:sldMk cId="3317289597" sldId="2464"/>
            <ac:grpSpMk id="199" creationId="{B250B2C3-62F4-A3B7-AAF5-53DD7559012D}"/>
          </ac:grpSpMkLst>
        </pc:grpChg>
        <pc:grpChg chg="del">
          <ac:chgData name="Iñaki Val Beitia" userId="c091fdec-014d-40a0-997a-9f48f5a155e9" providerId="ADAL" clId="{940C9F51-1485-46BE-AA35-42023C68D4F7}" dt="2024-08-19T09:55:27.668" v="41" actId="478"/>
          <ac:grpSpMkLst>
            <pc:docMk/>
            <pc:sldMk cId="3317289597" sldId="2464"/>
            <ac:grpSpMk id="211" creationId="{21A0ED6A-FA63-8AB6-C554-82F1B15FCC94}"/>
          </ac:grpSpMkLst>
        </pc:grpChg>
        <pc:grpChg chg="del">
          <ac:chgData name="Iñaki Val Beitia" userId="c091fdec-014d-40a0-997a-9f48f5a155e9" providerId="ADAL" clId="{940C9F51-1485-46BE-AA35-42023C68D4F7}" dt="2024-08-19T09:55:27.668" v="41" actId="478"/>
          <ac:grpSpMkLst>
            <pc:docMk/>
            <pc:sldMk cId="3317289597" sldId="2464"/>
            <ac:grpSpMk id="228" creationId="{FED65691-34FF-2844-5431-59B5842A1DE6}"/>
          </ac:grpSpMkLst>
        </pc:grpChg>
        <pc:grpChg chg="del">
          <ac:chgData name="Iñaki Val Beitia" userId="c091fdec-014d-40a0-997a-9f48f5a155e9" providerId="ADAL" clId="{940C9F51-1485-46BE-AA35-42023C68D4F7}" dt="2024-08-19T09:55:30.550" v="42" actId="478"/>
          <ac:grpSpMkLst>
            <pc:docMk/>
            <pc:sldMk cId="3317289597" sldId="2464"/>
            <ac:grpSpMk id="242" creationId="{B2DBD374-AE81-4E9C-EBAD-06036FE636BE}"/>
          </ac:grpSpMkLst>
        </pc:grpChg>
        <pc:grpChg chg="del">
          <ac:chgData name="Iñaki Val Beitia" userId="c091fdec-014d-40a0-997a-9f48f5a155e9" providerId="ADAL" clId="{940C9F51-1485-46BE-AA35-42023C68D4F7}" dt="2024-08-19T09:55:30.550" v="42" actId="478"/>
          <ac:grpSpMkLst>
            <pc:docMk/>
            <pc:sldMk cId="3317289597" sldId="2464"/>
            <ac:grpSpMk id="249" creationId="{90C0DDE1-5422-20FA-E013-478AD64A10EC}"/>
          </ac:grpSpMkLst>
        </pc:grpChg>
        <pc:grpChg chg="del">
          <ac:chgData name="Iñaki Val Beitia" userId="c091fdec-014d-40a0-997a-9f48f5a155e9" providerId="ADAL" clId="{940C9F51-1485-46BE-AA35-42023C68D4F7}" dt="2024-08-19T09:55:30.550" v="42" actId="478"/>
          <ac:grpSpMkLst>
            <pc:docMk/>
            <pc:sldMk cId="3317289597" sldId="2464"/>
            <ac:grpSpMk id="259" creationId="{38990F22-31AA-D0C6-5F8D-863729F87229}"/>
          </ac:grpSpMkLst>
        </pc:grpChg>
        <pc:grpChg chg="del">
          <ac:chgData name="Iñaki Val Beitia" userId="c091fdec-014d-40a0-997a-9f48f5a155e9" providerId="ADAL" clId="{940C9F51-1485-46BE-AA35-42023C68D4F7}" dt="2024-08-19T09:55:30.550" v="42" actId="478"/>
          <ac:grpSpMkLst>
            <pc:docMk/>
            <pc:sldMk cId="3317289597" sldId="2464"/>
            <ac:grpSpMk id="272" creationId="{A577AE2A-6AFF-F81F-470E-224F665878F7}"/>
          </ac:grpSpMkLst>
        </pc:grpChg>
        <pc:cxnChg chg="del">
          <ac:chgData name="Iñaki Val Beitia" userId="c091fdec-014d-40a0-997a-9f48f5a155e9" providerId="ADAL" clId="{940C9F51-1485-46BE-AA35-42023C68D4F7}" dt="2024-08-19T09:55:27.668" v="41" actId="478"/>
          <ac:cxnSpMkLst>
            <pc:docMk/>
            <pc:sldMk cId="3317289597" sldId="2464"/>
            <ac:cxnSpMk id="9" creationId="{A1ADD8AA-70D2-F2F2-A8F3-866C9EFF1981}"/>
          </ac:cxnSpMkLst>
        </pc:cxnChg>
        <pc:cxnChg chg="del">
          <ac:chgData name="Iñaki Val Beitia" userId="c091fdec-014d-40a0-997a-9f48f5a155e9" providerId="ADAL" clId="{940C9F51-1485-46BE-AA35-42023C68D4F7}" dt="2024-08-19T09:55:30.550" v="42" actId="478"/>
          <ac:cxnSpMkLst>
            <pc:docMk/>
            <pc:sldMk cId="3317289597" sldId="2464"/>
            <ac:cxnSpMk id="13" creationId="{F4582804-18BF-89DE-EAFC-DE9B650447A8}"/>
          </ac:cxnSpMkLst>
        </pc:cxnChg>
        <pc:cxnChg chg="add mod">
          <ac:chgData name="Iñaki Val Beitia" userId="c091fdec-014d-40a0-997a-9f48f5a155e9" providerId="ADAL" clId="{940C9F51-1485-46BE-AA35-42023C68D4F7}" dt="2024-08-19T09:55:48.697" v="45" actId="1076"/>
          <ac:cxnSpMkLst>
            <pc:docMk/>
            <pc:sldMk cId="3317289597" sldId="2464"/>
            <ac:cxnSpMk id="14" creationId="{02ED4257-2F09-EA76-4EA8-0094CAD066A0}"/>
          </ac:cxnSpMkLst>
        </pc:cxnChg>
        <pc:cxnChg chg="del">
          <ac:chgData name="Iñaki Val Beitia" userId="c091fdec-014d-40a0-997a-9f48f5a155e9" providerId="ADAL" clId="{940C9F51-1485-46BE-AA35-42023C68D4F7}" dt="2024-08-19T09:55:30.550" v="42" actId="478"/>
          <ac:cxnSpMkLst>
            <pc:docMk/>
            <pc:sldMk cId="3317289597" sldId="2464"/>
            <ac:cxnSpMk id="16" creationId="{587C2EAA-F81A-58A6-FB33-B77B13EF9314}"/>
          </ac:cxnSpMkLst>
        </pc:cxnChg>
        <pc:cxnChg chg="del">
          <ac:chgData name="Iñaki Val Beitia" userId="c091fdec-014d-40a0-997a-9f48f5a155e9" providerId="ADAL" clId="{940C9F51-1485-46BE-AA35-42023C68D4F7}" dt="2024-08-19T09:55:27.668" v="41" actId="478"/>
          <ac:cxnSpMkLst>
            <pc:docMk/>
            <pc:sldMk cId="3317289597" sldId="2464"/>
            <ac:cxnSpMk id="18" creationId="{D08734C2-B47C-43C3-8FD0-3CFC6DF2365F}"/>
          </ac:cxnSpMkLst>
        </pc:cxnChg>
        <pc:cxnChg chg="add mod">
          <ac:chgData name="Iñaki Val Beitia" userId="c091fdec-014d-40a0-997a-9f48f5a155e9" providerId="ADAL" clId="{940C9F51-1485-46BE-AA35-42023C68D4F7}" dt="2024-08-19T09:55:48.697" v="45" actId="1076"/>
          <ac:cxnSpMkLst>
            <pc:docMk/>
            <pc:sldMk cId="3317289597" sldId="2464"/>
            <ac:cxnSpMk id="20" creationId="{8EAA4711-62E6-DD24-42BA-58E924FB0323}"/>
          </ac:cxnSpMkLst>
        </pc:cxnChg>
        <pc:cxnChg chg="add mod">
          <ac:chgData name="Iñaki Val Beitia" userId="c091fdec-014d-40a0-997a-9f48f5a155e9" providerId="ADAL" clId="{940C9F51-1485-46BE-AA35-42023C68D4F7}" dt="2024-08-19T09:55:48.697" v="45" actId="1076"/>
          <ac:cxnSpMkLst>
            <pc:docMk/>
            <pc:sldMk cId="3317289597" sldId="2464"/>
            <ac:cxnSpMk id="33" creationId="{62BAB86A-41DA-C956-0285-921A28CFC176}"/>
          </ac:cxnSpMkLst>
        </pc:cxnChg>
        <pc:cxnChg chg="add mod">
          <ac:chgData name="Iñaki Val Beitia" userId="c091fdec-014d-40a0-997a-9f48f5a155e9" providerId="ADAL" clId="{940C9F51-1485-46BE-AA35-42023C68D4F7}" dt="2024-08-19T09:55:48.697" v="45" actId="1076"/>
          <ac:cxnSpMkLst>
            <pc:docMk/>
            <pc:sldMk cId="3317289597" sldId="2464"/>
            <ac:cxnSpMk id="44" creationId="{9E364B18-B17B-8A27-0A57-DB6D66B1F1AB}"/>
          </ac:cxnSpMkLst>
        </pc:cxnChg>
        <pc:cxnChg chg="add mod">
          <ac:chgData name="Iñaki Val Beitia" userId="c091fdec-014d-40a0-997a-9f48f5a155e9" providerId="ADAL" clId="{940C9F51-1485-46BE-AA35-42023C68D4F7}" dt="2024-08-19T09:55:48.697" v="45" actId="1076"/>
          <ac:cxnSpMkLst>
            <pc:docMk/>
            <pc:sldMk cId="3317289597" sldId="2464"/>
            <ac:cxnSpMk id="45" creationId="{1C84C1B4-2298-6D24-974C-B330F0571C09}"/>
          </ac:cxnSpMkLst>
        </pc:cxnChg>
        <pc:cxnChg chg="add mod">
          <ac:chgData name="Iñaki Val Beitia" userId="c091fdec-014d-40a0-997a-9f48f5a155e9" providerId="ADAL" clId="{940C9F51-1485-46BE-AA35-42023C68D4F7}" dt="2024-08-19T09:55:48.697" v="45" actId="1076"/>
          <ac:cxnSpMkLst>
            <pc:docMk/>
            <pc:sldMk cId="3317289597" sldId="2464"/>
            <ac:cxnSpMk id="51" creationId="{582256FD-EA9D-A49E-B2F9-D012121DA9C1}"/>
          </ac:cxnSpMkLst>
        </pc:cxnChg>
        <pc:cxnChg chg="add mod">
          <ac:chgData name="Iñaki Val Beitia" userId="c091fdec-014d-40a0-997a-9f48f5a155e9" providerId="ADAL" clId="{940C9F51-1485-46BE-AA35-42023C68D4F7}" dt="2024-08-19T09:55:48.697" v="45" actId="1076"/>
          <ac:cxnSpMkLst>
            <pc:docMk/>
            <pc:sldMk cId="3317289597" sldId="2464"/>
            <ac:cxnSpMk id="52" creationId="{FA9E6A07-58BE-CC29-220D-223E1E32AB24}"/>
          </ac:cxnSpMkLst>
        </pc:cxnChg>
        <pc:cxnChg chg="add mod">
          <ac:chgData name="Iñaki Val Beitia" userId="c091fdec-014d-40a0-997a-9f48f5a155e9" providerId="ADAL" clId="{940C9F51-1485-46BE-AA35-42023C68D4F7}" dt="2024-08-19T09:55:48.697" v="45" actId="1076"/>
          <ac:cxnSpMkLst>
            <pc:docMk/>
            <pc:sldMk cId="3317289597" sldId="2464"/>
            <ac:cxnSpMk id="54" creationId="{7CC33A3B-0A5E-64B0-F1FD-34E0DF550866}"/>
          </ac:cxnSpMkLst>
        </pc:cxnChg>
        <pc:cxnChg chg="add mod">
          <ac:chgData name="Iñaki Val Beitia" userId="c091fdec-014d-40a0-997a-9f48f5a155e9" providerId="ADAL" clId="{940C9F51-1485-46BE-AA35-42023C68D4F7}" dt="2024-08-19T09:55:48.697" v="45" actId="1076"/>
          <ac:cxnSpMkLst>
            <pc:docMk/>
            <pc:sldMk cId="3317289597" sldId="2464"/>
            <ac:cxnSpMk id="56" creationId="{0C89B5DB-D351-5B96-C45C-83E601FD78C2}"/>
          </ac:cxnSpMkLst>
        </pc:cxnChg>
        <pc:cxnChg chg="add mod">
          <ac:chgData name="Iñaki Val Beitia" userId="c091fdec-014d-40a0-997a-9f48f5a155e9" providerId="ADAL" clId="{940C9F51-1485-46BE-AA35-42023C68D4F7}" dt="2024-08-19T09:55:48.697" v="45" actId="1076"/>
          <ac:cxnSpMkLst>
            <pc:docMk/>
            <pc:sldMk cId="3317289597" sldId="2464"/>
            <ac:cxnSpMk id="57" creationId="{653A3B25-15ED-7C0E-E6C9-48AD3AB51A41}"/>
          </ac:cxnSpMkLst>
        </pc:cxnChg>
        <pc:cxnChg chg="add mod">
          <ac:chgData name="Iñaki Val Beitia" userId="c091fdec-014d-40a0-997a-9f48f5a155e9" providerId="ADAL" clId="{940C9F51-1485-46BE-AA35-42023C68D4F7}" dt="2024-08-19T09:55:48.697" v="45" actId="1076"/>
          <ac:cxnSpMkLst>
            <pc:docMk/>
            <pc:sldMk cId="3317289597" sldId="2464"/>
            <ac:cxnSpMk id="58" creationId="{824BC858-9F9F-C635-4D33-55215BEBB21B}"/>
          </ac:cxnSpMkLst>
        </pc:cxnChg>
        <pc:cxnChg chg="add mod">
          <ac:chgData name="Iñaki Val Beitia" userId="c091fdec-014d-40a0-997a-9f48f5a155e9" providerId="ADAL" clId="{940C9F51-1485-46BE-AA35-42023C68D4F7}" dt="2024-08-19T09:55:48.697" v="45" actId="1076"/>
          <ac:cxnSpMkLst>
            <pc:docMk/>
            <pc:sldMk cId="3317289597" sldId="2464"/>
            <ac:cxnSpMk id="65" creationId="{5E63F9CA-2189-F269-1B91-CDCCCF153A3B}"/>
          </ac:cxnSpMkLst>
        </pc:cxnChg>
        <pc:cxnChg chg="add mod">
          <ac:chgData name="Iñaki Val Beitia" userId="c091fdec-014d-40a0-997a-9f48f5a155e9" providerId="ADAL" clId="{940C9F51-1485-46BE-AA35-42023C68D4F7}" dt="2024-08-19T09:55:48.697" v="45" actId="1076"/>
          <ac:cxnSpMkLst>
            <pc:docMk/>
            <pc:sldMk cId="3317289597" sldId="2464"/>
            <ac:cxnSpMk id="67" creationId="{81009E19-A64A-2E9B-A4AD-209FD3725267}"/>
          </ac:cxnSpMkLst>
        </pc:cxnChg>
        <pc:cxnChg chg="add mod">
          <ac:chgData name="Iñaki Val Beitia" userId="c091fdec-014d-40a0-997a-9f48f5a155e9" providerId="ADAL" clId="{940C9F51-1485-46BE-AA35-42023C68D4F7}" dt="2024-08-19T09:56:21.527" v="49" actId="1076"/>
          <ac:cxnSpMkLst>
            <pc:docMk/>
            <pc:sldMk cId="3317289597" sldId="2464"/>
            <ac:cxnSpMk id="68" creationId="{BD67F75D-9847-6B4A-4843-376764386B09}"/>
          </ac:cxnSpMkLst>
        </pc:cxnChg>
        <pc:cxnChg chg="add mod">
          <ac:chgData name="Iñaki Val Beitia" userId="c091fdec-014d-40a0-997a-9f48f5a155e9" providerId="ADAL" clId="{940C9F51-1485-46BE-AA35-42023C68D4F7}" dt="2024-08-19T09:56:21.527" v="49" actId="1076"/>
          <ac:cxnSpMkLst>
            <pc:docMk/>
            <pc:sldMk cId="3317289597" sldId="2464"/>
            <ac:cxnSpMk id="70" creationId="{C41466F4-5C16-0C9D-D50B-988C61A65D4C}"/>
          </ac:cxnSpMkLst>
        </pc:cxnChg>
        <pc:cxnChg chg="add mod">
          <ac:chgData name="Iñaki Val Beitia" userId="c091fdec-014d-40a0-997a-9f48f5a155e9" providerId="ADAL" clId="{940C9F51-1485-46BE-AA35-42023C68D4F7}" dt="2024-08-19T09:56:21.527" v="49" actId="1076"/>
          <ac:cxnSpMkLst>
            <pc:docMk/>
            <pc:sldMk cId="3317289597" sldId="2464"/>
            <ac:cxnSpMk id="71" creationId="{6735421E-014B-46C8-553C-26A5B0DE5EC1}"/>
          </ac:cxnSpMkLst>
        </pc:cxnChg>
        <pc:cxnChg chg="add mod">
          <ac:chgData name="Iñaki Val Beitia" userId="c091fdec-014d-40a0-997a-9f48f5a155e9" providerId="ADAL" clId="{940C9F51-1485-46BE-AA35-42023C68D4F7}" dt="2024-08-19T09:56:21.527" v="49" actId="1076"/>
          <ac:cxnSpMkLst>
            <pc:docMk/>
            <pc:sldMk cId="3317289597" sldId="2464"/>
            <ac:cxnSpMk id="73" creationId="{E1DB826A-6763-020B-35DA-A3F0DBE1BA1E}"/>
          </ac:cxnSpMkLst>
        </pc:cxnChg>
        <pc:cxnChg chg="add mod">
          <ac:chgData name="Iñaki Val Beitia" userId="c091fdec-014d-40a0-997a-9f48f5a155e9" providerId="ADAL" clId="{940C9F51-1485-46BE-AA35-42023C68D4F7}" dt="2024-08-19T09:56:21.527" v="49" actId="1076"/>
          <ac:cxnSpMkLst>
            <pc:docMk/>
            <pc:sldMk cId="3317289597" sldId="2464"/>
            <ac:cxnSpMk id="81" creationId="{BAD611C8-9B52-FBD1-AB65-9565E01DDFC8}"/>
          </ac:cxnSpMkLst>
        </pc:cxnChg>
        <pc:cxnChg chg="add mod">
          <ac:chgData name="Iñaki Val Beitia" userId="c091fdec-014d-40a0-997a-9f48f5a155e9" providerId="ADAL" clId="{940C9F51-1485-46BE-AA35-42023C68D4F7}" dt="2024-08-19T09:56:21.527" v="49" actId="1076"/>
          <ac:cxnSpMkLst>
            <pc:docMk/>
            <pc:sldMk cId="3317289597" sldId="2464"/>
            <ac:cxnSpMk id="83" creationId="{2DF66F56-9457-E8A3-027D-E1E704BA6FF3}"/>
          </ac:cxnSpMkLst>
        </pc:cxnChg>
        <pc:cxnChg chg="add mod">
          <ac:chgData name="Iñaki Val Beitia" userId="c091fdec-014d-40a0-997a-9f48f5a155e9" providerId="ADAL" clId="{940C9F51-1485-46BE-AA35-42023C68D4F7}" dt="2024-08-19T09:56:21.527" v="49" actId="1076"/>
          <ac:cxnSpMkLst>
            <pc:docMk/>
            <pc:sldMk cId="3317289597" sldId="2464"/>
            <ac:cxnSpMk id="84" creationId="{2E7475D1-CFAE-B535-2BB5-328C122ABEB0}"/>
          </ac:cxnSpMkLst>
        </pc:cxnChg>
        <pc:cxnChg chg="add mod">
          <ac:chgData name="Iñaki Val Beitia" userId="c091fdec-014d-40a0-997a-9f48f5a155e9" providerId="ADAL" clId="{940C9F51-1485-46BE-AA35-42023C68D4F7}" dt="2024-08-19T09:56:21.527" v="49" actId="1076"/>
          <ac:cxnSpMkLst>
            <pc:docMk/>
            <pc:sldMk cId="3317289597" sldId="2464"/>
            <ac:cxnSpMk id="91" creationId="{AB347EAE-7D0C-5E37-D618-838B301E27C4}"/>
          </ac:cxnSpMkLst>
        </pc:cxnChg>
        <pc:cxnChg chg="add mod">
          <ac:chgData name="Iñaki Val Beitia" userId="c091fdec-014d-40a0-997a-9f48f5a155e9" providerId="ADAL" clId="{940C9F51-1485-46BE-AA35-42023C68D4F7}" dt="2024-08-19T09:56:21.527" v="49" actId="1076"/>
          <ac:cxnSpMkLst>
            <pc:docMk/>
            <pc:sldMk cId="3317289597" sldId="2464"/>
            <ac:cxnSpMk id="93" creationId="{CC7B9393-43C3-B328-C665-1B8F8BAC8EDD}"/>
          </ac:cxnSpMkLst>
        </pc:cxnChg>
        <pc:cxnChg chg="add mod">
          <ac:chgData name="Iñaki Val Beitia" userId="c091fdec-014d-40a0-997a-9f48f5a155e9" providerId="ADAL" clId="{940C9F51-1485-46BE-AA35-42023C68D4F7}" dt="2024-08-19T09:56:21.527" v="49" actId="1076"/>
          <ac:cxnSpMkLst>
            <pc:docMk/>
            <pc:sldMk cId="3317289597" sldId="2464"/>
            <ac:cxnSpMk id="94" creationId="{26CBC88E-C086-C42D-DBDD-918AAE281ABC}"/>
          </ac:cxnSpMkLst>
        </pc:cxnChg>
        <pc:cxnChg chg="add mod">
          <ac:chgData name="Iñaki Val Beitia" userId="c091fdec-014d-40a0-997a-9f48f5a155e9" providerId="ADAL" clId="{940C9F51-1485-46BE-AA35-42023C68D4F7}" dt="2024-08-19T09:56:21.527" v="49" actId="1076"/>
          <ac:cxnSpMkLst>
            <pc:docMk/>
            <pc:sldMk cId="3317289597" sldId="2464"/>
            <ac:cxnSpMk id="104" creationId="{4A9618B8-A1D5-D32D-B9F6-014CB803E1F1}"/>
          </ac:cxnSpMkLst>
        </pc:cxnChg>
        <pc:cxnChg chg="del">
          <ac:chgData name="Iñaki Val Beitia" userId="c091fdec-014d-40a0-997a-9f48f5a155e9" providerId="ADAL" clId="{940C9F51-1485-46BE-AA35-42023C68D4F7}" dt="2024-08-19T09:55:27.668" v="41" actId="478"/>
          <ac:cxnSpMkLst>
            <pc:docMk/>
            <pc:sldMk cId="3317289597" sldId="2464"/>
            <ac:cxnSpMk id="105" creationId="{78D0B840-44DB-1AA3-093C-95C9A49C2CCF}"/>
          </ac:cxnSpMkLst>
        </pc:cxnChg>
        <pc:cxnChg chg="del">
          <ac:chgData name="Iñaki Val Beitia" userId="c091fdec-014d-40a0-997a-9f48f5a155e9" providerId="ADAL" clId="{940C9F51-1485-46BE-AA35-42023C68D4F7}" dt="2024-08-19T09:55:27.668" v="41" actId="478"/>
          <ac:cxnSpMkLst>
            <pc:docMk/>
            <pc:sldMk cId="3317289597" sldId="2464"/>
            <ac:cxnSpMk id="107" creationId="{969688DD-EE77-25B1-7770-33AD990A7361}"/>
          </ac:cxnSpMkLst>
        </pc:cxnChg>
        <pc:cxnChg chg="del">
          <ac:chgData name="Iñaki Val Beitia" userId="c091fdec-014d-40a0-997a-9f48f5a155e9" providerId="ADAL" clId="{940C9F51-1485-46BE-AA35-42023C68D4F7}" dt="2024-08-19T09:55:27.668" v="41" actId="478"/>
          <ac:cxnSpMkLst>
            <pc:docMk/>
            <pc:sldMk cId="3317289597" sldId="2464"/>
            <ac:cxnSpMk id="108" creationId="{85F83665-2151-5BAA-C27C-572F935FD1C1}"/>
          </ac:cxnSpMkLst>
        </pc:cxnChg>
        <pc:cxnChg chg="del">
          <ac:chgData name="Iñaki Val Beitia" userId="c091fdec-014d-40a0-997a-9f48f5a155e9" providerId="ADAL" clId="{940C9F51-1485-46BE-AA35-42023C68D4F7}" dt="2024-08-19T09:55:27.668" v="41" actId="478"/>
          <ac:cxnSpMkLst>
            <pc:docMk/>
            <pc:sldMk cId="3317289597" sldId="2464"/>
            <ac:cxnSpMk id="110" creationId="{D7AFFC25-DF7A-E973-9220-B3EB7E77CB2F}"/>
          </ac:cxnSpMkLst>
        </pc:cxnChg>
        <pc:cxnChg chg="del mod">
          <ac:chgData name="Iñaki Val Beitia" userId="c091fdec-014d-40a0-997a-9f48f5a155e9" providerId="ADAL" clId="{940C9F51-1485-46BE-AA35-42023C68D4F7}" dt="2024-08-19T09:55:27.668" v="41" actId="478"/>
          <ac:cxnSpMkLst>
            <pc:docMk/>
            <pc:sldMk cId="3317289597" sldId="2464"/>
            <ac:cxnSpMk id="118" creationId="{BEC8F667-D12A-7892-726D-7F59FF00917C}"/>
          </ac:cxnSpMkLst>
        </pc:cxnChg>
        <pc:cxnChg chg="del">
          <ac:chgData name="Iñaki Val Beitia" userId="c091fdec-014d-40a0-997a-9f48f5a155e9" providerId="ADAL" clId="{940C9F51-1485-46BE-AA35-42023C68D4F7}" dt="2024-08-19T09:55:27.668" v="41" actId="478"/>
          <ac:cxnSpMkLst>
            <pc:docMk/>
            <pc:sldMk cId="3317289597" sldId="2464"/>
            <ac:cxnSpMk id="120" creationId="{3D9EF968-D5AD-B8AD-2C7E-FE7373E449D3}"/>
          </ac:cxnSpMkLst>
        </pc:cxnChg>
        <pc:cxnChg chg="del mod">
          <ac:chgData name="Iñaki Val Beitia" userId="c091fdec-014d-40a0-997a-9f48f5a155e9" providerId="ADAL" clId="{940C9F51-1485-46BE-AA35-42023C68D4F7}" dt="2024-08-19T09:55:27.668" v="41" actId="478"/>
          <ac:cxnSpMkLst>
            <pc:docMk/>
            <pc:sldMk cId="3317289597" sldId="2464"/>
            <ac:cxnSpMk id="121" creationId="{9A5B0C3E-CACF-A77B-D5DC-16F6FDFC5ED4}"/>
          </ac:cxnSpMkLst>
        </pc:cxnChg>
        <pc:cxnChg chg="del">
          <ac:chgData name="Iñaki Val Beitia" userId="c091fdec-014d-40a0-997a-9f48f5a155e9" providerId="ADAL" clId="{940C9F51-1485-46BE-AA35-42023C68D4F7}" dt="2024-08-19T09:55:27.668" v="41" actId="478"/>
          <ac:cxnSpMkLst>
            <pc:docMk/>
            <pc:sldMk cId="3317289597" sldId="2464"/>
            <ac:cxnSpMk id="128" creationId="{D4A3C87A-411D-3550-D426-8D0D650F740D}"/>
          </ac:cxnSpMkLst>
        </pc:cxnChg>
        <pc:cxnChg chg="del">
          <ac:chgData name="Iñaki Val Beitia" userId="c091fdec-014d-40a0-997a-9f48f5a155e9" providerId="ADAL" clId="{940C9F51-1485-46BE-AA35-42023C68D4F7}" dt="2024-08-19T09:55:27.668" v="41" actId="478"/>
          <ac:cxnSpMkLst>
            <pc:docMk/>
            <pc:sldMk cId="3317289597" sldId="2464"/>
            <ac:cxnSpMk id="130" creationId="{79F3E185-F840-8B97-0ACB-967545DDD589}"/>
          </ac:cxnSpMkLst>
        </pc:cxnChg>
        <pc:cxnChg chg="del mod">
          <ac:chgData name="Iñaki Val Beitia" userId="c091fdec-014d-40a0-997a-9f48f5a155e9" providerId="ADAL" clId="{940C9F51-1485-46BE-AA35-42023C68D4F7}" dt="2024-08-19T09:55:27.668" v="41" actId="478"/>
          <ac:cxnSpMkLst>
            <pc:docMk/>
            <pc:sldMk cId="3317289597" sldId="2464"/>
            <ac:cxnSpMk id="131" creationId="{B2BD79BC-216D-5462-66EB-81DCE939A735}"/>
          </ac:cxnSpMkLst>
        </pc:cxnChg>
        <pc:cxnChg chg="add mod">
          <ac:chgData name="Iñaki Val Beitia" userId="c091fdec-014d-40a0-997a-9f48f5a155e9" providerId="ADAL" clId="{940C9F51-1485-46BE-AA35-42023C68D4F7}" dt="2024-08-19T09:56:21.527" v="49" actId="1076"/>
          <ac:cxnSpMkLst>
            <pc:docMk/>
            <pc:sldMk cId="3317289597" sldId="2464"/>
            <ac:cxnSpMk id="141" creationId="{B87A4F75-0555-D4AE-8447-0EB44B5D3C5A}"/>
          </ac:cxnSpMkLst>
        </pc:cxnChg>
        <pc:cxnChg chg="add mod">
          <ac:chgData name="Iñaki Val Beitia" userId="c091fdec-014d-40a0-997a-9f48f5a155e9" providerId="ADAL" clId="{940C9F51-1485-46BE-AA35-42023C68D4F7}" dt="2024-08-19T09:56:21.527" v="49" actId="1076"/>
          <ac:cxnSpMkLst>
            <pc:docMk/>
            <pc:sldMk cId="3317289597" sldId="2464"/>
            <ac:cxnSpMk id="142" creationId="{128278F1-5CEF-F09E-860F-356589317547}"/>
          </ac:cxnSpMkLst>
        </pc:cxnChg>
        <pc:cxnChg chg="del mod">
          <ac:chgData name="Iñaki Val Beitia" userId="c091fdec-014d-40a0-997a-9f48f5a155e9" providerId="ADAL" clId="{940C9F51-1485-46BE-AA35-42023C68D4F7}" dt="2024-08-19T09:55:27.668" v="41" actId="478"/>
          <ac:cxnSpMkLst>
            <pc:docMk/>
            <pc:sldMk cId="3317289597" sldId="2464"/>
            <ac:cxnSpMk id="154" creationId="{93BFEB04-5EA8-2BB6-33A6-FE6289111EEA}"/>
          </ac:cxnSpMkLst>
        </pc:cxnChg>
        <pc:cxnChg chg="del mod">
          <ac:chgData name="Iñaki Val Beitia" userId="c091fdec-014d-40a0-997a-9f48f5a155e9" providerId="ADAL" clId="{940C9F51-1485-46BE-AA35-42023C68D4F7}" dt="2024-08-19T09:55:27.668" v="41" actId="478"/>
          <ac:cxnSpMkLst>
            <pc:docMk/>
            <pc:sldMk cId="3317289597" sldId="2464"/>
            <ac:cxnSpMk id="155" creationId="{7472B88A-4223-9872-9F28-DF87DBD79990}"/>
          </ac:cxnSpMkLst>
        </pc:cxnChg>
        <pc:cxnChg chg="del">
          <ac:chgData name="Iñaki Val Beitia" userId="c091fdec-014d-40a0-997a-9f48f5a155e9" providerId="ADAL" clId="{940C9F51-1485-46BE-AA35-42023C68D4F7}" dt="2024-08-19T09:55:30.550" v="42" actId="478"/>
          <ac:cxnSpMkLst>
            <pc:docMk/>
            <pc:sldMk cId="3317289597" sldId="2464"/>
            <ac:cxnSpMk id="156" creationId="{FB69F02B-8E1C-056E-34CB-9B803FF7E4C9}"/>
          </ac:cxnSpMkLst>
        </pc:cxnChg>
        <pc:cxnChg chg="del">
          <ac:chgData name="Iñaki Val Beitia" userId="c091fdec-014d-40a0-997a-9f48f5a155e9" providerId="ADAL" clId="{940C9F51-1485-46BE-AA35-42023C68D4F7}" dt="2024-08-19T09:55:30.550" v="42" actId="478"/>
          <ac:cxnSpMkLst>
            <pc:docMk/>
            <pc:sldMk cId="3317289597" sldId="2464"/>
            <ac:cxnSpMk id="161" creationId="{17921313-FD57-2325-1301-FA8DAFC9F837}"/>
          </ac:cxnSpMkLst>
        </pc:cxnChg>
        <pc:cxnChg chg="add mod">
          <ac:chgData name="Iñaki Val Beitia" userId="c091fdec-014d-40a0-997a-9f48f5a155e9" providerId="ADAL" clId="{940C9F51-1485-46BE-AA35-42023C68D4F7}" dt="2024-08-19T09:56:21.527" v="49" actId="1076"/>
          <ac:cxnSpMkLst>
            <pc:docMk/>
            <pc:sldMk cId="3317289597" sldId="2464"/>
            <ac:cxnSpMk id="162" creationId="{DC73384E-E37D-D1BA-42D6-A667635EA71B}"/>
          </ac:cxnSpMkLst>
        </pc:cxnChg>
        <pc:cxnChg chg="add mod">
          <ac:chgData name="Iñaki Val Beitia" userId="c091fdec-014d-40a0-997a-9f48f5a155e9" providerId="ADAL" clId="{940C9F51-1485-46BE-AA35-42023C68D4F7}" dt="2024-08-19T09:56:21.527" v="49" actId="1076"/>
          <ac:cxnSpMkLst>
            <pc:docMk/>
            <pc:sldMk cId="3317289597" sldId="2464"/>
            <ac:cxnSpMk id="170" creationId="{6D804587-9CFC-E9F2-88F4-654CD0953D8B}"/>
          </ac:cxnSpMkLst>
        </pc:cxnChg>
        <pc:cxnChg chg="add mod">
          <ac:chgData name="Iñaki Val Beitia" userId="c091fdec-014d-40a0-997a-9f48f5a155e9" providerId="ADAL" clId="{940C9F51-1485-46BE-AA35-42023C68D4F7}" dt="2024-08-19T09:56:21.527" v="49" actId="1076"/>
          <ac:cxnSpMkLst>
            <pc:docMk/>
            <pc:sldMk cId="3317289597" sldId="2464"/>
            <ac:cxnSpMk id="172" creationId="{010A445F-990A-3A07-E629-6D3074815755}"/>
          </ac:cxnSpMkLst>
        </pc:cxnChg>
        <pc:cxnChg chg="add mod">
          <ac:chgData name="Iñaki Val Beitia" userId="c091fdec-014d-40a0-997a-9f48f5a155e9" providerId="ADAL" clId="{940C9F51-1485-46BE-AA35-42023C68D4F7}" dt="2024-08-19T09:56:21.527" v="49" actId="1076"/>
          <ac:cxnSpMkLst>
            <pc:docMk/>
            <pc:sldMk cId="3317289597" sldId="2464"/>
            <ac:cxnSpMk id="173" creationId="{568204A3-B360-CFFA-DB71-0BBA58F67EAB}"/>
          </ac:cxnSpMkLst>
        </pc:cxnChg>
        <pc:cxnChg chg="add mod">
          <ac:chgData name="Iñaki Val Beitia" userId="c091fdec-014d-40a0-997a-9f48f5a155e9" providerId="ADAL" clId="{940C9F51-1485-46BE-AA35-42023C68D4F7}" dt="2024-08-19T09:56:21.527" v="49" actId="1076"/>
          <ac:cxnSpMkLst>
            <pc:docMk/>
            <pc:sldMk cId="3317289597" sldId="2464"/>
            <ac:cxnSpMk id="179" creationId="{E8F664BA-353C-6A2A-5331-D891EFF73FB5}"/>
          </ac:cxnSpMkLst>
        </pc:cxnChg>
        <pc:cxnChg chg="add mod">
          <ac:chgData name="Iñaki Val Beitia" userId="c091fdec-014d-40a0-997a-9f48f5a155e9" providerId="ADAL" clId="{940C9F51-1485-46BE-AA35-42023C68D4F7}" dt="2024-08-19T09:56:21.527" v="49" actId="1076"/>
          <ac:cxnSpMkLst>
            <pc:docMk/>
            <pc:sldMk cId="3317289597" sldId="2464"/>
            <ac:cxnSpMk id="180" creationId="{3C1C8BCC-612E-53BD-A225-130117922F4C}"/>
          </ac:cxnSpMkLst>
        </pc:cxnChg>
        <pc:cxnChg chg="add mod">
          <ac:chgData name="Iñaki Val Beitia" userId="c091fdec-014d-40a0-997a-9f48f5a155e9" providerId="ADAL" clId="{940C9F51-1485-46BE-AA35-42023C68D4F7}" dt="2024-08-19T09:56:21.527" v="49" actId="1076"/>
          <ac:cxnSpMkLst>
            <pc:docMk/>
            <pc:sldMk cId="3317289597" sldId="2464"/>
            <ac:cxnSpMk id="181" creationId="{F63ACA5F-243D-F12B-3E91-890D73F4B350}"/>
          </ac:cxnSpMkLst>
        </pc:cxnChg>
        <pc:cxnChg chg="add mod">
          <ac:chgData name="Iñaki Val Beitia" userId="c091fdec-014d-40a0-997a-9f48f5a155e9" providerId="ADAL" clId="{940C9F51-1485-46BE-AA35-42023C68D4F7}" dt="2024-08-19T09:56:21.527" v="49" actId="1076"/>
          <ac:cxnSpMkLst>
            <pc:docMk/>
            <pc:sldMk cId="3317289597" sldId="2464"/>
            <ac:cxnSpMk id="182" creationId="{511CCCDA-7605-36A4-425E-1AD5081A3BA4}"/>
          </ac:cxnSpMkLst>
        </pc:cxnChg>
        <pc:cxnChg chg="add mod">
          <ac:chgData name="Iñaki Val Beitia" userId="c091fdec-014d-40a0-997a-9f48f5a155e9" providerId="ADAL" clId="{940C9F51-1485-46BE-AA35-42023C68D4F7}" dt="2024-08-19T09:56:21.527" v="49" actId="1076"/>
          <ac:cxnSpMkLst>
            <pc:docMk/>
            <pc:sldMk cId="3317289597" sldId="2464"/>
            <ac:cxnSpMk id="183" creationId="{6343DDF9-88B0-3F5C-FB3D-D679A2A1D155}"/>
          </ac:cxnSpMkLst>
        </pc:cxnChg>
        <pc:cxnChg chg="add mod">
          <ac:chgData name="Iñaki Val Beitia" userId="c091fdec-014d-40a0-997a-9f48f5a155e9" providerId="ADAL" clId="{940C9F51-1485-46BE-AA35-42023C68D4F7}" dt="2024-08-19T09:56:21.527" v="49" actId="1076"/>
          <ac:cxnSpMkLst>
            <pc:docMk/>
            <pc:sldMk cId="3317289597" sldId="2464"/>
            <ac:cxnSpMk id="185" creationId="{88B189DD-526A-2248-F7EF-FB9B042BE268}"/>
          </ac:cxnSpMkLst>
        </pc:cxnChg>
        <pc:cxnChg chg="add mod">
          <ac:chgData name="Iñaki Val Beitia" userId="c091fdec-014d-40a0-997a-9f48f5a155e9" providerId="ADAL" clId="{940C9F51-1485-46BE-AA35-42023C68D4F7}" dt="2024-08-19T09:56:21.527" v="49" actId="1076"/>
          <ac:cxnSpMkLst>
            <pc:docMk/>
            <pc:sldMk cId="3317289597" sldId="2464"/>
            <ac:cxnSpMk id="187" creationId="{2E1EC9D9-95BA-3620-3603-40CF3AADEEEA}"/>
          </ac:cxnSpMkLst>
        </pc:cxnChg>
        <pc:cxnChg chg="del">
          <ac:chgData name="Iñaki Val Beitia" userId="c091fdec-014d-40a0-997a-9f48f5a155e9" providerId="ADAL" clId="{940C9F51-1485-46BE-AA35-42023C68D4F7}" dt="2024-08-19T09:55:27.668" v="41" actId="478"/>
          <ac:cxnSpMkLst>
            <pc:docMk/>
            <pc:sldMk cId="3317289597" sldId="2464"/>
            <ac:cxnSpMk id="196" creationId="{55A5C9C3-AB6F-8F1D-046F-902A507E287F}"/>
          </ac:cxnSpMkLst>
        </pc:cxnChg>
        <pc:cxnChg chg="add mod">
          <ac:chgData name="Iñaki Val Beitia" userId="c091fdec-014d-40a0-997a-9f48f5a155e9" providerId="ADAL" clId="{940C9F51-1485-46BE-AA35-42023C68D4F7}" dt="2024-08-19T09:56:21.527" v="49" actId="1076"/>
          <ac:cxnSpMkLst>
            <pc:docMk/>
            <pc:sldMk cId="3317289597" sldId="2464"/>
            <ac:cxnSpMk id="203" creationId="{41F46BF5-8EC9-DC30-E862-6AF4EB16657B}"/>
          </ac:cxnSpMkLst>
        </pc:cxnChg>
        <pc:cxnChg chg="add mod">
          <ac:chgData name="Iñaki Val Beitia" userId="c091fdec-014d-40a0-997a-9f48f5a155e9" providerId="ADAL" clId="{940C9F51-1485-46BE-AA35-42023C68D4F7}" dt="2024-08-19T09:56:21.527" v="49" actId="1076"/>
          <ac:cxnSpMkLst>
            <pc:docMk/>
            <pc:sldMk cId="3317289597" sldId="2464"/>
            <ac:cxnSpMk id="205" creationId="{1067633E-4A96-E894-48ED-942BA30D3718}"/>
          </ac:cxnSpMkLst>
        </pc:cxnChg>
        <pc:cxnChg chg="del mod">
          <ac:chgData name="Iñaki Val Beitia" userId="c091fdec-014d-40a0-997a-9f48f5a155e9" providerId="ADAL" clId="{940C9F51-1485-46BE-AA35-42023C68D4F7}" dt="2024-08-19T09:55:27.668" v="41" actId="478"/>
          <ac:cxnSpMkLst>
            <pc:docMk/>
            <pc:sldMk cId="3317289597" sldId="2464"/>
            <ac:cxnSpMk id="216" creationId="{BB9FBFFE-61C0-6769-CB7C-4291529A69BE}"/>
          </ac:cxnSpMkLst>
        </pc:cxnChg>
        <pc:cxnChg chg="del mod">
          <ac:chgData name="Iñaki Val Beitia" userId="c091fdec-014d-40a0-997a-9f48f5a155e9" providerId="ADAL" clId="{940C9F51-1485-46BE-AA35-42023C68D4F7}" dt="2024-08-19T09:55:27.668" v="41" actId="478"/>
          <ac:cxnSpMkLst>
            <pc:docMk/>
            <pc:sldMk cId="3317289597" sldId="2464"/>
            <ac:cxnSpMk id="223" creationId="{26051FF8-F4FE-5809-2E7D-C0E12C76B19D}"/>
          </ac:cxnSpMkLst>
        </pc:cxnChg>
        <pc:cxnChg chg="del">
          <ac:chgData name="Iñaki Val Beitia" userId="c091fdec-014d-40a0-997a-9f48f5a155e9" providerId="ADAL" clId="{940C9F51-1485-46BE-AA35-42023C68D4F7}" dt="2024-08-19T09:55:27.668" v="41" actId="478"/>
          <ac:cxnSpMkLst>
            <pc:docMk/>
            <pc:sldMk cId="3317289597" sldId="2464"/>
            <ac:cxnSpMk id="225" creationId="{463888B9-2336-5EF4-B4B1-671C8A01E72D}"/>
          </ac:cxnSpMkLst>
        </pc:cxnChg>
        <pc:cxnChg chg="del">
          <ac:chgData name="Iñaki Val Beitia" userId="c091fdec-014d-40a0-997a-9f48f5a155e9" providerId="ADAL" clId="{940C9F51-1485-46BE-AA35-42023C68D4F7}" dt="2024-08-19T09:55:27.668" v="41" actId="478"/>
          <ac:cxnSpMkLst>
            <pc:docMk/>
            <pc:sldMk cId="3317289597" sldId="2464"/>
            <ac:cxnSpMk id="226" creationId="{1A902BD8-D8DA-5DF8-2BDB-B97BD833D52D}"/>
          </ac:cxnSpMkLst>
        </pc:cxnChg>
        <pc:cxnChg chg="del mod">
          <ac:chgData name="Iñaki Val Beitia" userId="c091fdec-014d-40a0-997a-9f48f5a155e9" providerId="ADAL" clId="{940C9F51-1485-46BE-AA35-42023C68D4F7}" dt="2024-08-19T09:55:27.668" v="41" actId="478"/>
          <ac:cxnSpMkLst>
            <pc:docMk/>
            <pc:sldMk cId="3317289597" sldId="2464"/>
            <ac:cxnSpMk id="232" creationId="{D1A05E19-A53A-25C0-48C0-F4C852D500E0}"/>
          </ac:cxnSpMkLst>
        </pc:cxnChg>
        <pc:cxnChg chg="del mod">
          <ac:chgData name="Iñaki Val Beitia" userId="c091fdec-014d-40a0-997a-9f48f5a155e9" providerId="ADAL" clId="{940C9F51-1485-46BE-AA35-42023C68D4F7}" dt="2024-08-19T09:55:27.668" v="41" actId="478"/>
          <ac:cxnSpMkLst>
            <pc:docMk/>
            <pc:sldMk cId="3317289597" sldId="2464"/>
            <ac:cxnSpMk id="236" creationId="{195113C2-169E-A907-DBD5-39591C0130C7}"/>
          </ac:cxnSpMkLst>
        </pc:cxnChg>
        <pc:cxnChg chg="del mod">
          <ac:chgData name="Iñaki Val Beitia" userId="c091fdec-014d-40a0-997a-9f48f5a155e9" providerId="ADAL" clId="{940C9F51-1485-46BE-AA35-42023C68D4F7}" dt="2024-08-19T09:55:27.668" v="41" actId="478"/>
          <ac:cxnSpMkLst>
            <pc:docMk/>
            <pc:sldMk cId="3317289597" sldId="2464"/>
            <ac:cxnSpMk id="239" creationId="{1D1954E6-A512-A420-4314-67892883DF9A}"/>
          </ac:cxnSpMkLst>
        </pc:cxnChg>
        <pc:cxnChg chg="del mod">
          <ac:chgData name="Iñaki Val Beitia" userId="c091fdec-014d-40a0-997a-9f48f5a155e9" providerId="ADAL" clId="{940C9F51-1485-46BE-AA35-42023C68D4F7}" dt="2024-08-19T09:55:30.550" v="42" actId="478"/>
          <ac:cxnSpMkLst>
            <pc:docMk/>
            <pc:sldMk cId="3317289597" sldId="2464"/>
            <ac:cxnSpMk id="246" creationId="{42131617-8EDA-BB51-A3EE-734BD874F6B0}"/>
          </ac:cxnSpMkLst>
        </pc:cxnChg>
        <pc:cxnChg chg="del mod">
          <ac:chgData name="Iñaki Val Beitia" userId="c091fdec-014d-40a0-997a-9f48f5a155e9" providerId="ADAL" clId="{940C9F51-1485-46BE-AA35-42023C68D4F7}" dt="2024-08-19T09:55:30.550" v="42" actId="478"/>
          <ac:cxnSpMkLst>
            <pc:docMk/>
            <pc:sldMk cId="3317289597" sldId="2464"/>
            <ac:cxnSpMk id="263" creationId="{4AD4C30E-FF28-1BA5-8E84-A583A669FB19}"/>
          </ac:cxnSpMkLst>
        </pc:cxnChg>
        <pc:cxnChg chg="del">
          <ac:chgData name="Iñaki Val Beitia" userId="c091fdec-014d-40a0-997a-9f48f5a155e9" providerId="ADAL" clId="{940C9F51-1485-46BE-AA35-42023C68D4F7}" dt="2024-08-19T09:55:30.550" v="42" actId="478"/>
          <ac:cxnSpMkLst>
            <pc:docMk/>
            <pc:sldMk cId="3317289597" sldId="2464"/>
            <ac:cxnSpMk id="264" creationId="{39586B14-E0D8-C112-BEAF-A9B63EB09F11}"/>
          </ac:cxnSpMkLst>
        </pc:cxnChg>
        <pc:cxnChg chg="del mod">
          <ac:chgData name="Iñaki Val Beitia" userId="c091fdec-014d-40a0-997a-9f48f5a155e9" providerId="ADAL" clId="{940C9F51-1485-46BE-AA35-42023C68D4F7}" dt="2024-08-19T09:55:30.550" v="42" actId="478"/>
          <ac:cxnSpMkLst>
            <pc:docMk/>
            <pc:sldMk cId="3317289597" sldId="2464"/>
            <ac:cxnSpMk id="277" creationId="{4428D6F6-712F-04E9-A417-FC5C138327E7}"/>
          </ac:cxnSpMkLst>
        </pc:cxnChg>
        <pc:cxnChg chg="del">
          <ac:chgData name="Iñaki Val Beitia" userId="c091fdec-014d-40a0-997a-9f48f5a155e9" providerId="ADAL" clId="{940C9F51-1485-46BE-AA35-42023C68D4F7}" dt="2024-08-19T09:55:30.550" v="42" actId="478"/>
          <ac:cxnSpMkLst>
            <pc:docMk/>
            <pc:sldMk cId="3317289597" sldId="2464"/>
            <ac:cxnSpMk id="279" creationId="{37027A3A-73D8-D99B-58F9-13DF29C05B6D}"/>
          </ac:cxnSpMkLst>
        </pc:cxnChg>
        <pc:cxnChg chg="del">
          <ac:chgData name="Iñaki Val Beitia" userId="c091fdec-014d-40a0-997a-9f48f5a155e9" providerId="ADAL" clId="{940C9F51-1485-46BE-AA35-42023C68D4F7}" dt="2024-08-19T09:55:30.550" v="42" actId="478"/>
          <ac:cxnSpMkLst>
            <pc:docMk/>
            <pc:sldMk cId="3317289597" sldId="2464"/>
            <ac:cxnSpMk id="280" creationId="{9FCCB81A-6A5C-0624-AC89-BEE898E8F233}"/>
          </ac:cxnSpMkLst>
        </pc:cxnChg>
        <pc:cxnChg chg="del">
          <ac:chgData name="Iñaki Val Beitia" userId="c091fdec-014d-40a0-997a-9f48f5a155e9" providerId="ADAL" clId="{940C9F51-1485-46BE-AA35-42023C68D4F7}" dt="2024-08-19T09:55:30.550" v="42" actId="478"/>
          <ac:cxnSpMkLst>
            <pc:docMk/>
            <pc:sldMk cId="3317289597" sldId="2464"/>
            <ac:cxnSpMk id="282" creationId="{503E6B16-34E2-5929-7951-E99BC76BE6CF}"/>
          </ac:cxnSpMkLst>
        </pc:cxnChg>
        <pc:cxnChg chg="del">
          <ac:chgData name="Iñaki Val Beitia" userId="c091fdec-014d-40a0-997a-9f48f5a155e9" providerId="ADAL" clId="{940C9F51-1485-46BE-AA35-42023C68D4F7}" dt="2024-08-19T09:55:30.550" v="42" actId="478"/>
          <ac:cxnSpMkLst>
            <pc:docMk/>
            <pc:sldMk cId="3317289597" sldId="2464"/>
            <ac:cxnSpMk id="284" creationId="{2D6FBAA2-D328-4055-1671-116854BB4A0A}"/>
          </ac:cxnSpMkLst>
        </pc:cxnChg>
        <pc:cxnChg chg="del">
          <ac:chgData name="Iñaki Val Beitia" userId="c091fdec-014d-40a0-997a-9f48f5a155e9" providerId="ADAL" clId="{940C9F51-1485-46BE-AA35-42023C68D4F7}" dt="2024-08-19T09:55:27.668" v="41" actId="478"/>
          <ac:cxnSpMkLst>
            <pc:docMk/>
            <pc:sldMk cId="3317289597" sldId="2464"/>
            <ac:cxnSpMk id="286" creationId="{65E3CD08-1281-DDC3-CB6C-33FB8FE7A04E}"/>
          </ac:cxnSpMkLst>
        </pc:cxnChg>
        <pc:cxnChg chg="del">
          <ac:chgData name="Iñaki Val Beitia" userId="c091fdec-014d-40a0-997a-9f48f5a155e9" providerId="ADAL" clId="{940C9F51-1485-46BE-AA35-42023C68D4F7}" dt="2024-08-19T09:55:27.668" v="41" actId="478"/>
          <ac:cxnSpMkLst>
            <pc:docMk/>
            <pc:sldMk cId="3317289597" sldId="2464"/>
            <ac:cxnSpMk id="289" creationId="{5D67C067-0A88-97D6-227A-096148B6FD9D}"/>
          </ac:cxnSpMkLst>
        </pc:cxnChg>
        <pc:cxnChg chg="del">
          <ac:chgData name="Iñaki Val Beitia" userId="c091fdec-014d-40a0-997a-9f48f5a155e9" providerId="ADAL" clId="{940C9F51-1485-46BE-AA35-42023C68D4F7}" dt="2024-08-19T09:55:27.668" v="41" actId="478"/>
          <ac:cxnSpMkLst>
            <pc:docMk/>
            <pc:sldMk cId="3317289597" sldId="2464"/>
            <ac:cxnSpMk id="297" creationId="{352780AB-D1A8-584D-1938-F2841B160E8C}"/>
          </ac:cxnSpMkLst>
        </pc:cxnChg>
        <pc:cxnChg chg="del">
          <ac:chgData name="Iñaki Val Beitia" userId="c091fdec-014d-40a0-997a-9f48f5a155e9" providerId="ADAL" clId="{940C9F51-1485-46BE-AA35-42023C68D4F7}" dt="2024-08-19T09:55:30.550" v="42" actId="478"/>
          <ac:cxnSpMkLst>
            <pc:docMk/>
            <pc:sldMk cId="3317289597" sldId="2464"/>
            <ac:cxnSpMk id="300" creationId="{55C3DB8E-083F-CA47-5C4F-C0F3F547C2A4}"/>
          </ac:cxnSpMkLst>
        </pc:cxnChg>
        <pc:cxnChg chg="del">
          <ac:chgData name="Iñaki Val Beitia" userId="c091fdec-014d-40a0-997a-9f48f5a155e9" providerId="ADAL" clId="{940C9F51-1485-46BE-AA35-42023C68D4F7}" dt="2024-08-19T09:55:27.668" v="41" actId="478"/>
          <ac:cxnSpMkLst>
            <pc:docMk/>
            <pc:sldMk cId="3317289597" sldId="2464"/>
            <ac:cxnSpMk id="302" creationId="{53973C74-8DFA-A9DA-9DF9-82F5319F9087}"/>
          </ac:cxnSpMkLst>
        </pc:cxn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6:53.820" v="51"/>
              <pc2:cmMkLst xmlns:pc2="http://schemas.microsoft.com/office/powerpoint/2019/9/main/command">
                <pc:docMk/>
                <pc:sldMk cId="3317289597" sldId="2464"/>
                <pc2:cmMk id="{5C0721D9-F53D-47EB-A160-A5198E9EE4CA}"/>
              </pc2:cmMkLst>
            </pc226:cmChg>
          </p:ext>
        </pc:extLst>
      </pc:sldChg>
      <pc:sldChg chg="addSp modSp mod delCm modCm">
        <pc:chgData name="Iñaki Val Beitia" userId="c091fdec-014d-40a0-997a-9f48f5a155e9" providerId="ADAL" clId="{940C9F51-1485-46BE-AA35-42023C68D4F7}" dt="2024-09-04T19:36:37.384" v="3466" actId="20577"/>
        <pc:sldMkLst>
          <pc:docMk/>
          <pc:sldMk cId="654723919" sldId="2465"/>
        </pc:sldMkLst>
        <pc:spChg chg="mod">
          <ac:chgData name="Iñaki Val Beitia" userId="c091fdec-014d-40a0-997a-9f48f5a155e9" providerId="ADAL" clId="{940C9F51-1485-46BE-AA35-42023C68D4F7}" dt="2024-09-04T19:36:37.384" v="3466" actId="20577"/>
          <ac:spMkLst>
            <pc:docMk/>
            <pc:sldMk cId="654723919" sldId="2465"/>
            <ac:spMk id="3" creationId="{5ADB85B2-F848-8EF3-D0E4-AB034CD6CAED}"/>
          </ac:spMkLst>
        </pc:spChg>
        <pc:spChg chg="mod">
          <ac:chgData name="Iñaki Val Beitia" userId="c091fdec-014d-40a0-997a-9f48f5a155e9" providerId="ADAL" clId="{940C9F51-1485-46BE-AA35-42023C68D4F7}" dt="2024-08-19T09:53:32" v="23"/>
          <ac:spMkLst>
            <pc:docMk/>
            <pc:sldMk cId="654723919" sldId="2465"/>
            <ac:spMk id="6" creationId="{4405171E-9F3A-C46D-EF4B-1257A6766EF6}"/>
          </ac:spMkLst>
        </pc:spChg>
        <pc:spChg chg="add mod">
          <ac:chgData name="Iñaki Val Beitia" userId="c091fdec-014d-40a0-997a-9f48f5a155e9" providerId="ADAL" clId="{940C9F51-1485-46BE-AA35-42023C68D4F7}" dt="2024-08-20T06:36:21.482" v="1143" actId="1076"/>
          <ac:spMkLst>
            <pc:docMk/>
            <pc:sldMk cId="654723919" sldId="2465"/>
            <ac:spMk id="7" creationId="{1B282288-18F9-AB80-F414-3899371A8950}"/>
          </ac:spMkLst>
        </pc:spChg>
        <pc:picChg chg="mod">
          <ac:chgData name="Iñaki Val Beitia" userId="c091fdec-014d-40a0-997a-9f48f5a155e9" providerId="ADAL" clId="{940C9F51-1485-46BE-AA35-42023C68D4F7}" dt="2024-08-20T06:36:41.497" v="1145" actId="1076"/>
          <ac:picMkLst>
            <pc:docMk/>
            <pc:sldMk cId="654723919" sldId="2465"/>
            <ac:picMk id="87" creationId="{FE1B2DB5-A7F3-C5C1-4AFB-66E089CCCF58}"/>
          </ac:picMkLst>
        </pc:pic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6:46.699" v="1146"/>
              <pc2:cmMkLst xmlns:pc2="http://schemas.microsoft.com/office/powerpoint/2019/9/main/command">
                <pc:docMk/>
                <pc:sldMk cId="654723919" sldId="2465"/>
                <pc2:cmMk id="{C3E08A84-2F26-427C-9C4B-67EFB2F5F509}"/>
              </pc2:cmMkLst>
            </pc226:cmChg>
          </p:ext>
        </pc:extLst>
      </pc:sldChg>
      <pc:sldChg chg="modSp mod">
        <pc:chgData name="Iñaki Val Beitia" userId="c091fdec-014d-40a0-997a-9f48f5a155e9" providerId="ADAL" clId="{940C9F51-1485-46BE-AA35-42023C68D4F7}" dt="2024-09-07T07:11:25.167" v="3971" actId="20577"/>
        <pc:sldMkLst>
          <pc:docMk/>
          <pc:sldMk cId="2223560800" sldId="2466"/>
        </pc:sldMkLst>
        <pc:spChg chg="mod">
          <ac:chgData name="Iñaki Val Beitia" userId="c091fdec-014d-40a0-997a-9f48f5a155e9" providerId="ADAL" clId="{940C9F51-1485-46BE-AA35-42023C68D4F7}" dt="2024-09-07T07:11:25.167" v="3971" actId="20577"/>
          <ac:spMkLst>
            <pc:docMk/>
            <pc:sldMk cId="2223560800" sldId="2466"/>
            <ac:spMk id="3" creationId="{5ADB85B2-F848-8EF3-D0E4-AB034CD6CAED}"/>
          </ac:spMkLst>
        </pc:spChg>
        <pc:spChg chg="mod">
          <ac:chgData name="Iñaki Val Beitia" userId="c091fdec-014d-40a0-997a-9f48f5a155e9" providerId="ADAL" clId="{940C9F51-1485-46BE-AA35-42023C68D4F7}" dt="2024-08-19T09:53:41.696" v="25"/>
          <ac:spMkLst>
            <pc:docMk/>
            <pc:sldMk cId="2223560800" sldId="2466"/>
            <ac:spMk id="6" creationId="{4405171E-9F3A-C46D-EF4B-1257A6766EF6}"/>
          </ac:spMkLst>
        </pc:spChg>
        <pc:picChg chg="mod">
          <ac:chgData name="Iñaki Val Beitia" userId="c091fdec-014d-40a0-997a-9f48f5a155e9" providerId="ADAL" clId="{940C9F51-1485-46BE-AA35-42023C68D4F7}" dt="2024-09-07T07:10:42.001" v="3963" actId="1076"/>
          <ac:picMkLst>
            <pc:docMk/>
            <pc:sldMk cId="2223560800" sldId="2466"/>
            <ac:picMk id="74" creationId="{69ADE388-AEF4-B870-A646-822B6A7A3ECB}"/>
          </ac:picMkLst>
        </pc:picChg>
      </pc:sldChg>
      <pc:sldChg chg="modSp mod">
        <pc:chgData name="Iñaki Val Beitia" userId="c091fdec-014d-40a0-997a-9f48f5a155e9" providerId="ADAL" clId="{940C9F51-1485-46BE-AA35-42023C68D4F7}" dt="2024-09-07T07:08:40.617" v="3852" actId="20577"/>
        <pc:sldMkLst>
          <pc:docMk/>
          <pc:sldMk cId="2467760275" sldId="2467"/>
        </pc:sldMkLst>
        <pc:spChg chg="mod">
          <ac:chgData name="Iñaki Val Beitia" userId="c091fdec-014d-40a0-997a-9f48f5a155e9" providerId="ADAL" clId="{940C9F51-1485-46BE-AA35-42023C68D4F7}" dt="2024-09-04T19:40:13.326" v="3493" actId="20577"/>
          <ac:spMkLst>
            <pc:docMk/>
            <pc:sldMk cId="2467760275" sldId="2467"/>
            <ac:spMk id="2" creationId="{11F601F6-D253-E91E-612F-5DFF4D6E5FF5}"/>
          </ac:spMkLst>
        </pc:spChg>
        <pc:spChg chg="mod">
          <ac:chgData name="Iñaki Val Beitia" userId="c091fdec-014d-40a0-997a-9f48f5a155e9" providerId="ADAL" clId="{940C9F51-1485-46BE-AA35-42023C68D4F7}" dt="2024-08-19T09:53:45.320" v="26"/>
          <ac:spMkLst>
            <pc:docMk/>
            <pc:sldMk cId="2467760275" sldId="2467"/>
            <ac:spMk id="6" creationId="{32053624-AE6F-C86A-2E69-F31B9D600126}"/>
          </ac:spMkLst>
        </pc:spChg>
        <pc:spChg chg="mod">
          <ac:chgData name="Iñaki Val Beitia" userId="c091fdec-014d-40a0-997a-9f48f5a155e9" providerId="ADAL" clId="{940C9F51-1485-46BE-AA35-42023C68D4F7}" dt="2024-09-07T07:08:40.617" v="3852" actId="20577"/>
          <ac:spMkLst>
            <pc:docMk/>
            <pc:sldMk cId="2467760275" sldId="2467"/>
            <ac:spMk id="27" creationId="{E7DEC1D6-DA98-A586-28FE-C0321BE89D5C}"/>
          </ac:spMkLst>
        </pc:spChg>
      </pc:sldChg>
      <pc:sldChg chg="addSp delSp modSp mod addCm delCm">
        <pc:chgData name="Iñaki Val Beitia" userId="c091fdec-014d-40a0-997a-9f48f5a155e9" providerId="ADAL" clId="{940C9F51-1485-46BE-AA35-42023C68D4F7}" dt="2024-09-07T07:00:05.107" v="3598" actId="1036"/>
        <pc:sldMkLst>
          <pc:docMk/>
          <pc:sldMk cId="2015360470" sldId="2468"/>
        </pc:sldMkLst>
        <pc:spChg chg="mod">
          <ac:chgData name="Iñaki Val Beitia" userId="c091fdec-014d-40a0-997a-9f48f5a155e9" providerId="ADAL" clId="{940C9F51-1485-46BE-AA35-42023C68D4F7}" dt="2024-09-07T06:59:54.586" v="3589" actId="1035"/>
          <ac:spMkLst>
            <pc:docMk/>
            <pc:sldMk cId="2015360470" sldId="2468"/>
            <ac:spMk id="2" creationId="{39158B35-01C3-4236-A3CC-104A25433C80}"/>
          </ac:spMkLst>
        </pc:spChg>
        <pc:spChg chg="mod">
          <ac:chgData name="Iñaki Val Beitia" userId="c091fdec-014d-40a0-997a-9f48f5a155e9" providerId="ADAL" clId="{940C9F51-1485-46BE-AA35-42023C68D4F7}" dt="2024-09-07T06:59:58.354" v="3595" actId="1035"/>
          <ac:spMkLst>
            <pc:docMk/>
            <pc:sldMk cId="2015360470" sldId="2468"/>
            <ac:spMk id="3" creationId="{AAB7C2D3-2625-4C6E-88CD-D4F1A5F7AD56}"/>
          </ac:spMkLst>
        </pc:spChg>
        <pc:spChg chg="mod">
          <ac:chgData name="Iñaki Val Beitia" userId="c091fdec-014d-40a0-997a-9f48f5a155e9" providerId="ADAL" clId="{940C9F51-1485-46BE-AA35-42023C68D4F7}" dt="2024-08-19T09:53:48.853" v="27"/>
          <ac:spMkLst>
            <pc:docMk/>
            <pc:sldMk cId="2015360470" sldId="2468"/>
            <ac:spMk id="6" creationId="{0BBA57DE-3362-400B-98B6-1FF4281AD74F}"/>
          </ac:spMkLst>
        </pc:spChg>
        <pc:spChg chg="add mod">
          <ac:chgData name="Iñaki Val Beitia" userId="c091fdec-014d-40a0-997a-9f48f5a155e9" providerId="ADAL" clId="{940C9F51-1485-46BE-AA35-42023C68D4F7}" dt="2024-09-07T07:00:05.107" v="3598" actId="1036"/>
          <ac:spMkLst>
            <pc:docMk/>
            <pc:sldMk cId="2015360470" sldId="2468"/>
            <ac:spMk id="8" creationId="{6FF70731-99CE-6B89-F5C1-67715088DA73}"/>
          </ac:spMkLst>
        </pc:spChg>
        <pc:spChg chg="add del mod">
          <ac:chgData name="Iñaki Val Beitia" userId="c091fdec-014d-40a0-997a-9f48f5a155e9" providerId="ADAL" clId="{940C9F51-1485-46BE-AA35-42023C68D4F7}" dt="2024-08-23T11:18:56.132" v="2136" actId="478"/>
          <ac:spMkLst>
            <pc:docMk/>
            <pc:sldMk cId="2015360470" sldId="2468"/>
            <ac:spMk id="11" creationId="{98C13983-3CBD-2DB0-6820-86C89FEF9B88}"/>
          </ac:spMkLst>
        </pc:spChg>
        <pc:spChg chg="add mod">
          <ac:chgData name="Iñaki Val Beitia" userId="c091fdec-014d-40a0-997a-9f48f5a155e9" providerId="ADAL" clId="{940C9F51-1485-46BE-AA35-42023C68D4F7}" dt="2024-09-07T07:00:05.107" v="3598" actId="1036"/>
          <ac:spMkLst>
            <pc:docMk/>
            <pc:sldMk cId="2015360470" sldId="2468"/>
            <ac:spMk id="13" creationId="{C531B2BD-5AC5-5DD6-C472-22EE571018BA}"/>
          </ac:spMkLst>
        </pc:spChg>
        <pc:spChg chg="add mod">
          <ac:chgData name="Iñaki Val Beitia" userId="c091fdec-014d-40a0-997a-9f48f5a155e9" providerId="ADAL" clId="{940C9F51-1485-46BE-AA35-42023C68D4F7}" dt="2024-09-07T07:00:05.107" v="3598" actId="1036"/>
          <ac:spMkLst>
            <pc:docMk/>
            <pc:sldMk cId="2015360470" sldId="2468"/>
            <ac:spMk id="14" creationId="{D5D5D5B0-4CC7-FAE4-AF5D-382E08893C7A}"/>
          </ac:spMkLst>
        </pc:spChg>
        <pc:spChg chg="add mod">
          <ac:chgData name="Iñaki Val Beitia" userId="c091fdec-014d-40a0-997a-9f48f5a155e9" providerId="ADAL" clId="{940C9F51-1485-46BE-AA35-42023C68D4F7}" dt="2024-09-07T07:00:05.107" v="3598" actId="1036"/>
          <ac:spMkLst>
            <pc:docMk/>
            <pc:sldMk cId="2015360470" sldId="2468"/>
            <ac:spMk id="15" creationId="{BD2FA171-E871-7E7F-532F-A4EF210A6EB0}"/>
          </ac:spMkLst>
        </pc:spChg>
        <pc:spChg chg="add mod">
          <ac:chgData name="Iñaki Val Beitia" userId="c091fdec-014d-40a0-997a-9f48f5a155e9" providerId="ADAL" clId="{940C9F51-1485-46BE-AA35-42023C68D4F7}" dt="2024-09-07T07:00:05.107" v="3598" actId="1036"/>
          <ac:spMkLst>
            <pc:docMk/>
            <pc:sldMk cId="2015360470" sldId="2468"/>
            <ac:spMk id="16" creationId="{FD5234C4-85D2-377B-2B4F-D497A00EC665}"/>
          </ac:spMkLst>
        </pc:spChg>
        <pc:spChg chg="add del mod">
          <ac:chgData name="Iñaki Val Beitia" userId="c091fdec-014d-40a0-997a-9f48f5a155e9" providerId="ADAL" clId="{940C9F51-1485-46BE-AA35-42023C68D4F7}" dt="2024-08-23T11:31:28.693" v="2144" actId="478"/>
          <ac:spMkLst>
            <pc:docMk/>
            <pc:sldMk cId="2015360470" sldId="2468"/>
            <ac:spMk id="17" creationId="{DB73F1D0-C313-31FA-0781-2ADE9800E389}"/>
          </ac:spMkLst>
        </pc:spChg>
        <pc:spChg chg="add del mod">
          <ac:chgData name="Iñaki Val Beitia" userId="c091fdec-014d-40a0-997a-9f48f5a155e9" providerId="ADAL" clId="{940C9F51-1485-46BE-AA35-42023C68D4F7}" dt="2024-08-23T11:31:24.205" v="2140" actId="478"/>
          <ac:spMkLst>
            <pc:docMk/>
            <pc:sldMk cId="2015360470" sldId="2468"/>
            <ac:spMk id="18" creationId="{7B4CB576-D1E7-E704-2678-DE5950102B67}"/>
          </ac:spMkLst>
        </pc:spChg>
        <pc:spChg chg="add del mod">
          <ac:chgData name="Iñaki Val Beitia" userId="c091fdec-014d-40a0-997a-9f48f5a155e9" providerId="ADAL" clId="{940C9F51-1485-46BE-AA35-42023C68D4F7}" dt="2024-08-23T11:31:30.082" v="2145" actId="478"/>
          <ac:spMkLst>
            <pc:docMk/>
            <pc:sldMk cId="2015360470" sldId="2468"/>
            <ac:spMk id="19" creationId="{B2D882EB-94B6-DF28-7FD5-C4EB8B0BD3C9}"/>
          </ac:spMkLst>
        </pc:spChg>
        <pc:spChg chg="add del mod">
          <ac:chgData name="Iñaki Val Beitia" userId="c091fdec-014d-40a0-997a-9f48f5a155e9" providerId="ADAL" clId="{940C9F51-1485-46BE-AA35-42023C68D4F7}" dt="2024-08-23T11:31:27.656" v="2143" actId="478"/>
          <ac:spMkLst>
            <pc:docMk/>
            <pc:sldMk cId="2015360470" sldId="2468"/>
            <ac:spMk id="21" creationId="{6832AA48-D782-A5A7-2322-6F28009F7C27}"/>
          </ac:spMkLst>
        </pc:spChg>
        <pc:spChg chg="add mod">
          <ac:chgData name="Iñaki Val Beitia" userId="c091fdec-014d-40a0-997a-9f48f5a155e9" providerId="ADAL" clId="{940C9F51-1485-46BE-AA35-42023C68D4F7}" dt="2024-09-07T07:00:05.107" v="3598" actId="1036"/>
          <ac:spMkLst>
            <pc:docMk/>
            <pc:sldMk cId="2015360470" sldId="2468"/>
            <ac:spMk id="24" creationId="{5BB3BF20-CA45-D6C9-0D3E-EA6E4B66038B}"/>
          </ac:spMkLst>
        </pc:spChg>
        <pc:spChg chg="add del mod">
          <ac:chgData name="Iñaki Val Beitia" userId="c091fdec-014d-40a0-997a-9f48f5a155e9" providerId="ADAL" clId="{940C9F51-1485-46BE-AA35-42023C68D4F7}" dt="2024-08-23T11:18:35.932" v="2124" actId="478"/>
          <ac:spMkLst>
            <pc:docMk/>
            <pc:sldMk cId="2015360470" sldId="2468"/>
            <ac:spMk id="25" creationId="{E02AA102-4EBF-E893-6E8E-841BB9234D9F}"/>
          </ac:spMkLst>
        </pc:spChg>
        <pc:spChg chg="add del mod">
          <ac:chgData name="Iñaki Val Beitia" userId="c091fdec-014d-40a0-997a-9f48f5a155e9" providerId="ADAL" clId="{940C9F51-1485-46BE-AA35-42023C68D4F7}" dt="2024-08-23T11:18:35.932" v="2124" actId="478"/>
          <ac:spMkLst>
            <pc:docMk/>
            <pc:sldMk cId="2015360470" sldId="2468"/>
            <ac:spMk id="26" creationId="{991F972A-6333-77E1-E9BC-E2FE4BA65F4B}"/>
          </ac:spMkLst>
        </pc:spChg>
        <pc:spChg chg="add del mod">
          <ac:chgData name="Iñaki Val Beitia" userId="c091fdec-014d-40a0-997a-9f48f5a155e9" providerId="ADAL" clId="{940C9F51-1485-46BE-AA35-42023C68D4F7}" dt="2024-08-23T11:18:35.932" v="2124" actId="478"/>
          <ac:spMkLst>
            <pc:docMk/>
            <pc:sldMk cId="2015360470" sldId="2468"/>
            <ac:spMk id="27" creationId="{5579A483-1DEC-78CA-F683-F6B90907B31C}"/>
          </ac:spMkLst>
        </pc:spChg>
        <pc:spChg chg="add del mod">
          <ac:chgData name="Iñaki Val Beitia" userId="c091fdec-014d-40a0-997a-9f48f5a155e9" providerId="ADAL" clId="{940C9F51-1485-46BE-AA35-42023C68D4F7}" dt="2024-08-23T11:18:35.932" v="2124" actId="478"/>
          <ac:spMkLst>
            <pc:docMk/>
            <pc:sldMk cId="2015360470" sldId="2468"/>
            <ac:spMk id="28" creationId="{D5C83636-1429-8FD2-AFD7-70722EDC587B}"/>
          </ac:spMkLst>
        </pc:spChg>
        <pc:spChg chg="add del mod">
          <ac:chgData name="Iñaki Val Beitia" userId="c091fdec-014d-40a0-997a-9f48f5a155e9" providerId="ADAL" clId="{940C9F51-1485-46BE-AA35-42023C68D4F7}" dt="2024-08-23T11:18:35.932" v="2124" actId="478"/>
          <ac:spMkLst>
            <pc:docMk/>
            <pc:sldMk cId="2015360470" sldId="2468"/>
            <ac:spMk id="29" creationId="{AD5EC8B3-CF7B-2A02-326B-EA54DE9F8980}"/>
          </ac:spMkLst>
        </pc:spChg>
        <pc:spChg chg="add del mod">
          <ac:chgData name="Iñaki Val Beitia" userId="c091fdec-014d-40a0-997a-9f48f5a155e9" providerId="ADAL" clId="{940C9F51-1485-46BE-AA35-42023C68D4F7}" dt="2024-08-23T11:18:35.932" v="2124" actId="478"/>
          <ac:spMkLst>
            <pc:docMk/>
            <pc:sldMk cId="2015360470" sldId="2468"/>
            <ac:spMk id="31" creationId="{48B85438-E417-7254-548B-78A5713E3FD8}"/>
          </ac:spMkLst>
        </pc:spChg>
        <pc:spChg chg="add del mod">
          <ac:chgData name="Iñaki Val Beitia" userId="c091fdec-014d-40a0-997a-9f48f5a155e9" providerId="ADAL" clId="{940C9F51-1485-46BE-AA35-42023C68D4F7}" dt="2024-08-23T11:18:35.932" v="2124" actId="478"/>
          <ac:spMkLst>
            <pc:docMk/>
            <pc:sldMk cId="2015360470" sldId="2468"/>
            <ac:spMk id="34" creationId="{A37C9D4E-22CE-CD0C-DE15-3B90DBB82924}"/>
          </ac:spMkLst>
        </pc:spChg>
        <pc:spChg chg="mod">
          <ac:chgData name="Iñaki Val Beitia" userId="c091fdec-014d-40a0-997a-9f48f5a155e9" providerId="ADAL" clId="{940C9F51-1485-46BE-AA35-42023C68D4F7}" dt="2024-08-23T11:18:18.221" v="2121"/>
          <ac:spMkLst>
            <pc:docMk/>
            <pc:sldMk cId="2015360470" sldId="2468"/>
            <ac:spMk id="36" creationId="{41C958AB-88C6-6A88-7F83-7A9AD79BE3EF}"/>
          </ac:spMkLst>
        </pc:spChg>
        <pc:spChg chg="mod">
          <ac:chgData name="Iñaki Val Beitia" userId="c091fdec-014d-40a0-997a-9f48f5a155e9" providerId="ADAL" clId="{940C9F51-1485-46BE-AA35-42023C68D4F7}" dt="2024-08-23T11:18:18.221" v="2121"/>
          <ac:spMkLst>
            <pc:docMk/>
            <pc:sldMk cId="2015360470" sldId="2468"/>
            <ac:spMk id="37" creationId="{ACD320D8-82FD-E645-BADD-7A827BE73A18}"/>
          </ac:spMkLst>
        </pc:spChg>
        <pc:spChg chg="mod">
          <ac:chgData name="Iñaki Val Beitia" userId="c091fdec-014d-40a0-997a-9f48f5a155e9" providerId="ADAL" clId="{940C9F51-1485-46BE-AA35-42023C68D4F7}" dt="2024-08-23T11:18:18.221" v="2121"/>
          <ac:spMkLst>
            <pc:docMk/>
            <pc:sldMk cId="2015360470" sldId="2468"/>
            <ac:spMk id="38" creationId="{84BEB52D-F21B-57D6-793A-2D3DE725F857}"/>
          </ac:spMkLst>
        </pc:spChg>
        <pc:spChg chg="mod">
          <ac:chgData name="Iñaki Val Beitia" userId="c091fdec-014d-40a0-997a-9f48f5a155e9" providerId="ADAL" clId="{940C9F51-1485-46BE-AA35-42023C68D4F7}" dt="2024-08-23T11:18:18.221" v="2121"/>
          <ac:spMkLst>
            <pc:docMk/>
            <pc:sldMk cId="2015360470" sldId="2468"/>
            <ac:spMk id="40" creationId="{C24CB707-C248-0273-FA83-2B06F792EBCF}"/>
          </ac:spMkLst>
        </pc:spChg>
        <pc:spChg chg="mod">
          <ac:chgData name="Iñaki Val Beitia" userId="c091fdec-014d-40a0-997a-9f48f5a155e9" providerId="ADAL" clId="{940C9F51-1485-46BE-AA35-42023C68D4F7}" dt="2024-08-23T11:18:18.221" v="2121"/>
          <ac:spMkLst>
            <pc:docMk/>
            <pc:sldMk cId="2015360470" sldId="2468"/>
            <ac:spMk id="41" creationId="{CB1E604A-64C4-D2D0-A6D4-B5F3E02CCE89}"/>
          </ac:spMkLst>
        </pc:spChg>
        <pc:spChg chg="mod">
          <ac:chgData name="Iñaki Val Beitia" userId="c091fdec-014d-40a0-997a-9f48f5a155e9" providerId="ADAL" clId="{940C9F51-1485-46BE-AA35-42023C68D4F7}" dt="2024-08-23T11:18:18.221" v="2121"/>
          <ac:spMkLst>
            <pc:docMk/>
            <pc:sldMk cId="2015360470" sldId="2468"/>
            <ac:spMk id="42" creationId="{B9A881A7-5BB6-A3B7-2966-72BF4E36E965}"/>
          </ac:spMkLst>
        </pc:spChg>
        <pc:spChg chg="add del mod">
          <ac:chgData name="Iñaki Val Beitia" userId="c091fdec-014d-40a0-997a-9f48f5a155e9" providerId="ADAL" clId="{940C9F51-1485-46BE-AA35-42023C68D4F7}" dt="2024-08-23T11:18:48.464" v="2132" actId="478"/>
          <ac:spMkLst>
            <pc:docMk/>
            <pc:sldMk cId="2015360470" sldId="2468"/>
            <ac:spMk id="46" creationId="{9B971C7B-538B-F0B0-33A4-65BB9349B2EF}"/>
          </ac:spMkLst>
        </pc:spChg>
        <pc:spChg chg="add del mod">
          <ac:chgData name="Iñaki Val Beitia" userId="c091fdec-014d-40a0-997a-9f48f5a155e9" providerId="ADAL" clId="{940C9F51-1485-46BE-AA35-42023C68D4F7}" dt="2024-08-23T11:18:39.781" v="2127" actId="478"/>
          <ac:spMkLst>
            <pc:docMk/>
            <pc:sldMk cId="2015360470" sldId="2468"/>
            <ac:spMk id="47" creationId="{969E83F8-1DA9-7742-72D2-BB6A185D8F7B}"/>
          </ac:spMkLst>
        </pc:spChg>
        <pc:spChg chg="mod">
          <ac:chgData name="Iñaki Val Beitia" userId="c091fdec-014d-40a0-997a-9f48f5a155e9" providerId="ADAL" clId="{940C9F51-1485-46BE-AA35-42023C68D4F7}" dt="2024-08-23T11:18:18.221" v="2121"/>
          <ac:spMkLst>
            <pc:docMk/>
            <pc:sldMk cId="2015360470" sldId="2468"/>
            <ac:spMk id="49" creationId="{C97A0FAD-42E3-AB91-1457-7106159536DC}"/>
          </ac:spMkLst>
        </pc:spChg>
        <pc:spChg chg="mod">
          <ac:chgData name="Iñaki Val Beitia" userId="c091fdec-014d-40a0-997a-9f48f5a155e9" providerId="ADAL" clId="{940C9F51-1485-46BE-AA35-42023C68D4F7}" dt="2024-08-23T11:18:18.221" v="2121"/>
          <ac:spMkLst>
            <pc:docMk/>
            <pc:sldMk cId="2015360470" sldId="2468"/>
            <ac:spMk id="50" creationId="{0ACDCBC7-A512-531C-8BF3-D186FA9103EF}"/>
          </ac:spMkLst>
        </pc:spChg>
        <pc:spChg chg="mod">
          <ac:chgData name="Iñaki Val Beitia" userId="c091fdec-014d-40a0-997a-9f48f5a155e9" providerId="ADAL" clId="{940C9F51-1485-46BE-AA35-42023C68D4F7}" dt="2024-08-23T11:18:18.221" v="2121"/>
          <ac:spMkLst>
            <pc:docMk/>
            <pc:sldMk cId="2015360470" sldId="2468"/>
            <ac:spMk id="51" creationId="{AD24F006-AF49-8F62-0664-6EF82EDA626A}"/>
          </ac:spMkLst>
        </pc:spChg>
        <pc:spChg chg="add del mod">
          <ac:chgData name="Iñaki Val Beitia" userId="c091fdec-014d-40a0-997a-9f48f5a155e9" providerId="ADAL" clId="{940C9F51-1485-46BE-AA35-42023C68D4F7}" dt="2024-08-23T11:18:54.313" v="2135" actId="478"/>
          <ac:spMkLst>
            <pc:docMk/>
            <pc:sldMk cId="2015360470" sldId="2468"/>
            <ac:spMk id="52" creationId="{201A4FC3-05EC-707F-90D7-3A8BA3A25E96}"/>
          </ac:spMkLst>
        </pc:spChg>
        <pc:spChg chg="add del mod">
          <ac:chgData name="Iñaki Val Beitia" userId="c091fdec-014d-40a0-997a-9f48f5a155e9" providerId="ADAL" clId="{940C9F51-1485-46BE-AA35-42023C68D4F7}" dt="2024-08-23T11:18:35.932" v="2124" actId="478"/>
          <ac:spMkLst>
            <pc:docMk/>
            <pc:sldMk cId="2015360470" sldId="2468"/>
            <ac:spMk id="53" creationId="{F10CFC16-372F-F1E8-48B2-036AFCB5D4CF}"/>
          </ac:spMkLst>
        </pc:spChg>
        <pc:spChg chg="mod">
          <ac:chgData name="Iñaki Val Beitia" userId="c091fdec-014d-40a0-997a-9f48f5a155e9" providerId="ADAL" clId="{940C9F51-1485-46BE-AA35-42023C68D4F7}" dt="2024-08-23T11:18:18.221" v="2121"/>
          <ac:spMkLst>
            <pc:docMk/>
            <pc:sldMk cId="2015360470" sldId="2468"/>
            <ac:spMk id="55" creationId="{A81E0FF3-1C8D-8BEC-9A1C-9EE465AFF77E}"/>
          </ac:spMkLst>
        </pc:spChg>
        <pc:spChg chg="mod">
          <ac:chgData name="Iñaki Val Beitia" userId="c091fdec-014d-40a0-997a-9f48f5a155e9" providerId="ADAL" clId="{940C9F51-1485-46BE-AA35-42023C68D4F7}" dt="2024-08-23T11:18:18.221" v="2121"/>
          <ac:spMkLst>
            <pc:docMk/>
            <pc:sldMk cId="2015360470" sldId="2468"/>
            <ac:spMk id="56" creationId="{A06F779E-5803-C40F-BEC3-2E1CDC5E181A}"/>
          </ac:spMkLst>
        </pc:spChg>
        <pc:spChg chg="mod">
          <ac:chgData name="Iñaki Val Beitia" userId="c091fdec-014d-40a0-997a-9f48f5a155e9" providerId="ADAL" clId="{940C9F51-1485-46BE-AA35-42023C68D4F7}" dt="2024-08-23T11:18:18.221" v="2121"/>
          <ac:spMkLst>
            <pc:docMk/>
            <pc:sldMk cId="2015360470" sldId="2468"/>
            <ac:spMk id="57" creationId="{7D640FA2-C6C3-0136-3256-7A841BA11466}"/>
          </ac:spMkLst>
        </pc:spChg>
        <pc:spChg chg="add del mod">
          <ac:chgData name="Iñaki Val Beitia" userId="c091fdec-014d-40a0-997a-9f48f5a155e9" providerId="ADAL" clId="{940C9F51-1485-46BE-AA35-42023C68D4F7}" dt="2024-08-23T11:18:35.932" v="2124" actId="478"/>
          <ac:spMkLst>
            <pc:docMk/>
            <pc:sldMk cId="2015360470" sldId="2468"/>
            <ac:spMk id="58" creationId="{C463B1AF-A02F-334D-C623-3CEAA8207AF2}"/>
          </ac:spMkLst>
        </pc:spChg>
        <pc:spChg chg="add del mod">
          <ac:chgData name="Iñaki Val Beitia" userId="c091fdec-014d-40a0-997a-9f48f5a155e9" providerId="ADAL" clId="{940C9F51-1485-46BE-AA35-42023C68D4F7}" dt="2024-08-23T11:18:35.932" v="2124" actId="478"/>
          <ac:spMkLst>
            <pc:docMk/>
            <pc:sldMk cId="2015360470" sldId="2468"/>
            <ac:spMk id="60" creationId="{3E073DA3-260D-98E9-423C-AFFFBA8AB8D4}"/>
          </ac:spMkLst>
        </pc:spChg>
        <pc:spChg chg="add del mod">
          <ac:chgData name="Iñaki Val Beitia" userId="c091fdec-014d-40a0-997a-9f48f5a155e9" providerId="ADAL" clId="{940C9F51-1485-46BE-AA35-42023C68D4F7}" dt="2024-08-23T11:18:35.932" v="2124" actId="478"/>
          <ac:spMkLst>
            <pc:docMk/>
            <pc:sldMk cId="2015360470" sldId="2468"/>
            <ac:spMk id="61" creationId="{5F603A72-919E-3C1E-9F2C-4B2F6C335E4C}"/>
          </ac:spMkLst>
        </pc:spChg>
        <pc:spChg chg="add del mod">
          <ac:chgData name="Iñaki Val Beitia" userId="c091fdec-014d-40a0-997a-9f48f5a155e9" providerId="ADAL" clId="{940C9F51-1485-46BE-AA35-42023C68D4F7}" dt="2024-08-23T11:18:35.932" v="2124" actId="478"/>
          <ac:spMkLst>
            <pc:docMk/>
            <pc:sldMk cId="2015360470" sldId="2468"/>
            <ac:spMk id="62" creationId="{66A64DC8-9E85-F77E-FF0F-F16734579702}"/>
          </ac:spMkLst>
        </pc:spChg>
        <pc:spChg chg="add del mod">
          <ac:chgData name="Iñaki Val Beitia" userId="c091fdec-014d-40a0-997a-9f48f5a155e9" providerId="ADAL" clId="{940C9F51-1485-46BE-AA35-42023C68D4F7}" dt="2024-08-23T11:18:35.932" v="2124" actId="478"/>
          <ac:spMkLst>
            <pc:docMk/>
            <pc:sldMk cId="2015360470" sldId="2468"/>
            <ac:spMk id="63" creationId="{1B6E58D3-D603-6BA1-1818-6DE45D2AE5DD}"/>
          </ac:spMkLst>
        </pc:spChg>
        <pc:spChg chg="add del mod">
          <ac:chgData name="Iñaki Val Beitia" userId="c091fdec-014d-40a0-997a-9f48f5a155e9" providerId="ADAL" clId="{940C9F51-1485-46BE-AA35-42023C68D4F7}" dt="2024-08-23T11:18:35.932" v="2124" actId="478"/>
          <ac:spMkLst>
            <pc:docMk/>
            <pc:sldMk cId="2015360470" sldId="2468"/>
            <ac:spMk id="65" creationId="{947E24C4-D4E5-A826-38EC-8C49793D5031}"/>
          </ac:spMkLst>
        </pc:spChg>
        <pc:spChg chg="add del mod">
          <ac:chgData name="Iñaki Val Beitia" userId="c091fdec-014d-40a0-997a-9f48f5a155e9" providerId="ADAL" clId="{940C9F51-1485-46BE-AA35-42023C68D4F7}" dt="2024-08-23T11:18:35.932" v="2124" actId="478"/>
          <ac:spMkLst>
            <pc:docMk/>
            <pc:sldMk cId="2015360470" sldId="2468"/>
            <ac:spMk id="68" creationId="{B7B2B6E8-F1EB-A38D-B9C4-81D62E8D1927}"/>
          </ac:spMkLst>
        </pc:spChg>
        <pc:spChg chg="mod">
          <ac:chgData name="Iñaki Val Beitia" userId="c091fdec-014d-40a0-997a-9f48f5a155e9" providerId="ADAL" clId="{940C9F51-1485-46BE-AA35-42023C68D4F7}" dt="2024-08-23T11:18:18.221" v="2121"/>
          <ac:spMkLst>
            <pc:docMk/>
            <pc:sldMk cId="2015360470" sldId="2468"/>
            <ac:spMk id="70" creationId="{54A652B1-A77B-D3CA-5599-092B5CE8348D}"/>
          </ac:spMkLst>
        </pc:spChg>
        <pc:spChg chg="mod">
          <ac:chgData name="Iñaki Val Beitia" userId="c091fdec-014d-40a0-997a-9f48f5a155e9" providerId="ADAL" clId="{940C9F51-1485-46BE-AA35-42023C68D4F7}" dt="2024-08-23T11:18:18.221" v="2121"/>
          <ac:spMkLst>
            <pc:docMk/>
            <pc:sldMk cId="2015360470" sldId="2468"/>
            <ac:spMk id="71" creationId="{DFCE8875-16B1-3C3C-37BF-B957644D53D5}"/>
          </ac:spMkLst>
        </pc:spChg>
        <pc:spChg chg="mod">
          <ac:chgData name="Iñaki Val Beitia" userId="c091fdec-014d-40a0-997a-9f48f5a155e9" providerId="ADAL" clId="{940C9F51-1485-46BE-AA35-42023C68D4F7}" dt="2024-08-23T11:18:18.221" v="2121"/>
          <ac:spMkLst>
            <pc:docMk/>
            <pc:sldMk cId="2015360470" sldId="2468"/>
            <ac:spMk id="72" creationId="{550F5209-8049-62EF-7527-55DA7699EAE4}"/>
          </ac:spMkLst>
        </pc:spChg>
        <pc:spChg chg="add mod">
          <ac:chgData name="Iñaki Val Beitia" userId="c091fdec-014d-40a0-997a-9f48f5a155e9" providerId="ADAL" clId="{940C9F51-1485-46BE-AA35-42023C68D4F7}" dt="2024-09-07T07:00:05.107" v="3598" actId="1036"/>
          <ac:spMkLst>
            <pc:docMk/>
            <pc:sldMk cId="2015360470" sldId="2468"/>
            <ac:spMk id="80" creationId="{DBB1015B-FB41-FD87-573E-4E1683038397}"/>
          </ac:spMkLst>
        </pc:spChg>
        <pc:spChg chg="add mod">
          <ac:chgData name="Iñaki Val Beitia" userId="c091fdec-014d-40a0-997a-9f48f5a155e9" providerId="ADAL" clId="{940C9F51-1485-46BE-AA35-42023C68D4F7}" dt="2024-09-07T07:00:05.107" v="3598" actId="1036"/>
          <ac:spMkLst>
            <pc:docMk/>
            <pc:sldMk cId="2015360470" sldId="2468"/>
            <ac:spMk id="81" creationId="{34AE7EE7-613C-A498-2CA3-006EDB4963CE}"/>
          </ac:spMkLst>
        </pc:spChg>
        <pc:spChg chg="add del mod">
          <ac:chgData name="Iñaki Val Beitia" userId="c091fdec-014d-40a0-997a-9f48f5a155e9" providerId="ADAL" clId="{940C9F51-1485-46BE-AA35-42023C68D4F7}" dt="2024-08-23T11:18:37.573" v="2125" actId="478"/>
          <ac:spMkLst>
            <pc:docMk/>
            <pc:sldMk cId="2015360470" sldId="2468"/>
            <ac:spMk id="82" creationId="{F0D79106-2E83-8DBC-C970-41ABB1A2F1F9}"/>
          </ac:spMkLst>
        </pc:spChg>
        <pc:spChg chg="add del mod">
          <ac:chgData name="Iñaki Val Beitia" userId="c091fdec-014d-40a0-997a-9f48f5a155e9" providerId="ADAL" clId="{940C9F51-1485-46BE-AA35-42023C68D4F7}" dt="2024-08-23T11:18:51.106" v="2133" actId="478"/>
          <ac:spMkLst>
            <pc:docMk/>
            <pc:sldMk cId="2015360470" sldId="2468"/>
            <ac:spMk id="83" creationId="{5BB30F26-06AA-20C1-8D84-CF49F99862B5}"/>
          </ac:spMkLst>
        </pc:spChg>
        <pc:spChg chg="add del mod">
          <ac:chgData name="Iñaki Val Beitia" userId="c091fdec-014d-40a0-997a-9f48f5a155e9" providerId="ADAL" clId="{940C9F51-1485-46BE-AA35-42023C68D4F7}" dt="2024-08-23T11:18:35.932" v="2124" actId="478"/>
          <ac:spMkLst>
            <pc:docMk/>
            <pc:sldMk cId="2015360470" sldId="2468"/>
            <ac:spMk id="85" creationId="{F10AF821-43EE-2477-DA66-EBAD876A4B9E}"/>
          </ac:spMkLst>
        </pc:spChg>
        <pc:spChg chg="add mod">
          <ac:chgData name="Iñaki Val Beitia" userId="c091fdec-014d-40a0-997a-9f48f5a155e9" providerId="ADAL" clId="{940C9F51-1485-46BE-AA35-42023C68D4F7}" dt="2024-09-07T07:00:05.107" v="3598" actId="1036"/>
          <ac:spMkLst>
            <pc:docMk/>
            <pc:sldMk cId="2015360470" sldId="2468"/>
            <ac:spMk id="88" creationId="{F0D0A572-FBF6-4B56-4191-B1693B317807}"/>
          </ac:spMkLst>
        </pc:spChg>
        <pc:spChg chg="add mod">
          <ac:chgData name="Iñaki Val Beitia" userId="c091fdec-014d-40a0-997a-9f48f5a155e9" providerId="ADAL" clId="{940C9F51-1485-46BE-AA35-42023C68D4F7}" dt="2024-09-07T07:00:05.107" v="3598" actId="1036"/>
          <ac:spMkLst>
            <pc:docMk/>
            <pc:sldMk cId="2015360470" sldId="2468"/>
            <ac:spMk id="91" creationId="{22FF0905-0DD6-A0D6-4C99-1A90C08B4A91}"/>
          </ac:spMkLst>
        </pc:spChg>
        <pc:spChg chg="add mod">
          <ac:chgData name="Iñaki Val Beitia" userId="c091fdec-014d-40a0-997a-9f48f5a155e9" providerId="ADAL" clId="{940C9F51-1485-46BE-AA35-42023C68D4F7}" dt="2024-08-23T15:06:33.488" v="2301" actId="571"/>
          <ac:spMkLst>
            <pc:docMk/>
            <pc:sldMk cId="2015360470" sldId="2468"/>
            <ac:spMk id="94" creationId="{DBAF5138-9A9B-0F04-00FF-A906874CF04B}"/>
          </ac:spMkLst>
        </pc:spChg>
        <pc:spChg chg="add mod">
          <ac:chgData name="Iñaki Val Beitia" userId="c091fdec-014d-40a0-997a-9f48f5a155e9" providerId="ADAL" clId="{940C9F51-1485-46BE-AA35-42023C68D4F7}" dt="2024-08-23T15:06:33.488" v="2301" actId="571"/>
          <ac:spMkLst>
            <pc:docMk/>
            <pc:sldMk cId="2015360470" sldId="2468"/>
            <ac:spMk id="95" creationId="{AA8DCBFE-3028-9E2E-13F4-80A996E2D8AD}"/>
          </ac:spMkLst>
        </pc:spChg>
        <pc:spChg chg="mod">
          <ac:chgData name="Iñaki Val Beitia" userId="c091fdec-014d-40a0-997a-9f48f5a155e9" providerId="ADAL" clId="{940C9F51-1485-46BE-AA35-42023C68D4F7}" dt="2024-08-23T15:06:33.488" v="2301" actId="571"/>
          <ac:spMkLst>
            <pc:docMk/>
            <pc:sldMk cId="2015360470" sldId="2468"/>
            <ac:spMk id="97" creationId="{63618A43-5419-076B-2AED-68124359AC53}"/>
          </ac:spMkLst>
        </pc:spChg>
        <pc:spChg chg="mod">
          <ac:chgData name="Iñaki Val Beitia" userId="c091fdec-014d-40a0-997a-9f48f5a155e9" providerId="ADAL" clId="{940C9F51-1485-46BE-AA35-42023C68D4F7}" dt="2024-08-23T15:06:33.488" v="2301" actId="571"/>
          <ac:spMkLst>
            <pc:docMk/>
            <pc:sldMk cId="2015360470" sldId="2468"/>
            <ac:spMk id="98" creationId="{72060236-3F25-0249-CDC1-A1144BE7FFDC}"/>
          </ac:spMkLst>
        </pc:spChg>
        <pc:spChg chg="mod">
          <ac:chgData name="Iñaki Val Beitia" userId="c091fdec-014d-40a0-997a-9f48f5a155e9" providerId="ADAL" clId="{940C9F51-1485-46BE-AA35-42023C68D4F7}" dt="2024-08-23T15:06:33.488" v="2301" actId="571"/>
          <ac:spMkLst>
            <pc:docMk/>
            <pc:sldMk cId="2015360470" sldId="2468"/>
            <ac:spMk id="99" creationId="{C5F149D8-550C-8FAE-ACCF-06175C265D90}"/>
          </ac:spMkLst>
        </pc:spChg>
        <pc:spChg chg="add mod">
          <ac:chgData name="Iñaki Val Beitia" userId="c091fdec-014d-40a0-997a-9f48f5a155e9" providerId="ADAL" clId="{940C9F51-1485-46BE-AA35-42023C68D4F7}" dt="2024-08-23T15:06:12.778" v="2278" actId="571"/>
          <ac:spMkLst>
            <pc:docMk/>
            <pc:sldMk cId="2015360470" sldId="2468"/>
            <ac:spMk id="100" creationId="{B159111C-EA47-E181-87FE-AB3FA927B46F}"/>
          </ac:spMkLst>
        </pc:spChg>
        <pc:spChg chg="add mod">
          <ac:chgData name="Iñaki Val Beitia" userId="c091fdec-014d-40a0-997a-9f48f5a155e9" providerId="ADAL" clId="{940C9F51-1485-46BE-AA35-42023C68D4F7}" dt="2024-08-23T15:06:12.778" v="2278" actId="571"/>
          <ac:spMkLst>
            <pc:docMk/>
            <pc:sldMk cId="2015360470" sldId="2468"/>
            <ac:spMk id="101" creationId="{8DA22769-E864-FBA1-402F-4E3B05B79F33}"/>
          </ac:spMkLst>
        </pc:spChg>
        <pc:spChg chg="mod">
          <ac:chgData name="Iñaki Val Beitia" userId="c091fdec-014d-40a0-997a-9f48f5a155e9" providerId="ADAL" clId="{940C9F51-1485-46BE-AA35-42023C68D4F7}" dt="2024-08-23T15:06:12.778" v="2278" actId="571"/>
          <ac:spMkLst>
            <pc:docMk/>
            <pc:sldMk cId="2015360470" sldId="2468"/>
            <ac:spMk id="103" creationId="{95E3F452-3B33-83FF-1449-9788BAD19D5C}"/>
          </ac:spMkLst>
        </pc:spChg>
        <pc:spChg chg="mod">
          <ac:chgData name="Iñaki Val Beitia" userId="c091fdec-014d-40a0-997a-9f48f5a155e9" providerId="ADAL" clId="{940C9F51-1485-46BE-AA35-42023C68D4F7}" dt="2024-08-23T15:06:12.778" v="2278" actId="571"/>
          <ac:spMkLst>
            <pc:docMk/>
            <pc:sldMk cId="2015360470" sldId="2468"/>
            <ac:spMk id="104" creationId="{C0E53826-316E-F590-46DD-7FF007658633}"/>
          </ac:spMkLst>
        </pc:spChg>
        <pc:spChg chg="mod">
          <ac:chgData name="Iñaki Val Beitia" userId="c091fdec-014d-40a0-997a-9f48f5a155e9" providerId="ADAL" clId="{940C9F51-1485-46BE-AA35-42023C68D4F7}" dt="2024-08-23T15:06:12.778" v="2278" actId="571"/>
          <ac:spMkLst>
            <pc:docMk/>
            <pc:sldMk cId="2015360470" sldId="2468"/>
            <ac:spMk id="105" creationId="{2CF736F4-71DF-28E7-A786-710E7BDD185C}"/>
          </ac:spMkLst>
        </pc:spChg>
        <pc:spChg chg="add mod">
          <ac:chgData name="Iñaki Val Beitia" userId="c091fdec-014d-40a0-997a-9f48f5a155e9" providerId="ADAL" clId="{940C9F51-1485-46BE-AA35-42023C68D4F7}" dt="2024-08-23T15:06:11.765" v="2277" actId="571"/>
          <ac:spMkLst>
            <pc:docMk/>
            <pc:sldMk cId="2015360470" sldId="2468"/>
            <ac:spMk id="106" creationId="{80A6A602-9502-3577-CA28-175DC9DBE361}"/>
          </ac:spMkLst>
        </pc:spChg>
        <pc:spChg chg="add mod">
          <ac:chgData name="Iñaki Val Beitia" userId="c091fdec-014d-40a0-997a-9f48f5a155e9" providerId="ADAL" clId="{940C9F51-1485-46BE-AA35-42023C68D4F7}" dt="2024-08-23T15:06:11.765" v="2277" actId="571"/>
          <ac:spMkLst>
            <pc:docMk/>
            <pc:sldMk cId="2015360470" sldId="2468"/>
            <ac:spMk id="107" creationId="{5FFA8095-F6B5-4A1E-1DBB-A553F015B193}"/>
          </ac:spMkLst>
        </pc:spChg>
        <pc:spChg chg="mod">
          <ac:chgData name="Iñaki Val Beitia" userId="c091fdec-014d-40a0-997a-9f48f5a155e9" providerId="ADAL" clId="{940C9F51-1485-46BE-AA35-42023C68D4F7}" dt="2024-08-23T15:06:11.765" v="2277" actId="571"/>
          <ac:spMkLst>
            <pc:docMk/>
            <pc:sldMk cId="2015360470" sldId="2468"/>
            <ac:spMk id="109" creationId="{978395E3-BB1D-DA70-AEBD-E8CF86F1C6A9}"/>
          </ac:spMkLst>
        </pc:spChg>
        <pc:spChg chg="mod">
          <ac:chgData name="Iñaki Val Beitia" userId="c091fdec-014d-40a0-997a-9f48f5a155e9" providerId="ADAL" clId="{940C9F51-1485-46BE-AA35-42023C68D4F7}" dt="2024-08-23T15:06:11.765" v="2277" actId="571"/>
          <ac:spMkLst>
            <pc:docMk/>
            <pc:sldMk cId="2015360470" sldId="2468"/>
            <ac:spMk id="110" creationId="{FD55FBE2-EA5F-84F2-F27B-F3AB94CDD08C}"/>
          </ac:spMkLst>
        </pc:spChg>
        <pc:spChg chg="mod">
          <ac:chgData name="Iñaki Val Beitia" userId="c091fdec-014d-40a0-997a-9f48f5a155e9" providerId="ADAL" clId="{940C9F51-1485-46BE-AA35-42023C68D4F7}" dt="2024-08-23T15:06:11.765" v="2277" actId="571"/>
          <ac:spMkLst>
            <pc:docMk/>
            <pc:sldMk cId="2015360470" sldId="2468"/>
            <ac:spMk id="111" creationId="{F63791A9-D98B-6B18-D0DB-292DED96058D}"/>
          </ac:spMkLst>
        </pc:spChg>
        <pc:spChg chg="add mod">
          <ac:chgData name="Iñaki Val Beitia" userId="c091fdec-014d-40a0-997a-9f48f5a155e9" providerId="ADAL" clId="{940C9F51-1485-46BE-AA35-42023C68D4F7}" dt="2024-08-23T15:06:11.056" v="2276" actId="571"/>
          <ac:spMkLst>
            <pc:docMk/>
            <pc:sldMk cId="2015360470" sldId="2468"/>
            <ac:spMk id="112" creationId="{47080AF1-181F-1E9A-0E3D-91CB37F0AABC}"/>
          </ac:spMkLst>
        </pc:spChg>
        <pc:spChg chg="add mod">
          <ac:chgData name="Iñaki Val Beitia" userId="c091fdec-014d-40a0-997a-9f48f5a155e9" providerId="ADAL" clId="{940C9F51-1485-46BE-AA35-42023C68D4F7}" dt="2024-08-23T15:06:11.056" v="2276" actId="571"/>
          <ac:spMkLst>
            <pc:docMk/>
            <pc:sldMk cId="2015360470" sldId="2468"/>
            <ac:spMk id="113" creationId="{6D407084-C944-3BFC-05D0-3015B668B26F}"/>
          </ac:spMkLst>
        </pc:spChg>
        <pc:spChg chg="mod">
          <ac:chgData name="Iñaki Val Beitia" userId="c091fdec-014d-40a0-997a-9f48f5a155e9" providerId="ADAL" clId="{940C9F51-1485-46BE-AA35-42023C68D4F7}" dt="2024-08-23T15:06:11.056" v="2276" actId="571"/>
          <ac:spMkLst>
            <pc:docMk/>
            <pc:sldMk cId="2015360470" sldId="2468"/>
            <ac:spMk id="115" creationId="{E8521B1C-1762-FDA1-5691-947E817045B0}"/>
          </ac:spMkLst>
        </pc:spChg>
        <pc:spChg chg="mod">
          <ac:chgData name="Iñaki Val Beitia" userId="c091fdec-014d-40a0-997a-9f48f5a155e9" providerId="ADAL" clId="{940C9F51-1485-46BE-AA35-42023C68D4F7}" dt="2024-08-23T15:06:11.056" v="2276" actId="571"/>
          <ac:spMkLst>
            <pc:docMk/>
            <pc:sldMk cId="2015360470" sldId="2468"/>
            <ac:spMk id="116" creationId="{2A8BE7C8-372F-AA88-9338-CF1502452469}"/>
          </ac:spMkLst>
        </pc:spChg>
        <pc:spChg chg="mod">
          <ac:chgData name="Iñaki Val Beitia" userId="c091fdec-014d-40a0-997a-9f48f5a155e9" providerId="ADAL" clId="{940C9F51-1485-46BE-AA35-42023C68D4F7}" dt="2024-08-23T15:06:11.056" v="2276" actId="571"/>
          <ac:spMkLst>
            <pc:docMk/>
            <pc:sldMk cId="2015360470" sldId="2468"/>
            <ac:spMk id="117" creationId="{E83733A0-E662-6F91-7749-F65AF8031CA2}"/>
          </ac:spMkLst>
        </pc:spChg>
        <pc:spChg chg="add mod">
          <ac:chgData name="Iñaki Val Beitia" userId="c091fdec-014d-40a0-997a-9f48f5a155e9" providerId="ADAL" clId="{940C9F51-1485-46BE-AA35-42023C68D4F7}" dt="2024-09-07T07:00:05.107" v="3598" actId="1036"/>
          <ac:spMkLst>
            <pc:docMk/>
            <pc:sldMk cId="2015360470" sldId="2468"/>
            <ac:spMk id="118" creationId="{57BB007F-559D-3C04-7CF1-406BF5720E97}"/>
          </ac:spMkLst>
        </pc:spChg>
        <pc:spChg chg="add mod">
          <ac:chgData name="Iñaki Val Beitia" userId="c091fdec-014d-40a0-997a-9f48f5a155e9" providerId="ADAL" clId="{940C9F51-1485-46BE-AA35-42023C68D4F7}" dt="2024-09-07T07:00:05.107" v="3598" actId="1036"/>
          <ac:spMkLst>
            <pc:docMk/>
            <pc:sldMk cId="2015360470" sldId="2468"/>
            <ac:spMk id="120" creationId="{7FBE6A86-5A40-B88D-81FE-93E30684B267}"/>
          </ac:spMkLst>
        </pc:spChg>
        <pc:spChg chg="add mod">
          <ac:chgData name="Iñaki Val Beitia" userId="c091fdec-014d-40a0-997a-9f48f5a155e9" providerId="ADAL" clId="{940C9F51-1485-46BE-AA35-42023C68D4F7}" dt="2024-09-07T07:00:05.107" v="3598" actId="1036"/>
          <ac:spMkLst>
            <pc:docMk/>
            <pc:sldMk cId="2015360470" sldId="2468"/>
            <ac:spMk id="123" creationId="{9A7F99CD-4626-1EE7-3FF6-2136C56A834A}"/>
          </ac:spMkLst>
        </pc:spChg>
        <pc:spChg chg="mod">
          <ac:chgData name="Iñaki Val Beitia" userId="c091fdec-014d-40a0-997a-9f48f5a155e9" providerId="ADAL" clId="{940C9F51-1485-46BE-AA35-42023C68D4F7}" dt="2024-08-23T15:07:08.561" v="2302"/>
          <ac:spMkLst>
            <pc:docMk/>
            <pc:sldMk cId="2015360470" sldId="2468"/>
            <ac:spMk id="125" creationId="{8B82726D-8F1D-97B0-92DB-E120BF2DA57C}"/>
          </ac:spMkLst>
        </pc:spChg>
        <pc:spChg chg="mod">
          <ac:chgData name="Iñaki Val Beitia" userId="c091fdec-014d-40a0-997a-9f48f5a155e9" providerId="ADAL" clId="{940C9F51-1485-46BE-AA35-42023C68D4F7}" dt="2024-08-23T15:07:08.561" v="2302"/>
          <ac:spMkLst>
            <pc:docMk/>
            <pc:sldMk cId="2015360470" sldId="2468"/>
            <ac:spMk id="126" creationId="{89302EEB-D0BE-D287-4310-8E6DC3C07C72}"/>
          </ac:spMkLst>
        </pc:spChg>
        <pc:spChg chg="mod">
          <ac:chgData name="Iñaki Val Beitia" userId="c091fdec-014d-40a0-997a-9f48f5a155e9" providerId="ADAL" clId="{940C9F51-1485-46BE-AA35-42023C68D4F7}" dt="2024-08-23T15:07:08.561" v="2302"/>
          <ac:spMkLst>
            <pc:docMk/>
            <pc:sldMk cId="2015360470" sldId="2468"/>
            <ac:spMk id="127" creationId="{9B11B6FD-9DAD-7405-E7AC-A10E78B375D0}"/>
          </ac:spMkLst>
        </pc:spChg>
        <pc:spChg chg="add mod">
          <ac:chgData name="Iñaki Val Beitia" userId="c091fdec-014d-40a0-997a-9f48f5a155e9" providerId="ADAL" clId="{940C9F51-1485-46BE-AA35-42023C68D4F7}" dt="2024-09-07T07:00:05.107" v="3598" actId="1036"/>
          <ac:spMkLst>
            <pc:docMk/>
            <pc:sldMk cId="2015360470" sldId="2468"/>
            <ac:spMk id="128" creationId="{884CF3AE-D6AE-5EAE-576B-FE422C89BDD5}"/>
          </ac:spMkLst>
        </pc:spChg>
        <pc:spChg chg="add mod">
          <ac:chgData name="Iñaki Val Beitia" userId="c091fdec-014d-40a0-997a-9f48f5a155e9" providerId="ADAL" clId="{940C9F51-1485-46BE-AA35-42023C68D4F7}" dt="2024-09-07T07:00:05.107" v="3598" actId="1036"/>
          <ac:spMkLst>
            <pc:docMk/>
            <pc:sldMk cId="2015360470" sldId="2468"/>
            <ac:spMk id="137" creationId="{13F73BB7-6E43-8072-6642-2919E2D26647}"/>
          </ac:spMkLst>
        </pc:spChg>
        <pc:spChg chg="add mod">
          <ac:chgData name="Iñaki Val Beitia" userId="c091fdec-014d-40a0-997a-9f48f5a155e9" providerId="ADAL" clId="{940C9F51-1485-46BE-AA35-42023C68D4F7}" dt="2024-09-07T07:00:05.107" v="3598" actId="1036"/>
          <ac:spMkLst>
            <pc:docMk/>
            <pc:sldMk cId="2015360470" sldId="2468"/>
            <ac:spMk id="138" creationId="{45A87BFC-763B-F5D0-D793-E18AF4231A30}"/>
          </ac:spMkLst>
        </pc:spChg>
        <pc:spChg chg="add mod">
          <ac:chgData name="Iñaki Val Beitia" userId="c091fdec-014d-40a0-997a-9f48f5a155e9" providerId="ADAL" clId="{940C9F51-1485-46BE-AA35-42023C68D4F7}" dt="2024-09-07T07:00:05.107" v="3598" actId="1036"/>
          <ac:spMkLst>
            <pc:docMk/>
            <pc:sldMk cId="2015360470" sldId="2468"/>
            <ac:spMk id="139" creationId="{EB2AB3B1-9AAC-FF63-A26E-5F7464DF764D}"/>
          </ac:spMkLst>
        </pc:spChg>
        <pc:spChg chg="add mod">
          <ac:chgData name="Iñaki Val Beitia" userId="c091fdec-014d-40a0-997a-9f48f5a155e9" providerId="ADAL" clId="{940C9F51-1485-46BE-AA35-42023C68D4F7}" dt="2024-09-07T07:00:05.107" v="3598" actId="1036"/>
          <ac:spMkLst>
            <pc:docMk/>
            <pc:sldMk cId="2015360470" sldId="2468"/>
            <ac:spMk id="141" creationId="{A9686214-E0F8-08BD-B9A3-334CEE3A22E2}"/>
          </ac:spMkLst>
        </pc:spChg>
        <pc:spChg chg="add mod">
          <ac:chgData name="Iñaki Val Beitia" userId="c091fdec-014d-40a0-997a-9f48f5a155e9" providerId="ADAL" clId="{940C9F51-1485-46BE-AA35-42023C68D4F7}" dt="2024-09-07T07:00:05.107" v="3598" actId="1036"/>
          <ac:spMkLst>
            <pc:docMk/>
            <pc:sldMk cId="2015360470" sldId="2468"/>
            <ac:spMk id="142" creationId="{62D84795-D156-7C82-FD05-EAD96BF60BF3}"/>
          </ac:spMkLst>
        </pc:spChg>
        <pc:grpChg chg="add del mod">
          <ac:chgData name="Iñaki Val Beitia" userId="c091fdec-014d-40a0-997a-9f48f5a155e9" providerId="ADAL" clId="{940C9F51-1485-46BE-AA35-42023C68D4F7}" dt="2024-08-23T11:18:41.347" v="2129" actId="478"/>
          <ac:grpSpMkLst>
            <pc:docMk/>
            <pc:sldMk cId="2015360470" sldId="2468"/>
            <ac:grpSpMk id="35" creationId="{DDBF3F85-6254-122C-CC94-01ABF7375BB6}"/>
          </ac:grpSpMkLst>
        </pc:grpChg>
        <pc:grpChg chg="add mod">
          <ac:chgData name="Iñaki Val Beitia" userId="c091fdec-014d-40a0-997a-9f48f5a155e9" providerId="ADAL" clId="{940C9F51-1485-46BE-AA35-42023C68D4F7}" dt="2024-09-07T07:00:05.107" v="3598" actId="1036"/>
          <ac:grpSpMkLst>
            <pc:docMk/>
            <pc:sldMk cId="2015360470" sldId="2468"/>
            <ac:grpSpMk id="39" creationId="{F75CF91D-CAD0-F559-6737-D060002BA897}"/>
          </ac:grpSpMkLst>
        </pc:grpChg>
        <pc:grpChg chg="add del mod">
          <ac:chgData name="Iñaki Val Beitia" userId="c091fdec-014d-40a0-997a-9f48f5a155e9" providerId="ADAL" clId="{940C9F51-1485-46BE-AA35-42023C68D4F7}" dt="2024-08-23T11:18:40.803" v="2128" actId="478"/>
          <ac:grpSpMkLst>
            <pc:docMk/>
            <pc:sldMk cId="2015360470" sldId="2468"/>
            <ac:grpSpMk id="48" creationId="{C48389BB-938B-990C-D2EB-CF24FED7392E}"/>
          </ac:grpSpMkLst>
        </pc:grpChg>
        <pc:grpChg chg="add del mod">
          <ac:chgData name="Iñaki Val Beitia" userId="c091fdec-014d-40a0-997a-9f48f5a155e9" providerId="ADAL" clId="{940C9F51-1485-46BE-AA35-42023C68D4F7}" dt="2024-08-23T11:18:35.932" v="2124" actId="478"/>
          <ac:grpSpMkLst>
            <pc:docMk/>
            <pc:sldMk cId="2015360470" sldId="2468"/>
            <ac:grpSpMk id="54" creationId="{771E2AA9-9BA8-EBEA-601E-4C15015FD0A0}"/>
          </ac:grpSpMkLst>
        </pc:grpChg>
        <pc:grpChg chg="add del mod">
          <ac:chgData name="Iñaki Val Beitia" userId="c091fdec-014d-40a0-997a-9f48f5a155e9" providerId="ADAL" clId="{940C9F51-1485-46BE-AA35-42023C68D4F7}" dt="2024-08-23T11:18:35.932" v="2124" actId="478"/>
          <ac:grpSpMkLst>
            <pc:docMk/>
            <pc:sldMk cId="2015360470" sldId="2468"/>
            <ac:grpSpMk id="69" creationId="{CCC508E8-70CE-28B8-06A0-DB6639E0B01D}"/>
          </ac:grpSpMkLst>
        </pc:grpChg>
        <pc:grpChg chg="add mod">
          <ac:chgData name="Iñaki Val Beitia" userId="c091fdec-014d-40a0-997a-9f48f5a155e9" providerId="ADAL" clId="{940C9F51-1485-46BE-AA35-42023C68D4F7}" dt="2024-08-23T15:06:33.488" v="2301" actId="571"/>
          <ac:grpSpMkLst>
            <pc:docMk/>
            <pc:sldMk cId="2015360470" sldId="2468"/>
            <ac:grpSpMk id="96" creationId="{454B137D-FEB0-DEC5-F762-5A638EBEF7C2}"/>
          </ac:grpSpMkLst>
        </pc:grpChg>
        <pc:grpChg chg="add mod">
          <ac:chgData name="Iñaki Val Beitia" userId="c091fdec-014d-40a0-997a-9f48f5a155e9" providerId="ADAL" clId="{940C9F51-1485-46BE-AA35-42023C68D4F7}" dt="2024-08-23T15:06:12.778" v="2278" actId="571"/>
          <ac:grpSpMkLst>
            <pc:docMk/>
            <pc:sldMk cId="2015360470" sldId="2468"/>
            <ac:grpSpMk id="102" creationId="{0A84759E-4EF2-D69B-1216-7D31D35BB8CE}"/>
          </ac:grpSpMkLst>
        </pc:grpChg>
        <pc:grpChg chg="add mod">
          <ac:chgData name="Iñaki Val Beitia" userId="c091fdec-014d-40a0-997a-9f48f5a155e9" providerId="ADAL" clId="{940C9F51-1485-46BE-AA35-42023C68D4F7}" dt="2024-08-23T15:06:11.765" v="2277" actId="571"/>
          <ac:grpSpMkLst>
            <pc:docMk/>
            <pc:sldMk cId="2015360470" sldId="2468"/>
            <ac:grpSpMk id="108" creationId="{DB2EB28C-1373-9EAA-4123-FD2B395E781C}"/>
          </ac:grpSpMkLst>
        </pc:grpChg>
        <pc:grpChg chg="add mod">
          <ac:chgData name="Iñaki Val Beitia" userId="c091fdec-014d-40a0-997a-9f48f5a155e9" providerId="ADAL" clId="{940C9F51-1485-46BE-AA35-42023C68D4F7}" dt="2024-08-23T15:06:11.056" v="2276" actId="571"/>
          <ac:grpSpMkLst>
            <pc:docMk/>
            <pc:sldMk cId="2015360470" sldId="2468"/>
            <ac:grpSpMk id="114" creationId="{0BD6EE47-1D46-A402-8D15-E9D44248AFA4}"/>
          </ac:grpSpMkLst>
        </pc:grpChg>
        <pc:grpChg chg="add mod">
          <ac:chgData name="Iñaki Val Beitia" userId="c091fdec-014d-40a0-997a-9f48f5a155e9" providerId="ADAL" clId="{940C9F51-1485-46BE-AA35-42023C68D4F7}" dt="2024-09-07T07:00:05.107" v="3598" actId="1036"/>
          <ac:grpSpMkLst>
            <pc:docMk/>
            <pc:sldMk cId="2015360470" sldId="2468"/>
            <ac:grpSpMk id="124" creationId="{BF589996-E580-8409-E982-65BC51E69563}"/>
          </ac:grpSpMkLst>
        </pc:grpChg>
        <pc:cxnChg chg="add mod">
          <ac:chgData name="Iñaki Val Beitia" userId="c091fdec-014d-40a0-997a-9f48f5a155e9" providerId="ADAL" clId="{940C9F51-1485-46BE-AA35-42023C68D4F7}" dt="2024-09-07T07:00:05.107" v="3598" actId="1036"/>
          <ac:cxnSpMkLst>
            <pc:docMk/>
            <pc:sldMk cId="2015360470" sldId="2468"/>
            <ac:cxnSpMk id="7" creationId="{519B822A-1A68-A80B-FF41-C4520BFD2B2F}"/>
          </ac:cxnSpMkLst>
        </pc:cxnChg>
        <pc:cxnChg chg="add mod">
          <ac:chgData name="Iñaki Val Beitia" userId="c091fdec-014d-40a0-997a-9f48f5a155e9" providerId="ADAL" clId="{940C9F51-1485-46BE-AA35-42023C68D4F7}" dt="2024-09-07T07:00:05.107" v="3598" actId="1036"/>
          <ac:cxnSpMkLst>
            <pc:docMk/>
            <pc:sldMk cId="2015360470" sldId="2468"/>
            <ac:cxnSpMk id="9" creationId="{DA38BF74-F2BC-8899-B58E-1B82DA801E07}"/>
          </ac:cxnSpMkLst>
        </pc:cxnChg>
        <pc:cxnChg chg="add del mod">
          <ac:chgData name="Iñaki Val Beitia" userId="c091fdec-014d-40a0-997a-9f48f5a155e9" providerId="ADAL" clId="{940C9F51-1485-46BE-AA35-42023C68D4F7}" dt="2024-08-23T11:18:35.932" v="2124" actId="478"/>
          <ac:cxnSpMkLst>
            <pc:docMk/>
            <pc:sldMk cId="2015360470" sldId="2468"/>
            <ac:cxnSpMk id="10" creationId="{CE70D336-3EB8-A721-EBA3-DE085FBC1B56}"/>
          </ac:cxnSpMkLst>
        </pc:cxnChg>
        <pc:cxnChg chg="add mod">
          <ac:chgData name="Iñaki Val Beitia" userId="c091fdec-014d-40a0-997a-9f48f5a155e9" providerId="ADAL" clId="{940C9F51-1485-46BE-AA35-42023C68D4F7}" dt="2024-09-07T07:00:05.107" v="3598" actId="1036"/>
          <ac:cxnSpMkLst>
            <pc:docMk/>
            <pc:sldMk cId="2015360470" sldId="2468"/>
            <ac:cxnSpMk id="12" creationId="{F93FE6CB-CED5-0C2C-B392-1BBA796B8205}"/>
          </ac:cxnSpMkLst>
        </pc:cxnChg>
        <pc:cxnChg chg="add del mod">
          <ac:chgData name="Iñaki Val Beitia" userId="c091fdec-014d-40a0-997a-9f48f5a155e9" providerId="ADAL" clId="{940C9F51-1485-46BE-AA35-42023C68D4F7}" dt="2024-08-23T11:31:26.274" v="2142" actId="478"/>
          <ac:cxnSpMkLst>
            <pc:docMk/>
            <pc:sldMk cId="2015360470" sldId="2468"/>
            <ac:cxnSpMk id="20" creationId="{D7CB8F45-BAB6-25C6-38C5-A1C822CAC28B}"/>
          </ac:cxnSpMkLst>
        </pc:cxnChg>
        <pc:cxnChg chg="add mod">
          <ac:chgData name="Iñaki Val Beitia" userId="c091fdec-014d-40a0-997a-9f48f5a155e9" providerId="ADAL" clId="{940C9F51-1485-46BE-AA35-42023C68D4F7}" dt="2024-09-07T07:00:05.107" v="3598" actId="1036"/>
          <ac:cxnSpMkLst>
            <pc:docMk/>
            <pc:sldMk cId="2015360470" sldId="2468"/>
            <ac:cxnSpMk id="22" creationId="{D6AE101B-D0ED-6FB3-B793-C93776419F22}"/>
          </ac:cxnSpMkLst>
        </pc:cxnChg>
        <pc:cxnChg chg="add mod">
          <ac:chgData name="Iñaki Val Beitia" userId="c091fdec-014d-40a0-997a-9f48f5a155e9" providerId="ADAL" clId="{940C9F51-1485-46BE-AA35-42023C68D4F7}" dt="2024-09-07T07:00:05.107" v="3598" actId="1036"/>
          <ac:cxnSpMkLst>
            <pc:docMk/>
            <pc:sldMk cId="2015360470" sldId="2468"/>
            <ac:cxnSpMk id="23" creationId="{8AE0A41E-DF76-3D29-6BCD-0E66D96B25B3}"/>
          </ac:cxnSpMkLst>
        </pc:cxnChg>
        <pc:cxnChg chg="add del mod">
          <ac:chgData name="Iñaki Val Beitia" userId="c091fdec-014d-40a0-997a-9f48f5a155e9" providerId="ADAL" clId="{940C9F51-1485-46BE-AA35-42023C68D4F7}" dt="2024-08-23T11:18:35.932" v="2124" actId="478"/>
          <ac:cxnSpMkLst>
            <pc:docMk/>
            <pc:sldMk cId="2015360470" sldId="2468"/>
            <ac:cxnSpMk id="30" creationId="{744A19AA-2E36-224D-E57C-B5AFACACDD8C}"/>
          </ac:cxnSpMkLst>
        </pc:cxnChg>
        <pc:cxnChg chg="add del mod">
          <ac:chgData name="Iñaki Val Beitia" userId="c091fdec-014d-40a0-997a-9f48f5a155e9" providerId="ADAL" clId="{940C9F51-1485-46BE-AA35-42023C68D4F7}" dt="2024-08-23T11:18:35.932" v="2124" actId="478"/>
          <ac:cxnSpMkLst>
            <pc:docMk/>
            <pc:sldMk cId="2015360470" sldId="2468"/>
            <ac:cxnSpMk id="32" creationId="{C4E4B21D-924E-FA53-6F60-5B3676EAD386}"/>
          </ac:cxnSpMkLst>
        </pc:cxnChg>
        <pc:cxnChg chg="add del mod">
          <ac:chgData name="Iñaki Val Beitia" userId="c091fdec-014d-40a0-997a-9f48f5a155e9" providerId="ADAL" clId="{940C9F51-1485-46BE-AA35-42023C68D4F7}" dt="2024-08-23T11:18:35.932" v="2124" actId="478"/>
          <ac:cxnSpMkLst>
            <pc:docMk/>
            <pc:sldMk cId="2015360470" sldId="2468"/>
            <ac:cxnSpMk id="33" creationId="{C475B02E-A48B-DC26-DE37-F797284F244C}"/>
          </ac:cxnSpMkLst>
        </pc:cxnChg>
        <pc:cxnChg chg="add del mod">
          <ac:chgData name="Iñaki Val Beitia" userId="c091fdec-014d-40a0-997a-9f48f5a155e9" providerId="ADAL" clId="{940C9F51-1485-46BE-AA35-42023C68D4F7}" dt="2024-08-23T11:31:25.340" v="2141" actId="478"/>
          <ac:cxnSpMkLst>
            <pc:docMk/>
            <pc:sldMk cId="2015360470" sldId="2468"/>
            <ac:cxnSpMk id="43" creationId="{9CB8FAB7-5BB0-CFEE-BC9C-41AB1B115A3A}"/>
          </ac:cxnSpMkLst>
        </pc:cxnChg>
        <pc:cxnChg chg="add del mod">
          <ac:chgData name="Iñaki Val Beitia" userId="c091fdec-014d-40a0-997a-9f48f5a155e9" providerId="ADAL" clId="{940C9F51-1485-46BE-AA35-42023C68D4F7}" dt="2024-08-23T11:18:35.932" v="2124" actId="478"/>
          <ac:cxnSpMkLst>
            <pc:docMk/>
            <pc:sldMk cId="2015360470" sldId="2468"/>
            <ac:cxnSpMk id="44" creationId="{F901513F-0CD0-7B1F-BCF9-697F6ABDBEF2}"/>
          </ac:cxnSpMkLst>
        </pc:cxnChg>
        <pc:cxnChg chg="add del mod">
          <ac:chgData name="Iñaki Val Beitia" userId="c091fdec-014d-40a0-997a-9f48f5a155e9" providerId="ADAL" clId="{940C9F51-1485-46BE-AA35-42023C68D4F7}" dt="2024-08-23T11:18:46.867" v="2131" actId="478"/>
          <ac:cxnSpMkLst>
            <pc:docMk/>
            <pc:sldMk cId="2015360470" sldId="2468"/>
            <ac:cxnSpMk id="45" creationId="{E856F6E8-5A52-D829-1F7B-675943552741}"/>
          </ac:cxnSpMkLst>
        </pc:cxnChg>
        <pc:cxnChg chg="add del mod">
          <ac:chgData name="Iñaki Val Beitia" userId="c091fdec-014d-40a0-997a-9f48f5a155e9" providerId="ADAL" clId="{940C9F51-1485-46BE-AA35-42023C68D4F7}" dt="2024-08-23T11:18:35.932" v="2124" actId="478"/>
          <ac:cxnSpMkLst>
            <pc:docMk/>
            <pc:sldMk cId="2015360470" sldId="2468"/>
            <ac:cxnSpMk id="59" creationId="{9CBBEB18-98A6-25DA-EDAC-B0992BD2E79E}"/>
          </ac:cxnSpMkLst>
        </pc:cxnChg>
        <pc:cxnChg chg="add del mod">
          <ac:chgData name="Iñaki Val Beitia" userId="c091fdec-014d-40a0-997a-9f48f5a155e9" providerId="ADAL" clId="{940C9F51-1485-46BE-AA35-42023C68D4F7}" dt="2024-08-23T11:18:35.932" v="2124" actId="478"/>
          <ac:cxnSpMkLst>
            <pc:docMk/>
            <pc:sldMk cId="2015360470" sldId="2468"/>
            <ac:cxnSpMk id="64" creationId="{16C89AEB-A0CF-98BF-E085-167343578548}"/>
          </ac:cxnSpMkLst>
        </pc:cxnChg>
        <pc:cxnChg chg="add del mod">
          <ac:chgData name="Iñaki Val Beitia" userId="c091fdec-014d-40a0-997a-9f48f5a155e9" providerId="ADAL" clId="{940C9F51-1485-46BE-AA35-42023C68D4F7}" dt="2024-08-23T11:18:35.932" v="2124" actId="478"/>
          <ac:cxnSpMkLst>
            <pc:docMk/>
            <pc:sldMk cId="2015360470" sldId="2468"/>
            <ac:cxnSpMk id="66" creationId="{32249C6E-F551-42F1-1D70-69BCE8033326}"/>
          </ac:cxnSpMkLst>
        </pc:cxnChg>
        <pc:cxnChg chg="add del mod">
          <ac:chgData name="Iñaki Val Beitia" userId="c091fdec-014d-40a0-997a-9f48f5a155e9" providerId="ADAL" clId="{940C9F51-1485-46BE-AA35-42023C68D4F7}" dt="2024-08-23T11:18:35.932" v="2124" actId="478"/>
          <ac:cxnSpMkLst>
            <pc:docMk/>
            <pc:sldMk cId="2015360470" sldId="2468"/>
            <ac:cxnSpMk id="67" creationId="{33534915-FD28-15C2-F0F7-4B7633C1D18A}"/>
          </ac:cxnSpMkLst>
        </pc:cxnChg>
        <pc:cxnChg chg="add del mod">
          <ac:chgData name="Iñaki Val Beitia" userId="c091fdec-014d-40a0-997a-9f48f5a155e9" providerId="ADAL" clId="{940C9F51-1485-46BE-AA35-42023C68D4F7}" dt="2024-08-23T11:18:35.932" v="2124" actId="478"/>
          <ac:cxnSpMkLst>
            <pc:docMk/>
            <pc:sldMk cId="2015360470" sldId="2468"/>
            <ac:cxnSpMk id="73" creationId="{9A222CC2-8E1C-EAC3-73AD-596D66A5165D}"/>
          </ac:cxnSpMkLst>
        </pc:cxnChg>
        <pc:cxnChg chg="add del mod">
          <ac:chgData name="Iñaki Val Beitia" userId="c091fdec-014d-40a0-997a-9f48f5a155e9" providerId="ADAL" clId="{940C9F51-1485-46BE-AA35-42023C68D4F7}" dt="2024-08-23T11:18:38.179" v="2126" actId="478"/>
          <ac:cxnSpMkLst>
            <pc:docMk/>
            <pc:sldMk cId="2015360470" sldId="2468"/>
            <ac:cxnSpMk id="74" creationId="{4B60A749-F62A-E4E4-01B4-4BBB1313AB18}"/>
          </ac:cxnSpMkLst>
        </pc:cxnChg>
        <pc:cxnChg chg="add del mod">
          <ac:chgData name="Iñaki Val Beitia" userId="c091fdec-014d-40a0-997a-9f48f5a155e9" providerId="ADAL" clId="{940C9F51-1485-46BE-AA35-42023C68D4F7}" dt="2024-08-23T11:18:35.932" v="2124" actId="478"/>
          <ac:cxnSpMkLst>
            <pc:docMk/>
            <pc:sldMk cId="2015360470" sldId="2468"/>
            <ac:cxnSpMk id="75" creationId="{7B25A9C5-221A-1AB3-9B9A-20AB7EFBA21C}"/>
          </ac:cxnSpMkLst>
        </pc:cxnChg>
        <pc:cxnChg chg="add del mod">
          <ac:chgData name="Iñaki Val Beitia" userId="c091fdec-014d-40a0-997a-9f48f5a155e9" providerId="ADAL" clId="{940C9F51-1485-46BE-AA35-42023C68D4F7}" dt="2024-08-23T11:19:00.092" v="2138" actId="478"/>
          <ac:cxnSpMkLst>
            <pc:docMk/>
            <pc:sldMk cId="2015360470" sldId="2468"/>
            <ac:cxnSpMk id="76" creationId="{E4877EAE-AC1A-2636-4A29-B580D5A1AA85}"/>
          </ac:cxnSpMkLst>
        </pc:cxnChg>
        <pc:cxnChg chg="add del mod">
          <ac:chgData name="Iñaki Val Beitia" userId="c091fdec-014d-40a0-997a-9f48f5a155e9" providerId="ADAL" clId="{940C9F51-1485-46BE-AA35-42023C68D4F7}" dt="2024-08-23T11:18:35.932" v="2124" actId="478"/>
          <ac:cxnSpMkLst>
            <pc:docMk/>
            <pc:sldMk cId="2015360470" sldId="2468"/>
            <ac:cxnSpMk id="77" creationId="{3A9F645E-2AD5-2624-DA6B-3EF1C269DFC9}"/>
          </ac:cxnSpMkLst>
        </pc:cxnChg>
        <pc:cxnChg chg="add del mod">
          <ac:chgData name="Iñaki Val Beitia" userId="c091fdec-014d-40a0-997a-9f48f5a155e9" providerId="ADAL" clId="{940C9F51-1485-46BE-AA35-42023C68D4F7}" dt="2024-08-23T11:18:35.932" v="2124" actId="478"/>
          <ac:cxnSpMkLst>
            <pc:docMk/>
            <pc:sldMk cId="2015360470" sldId="2468"/>
            <ac:cxnSpMk id="78" creationId="{F3436CF4-C41F-8849-8B51-F44D09062770}"/>
          </ac:cxnSpMkLst>
        </pc:cxnChg>
        <pc:cxnChg chg="add del mod">
          <ac:chgData name="Iñaki Val Beitia" userId="c091fdec-014d-40a0-997a-9f48f5a155e9" providerId="ADAL" clId="{940C9F51-1485-46BE-AA35-42023C68D4F7}" dt="2024-08-23T11:18:58.040" v="2137" actId="478"/>
          <ac:cxnSpMkLst>
            <pc:docMk/>
            <pc:sldMk cId="2015360470" sldId="2468"/>
            <ac:cxnSpMk id="79" creationId="{60286946-2CCB-C244-23F2-B8460405B936}"/>
          </ac:cxnSpMkLst>
        </pc:cxnChg>
        <pc:cxnChg chg="add del mod">
          <ac:chgData name="Iñaki Val Beitia" userId="c091fdec-014d-40a0-997a-9f48f5a155e9" providerId="ADAL" clId="{940C9F51-1485-46BE-AA35-42023C68D4F7}" dt="2024-08-23T11:18:51.991" v="2134" actId="478"/>
          <ac:cxnSpMkLst>
            <pc:docMk/>
            <pc:sldMk cId="2015360470" sldId="2468"/>
            <ac:cxnSpMk id="84" creationId="{161D7DBF-89D9-9BB2-FD77-149E61FA5908}"/>
          </ac:cxnSpMkLst>
        </pc:cxnChg>
        <pc:cxnChg chg="add del mod">
          <ac:chgData name="Iñaki Val Beitia" userId="c091fdec-014d-40a0-997a-9f48f5a155e9" providerId="ADAL" clId="{940C9F51-1485-46BE-AA35-42023C68D4F7}" dt="2024-08-23T11:18:42.700" v="2130" actId="478"/>
          <ac:cxnSpMkLst>
            <pc:docMk/>
            <pc:sldMk cId="2015360470" sldId="2468"/>
            <ac:cxnSpMk id="86" creationId="{4679F352-5B1B-8E1C-F0AF-E4690D241B41}"/>
          </ac:cxnSpMkLst>
        </pc:cxnChg>
        <pc:cxnChg chg="add mod">
          <ac:chgData name="Iñaki Val Beitia" userId="c091fdec-014d-40a0-997a-9f48f5a155e9" providerId="ADAL" clId="{940C9F51-1485-46BE-AA35-42023C68D4F7}" dt="2024-09-07T07:00:05.107" v="3598" actId="1036"/>
          <ac:cxnSpMkLst>
            <pc:docMk/>
            <pc:sldMk cId="2015360470" sldId="2468"/>
            <ac:cxnSpMk id="89" creationId="{3B0EFEE8-FFB4-1406-6F4A-55D2C188D3C7}"/>
          </ac:cxnSpMkLst>
        </pc:cxnChg>
        <pc:cxnChg chg="add mod">
          <ac:chgData name="Iñaki Val Beitia" userId="c091fdec-014d-40a0-997a-9f48f5a155e9" providerId="ADAL" clId="{940C9F51-1485-46BE-AA35-42023C68D4F7}" dt="2024-09-07T07:00:05.107" v="3598" actId="1036"/>
          <ac:cxnSpMkLst>
            <pc:docMk/>
            <pc:sldMk cId="2015360470" sldId="2468"/>
            <ac:cxnSpMk id="93" creationId="{D7C48F21-4F1D-6D5A-B442-E85DE10261E5}"/>
          </ac:cxnSpMkLst>
        </pc:cxnChg>
        <pc:cxnChg chg="add mod">
          <ac:chgData name="Iñaki Val Beitia" userId="c091fdec-014d-40a0-997a-9f48f5a155e9" providerId="ADAL" clId="{940C9F51-1485-46BE-AA35-42023C68D4F7}" dt="2024-09-07T07:00:05.107" v="3598" actId="1036"/>
          <ac:cxnSpMkLst>
            <pc:docMk/>
            <pc:sldMk cId="2015360470" sldId="2468"/>
            <ac:cxnSpMk id="119" creationId="{201FAA8E-E59E-FA48-97E9-6F9431CC2C6F}"/>
          </ac:cxnSpMkLst>
        </pc:cxnChg>
        <pc:cxnChg chg="add mod">
          <ac:chgData name="Iñaki Val Beitia" userId="c091fdec-014d-40a0-997a-9f48f5a155e9" providerId="ADAL" clId="{940C9F51-1485-46BE-AA35-42023C68D4F7}" dt="2024-09-07T07:00:05.107" v="3598" actId="1036"/>
          <ac:cxnSpMkLst>
            <pc:docMk/>
            <pc:sldMk cId="2015360470" sldId="2468"/>
            <ac:cxnSpMk id="121" creationId="{71CF79BA-0202-6752-1EF4-7F3AA314EE39}"/>
          </ac:cxnSpMkLst>
        </pc:cxnChg>
        <pc:cxnChg chg="add mod">
          <ac:chgData name="Iñaki Val Beitia" userId="c091fdec-014d-40a0-997a-9f48f5a155e9" providerId="ADAL" clId="{940C9F51-1485-46BE-AA35-42023C68D4F7}" dt="2024-09-07T07:00:05.107" v="3598" actId="1036"/>
          <ac:cxnSpMkLst>
            <pc:docMk/>
            <pc:sldMk cId="2015360470" sldId="2468"/>
            <ac:cxnSpMk id="122" creationId="{AA8567DE-483C-3CBE-B268-F66DE06E660C}"/>
          </ac:cxnSpMkLst>
        </pc:cxnChg>
        <pc:cxnChg chg="add mod">
          <ac:chgData name="Iñaki Val Beitia" userId="c091fdec-014d-40a0-997a-9f48f5a155e9" providerId="ADAL" clId="{940C9F51-1485-46BE-AA35-42023C68D4F7}" dt="2024-09-07T07:00:05.107" v="3598" actId="1036"/>
          <ac:cxnSpMkLst>
            <pc:docMk/>
            <pc:sldMk cId="2015360470" sldId="2468"/>
            <ac:cxnSpMk id="129" creationId="{4998E14B-5DE9-D428-7C30-923CD0C7FBAF}"/>
          </ac:cxnSpMkLst>
        </pc:cxnChg>
        <pc:cxnChg chg="add mod">
          <ac:chgData name="Iñaki Val Beitia" userId="c091fdec-014d-40a0-997a-9f48f5a155e9" providerId="ADAL" clId="{940C9F51-1485-46BE-AA35-42023C68D4F7}" dt="2024-09-07T07:00:05.107" v="3598" actId="1036"/>
          <ac:cxnSpMkLst>
            <pc:docMk/>
            <pc:sldMk cId="2015360470" sldId="2468"/>
            <ac:cxnSpMk id="135" creationId="{7DD38A04-4028-05F9-D91B-1DDFD2010C06}"/>
          </ac:cxnSpMkLst>
        </pc:cxnChg>
        <pc:cxnChg chg="add mod">
          <ac:chgData name="Iñaki Val Beitia" userId="c091fdec-014d-40a0-997a-9f48f5a155e9" providerId="ADAL" clId="{940C9F51-1485-46BE-AA35-42023C68D4F7}" dt="2024-09-07T07:00:05.107" v="3598" actId="1036"/>
          <ac:cxnSpMkLst>
            <pc:docMk/>
            <pc:sldMk cId="2015360470" sldId="2468"/>
            <ac:cxnSpMk id="140" creationId="{C40F85AD-1A7E-6005-BE7D-EF04A911D108}"/>
          </ac:cxnSpMkLst>
        </pc:cxnChg>
        <pc:cxnChg chg="add mod">
          <ac:chgData name="Iñaki Val Beitia" userId="c091fdec-014d-40a0-997a-9f48f5a155e9" providerId="ADAL" clId="{940C9F51-1485-46BE-AA35-42023C68D4F7}" dt="2024-09-07T07:00:05.107" v="3598" actId="1036"/>
          <ac:cxnSpMkLst>
            <pc:docMk/>
            <pc:sldMk cId="2015360470" sldId="2468"/>
            <ac:cxnSpMk id="143" creationId="{BF087C1A-E39E-84EE-BD19-C463A5133E0F}"/>
          </ac:cxnSpMkLst>
        </pc:cxn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3.408" v="1251"/>
              <pc2:cmMkLst xmlns:pc2="http://schemas.microsoft.com/office/powerpoint/2019/9/main/command">
                <pc:docMk/>
                <pc:sldMk cId="2015360470" sldId="2468"/>
                <pc2:cmMk id="{184777A8-F202-4306-8E1F-87A5325683EA}"/>
              </pc2:cmMkLst>
            </pc226:cmChg>
          </p:ext>
        </pc:extLst>
      </pc:sldChg>
      <pc:sldChg chg="modSp add del mod">
        <pc:chgData name="Iñaki Val Beitia" userId="c091fdec-014d-40a0-997a-9f48f5a155e9" providerId="ADAL" clId="{940C9F51-1485-46BE-AA35-42023C68D4F7}" dt="2024-08-23T09:48:32.314" v="1238"/>
        <pc:sldMkLst>
          <pc:docMk/>
          <pc:sldMk cId="1908955459" sldId="2469"/>
        </pc:sldMkLst>
        <pc:spChg chg="mod">
          <ac:chgData name="Iñaki Val Beitia" userId="c091fdec-014d-40a0-997a-9f48f5a155e9" providerId="ADAL" clId="{940C9F51-1485-46BE-AA35-42023C68D4F7}" dt="2024-08-23T09:48:32.077" v="1237" actId="20577"/>
          <ac:spMkLst>
            <pc:docMk/>
            <pc:sldMk cId="1908955459" sldId="2469"/>
            <ac:spMk id="3" creationId="{AAB7C2D3-2625-4C6E-88CD-D4F1A5F7AD56}"/>
          </ac:spMkLst>
        </pc:spChg>
      </pc:sldChg>
      <pc:sldChg chg="modSp add del mod delCm">
        <pc:chgData name="Iñaki Val Beitia" userId="c091fdec-014d-40a0-997a-9f48f5a155e9" providerId="ADAL" clId="{940C9F51-1485-46BE-AA35-42023C68D4F7}" dt="2024-08-23T15:39:49.094" v="2864" actId="1076"/>
        <pc:sldMkLst>
          <pc:docMk/>
          <pc:sldMk cId="3679767084" sldId="2474"/>
        </pc:sldMkLst>
        <pc:spChg chg="mod">
          <ac:chgData name="Iñaki Val Beitia" userId="c091fdec-014d-40a0-997a-9f48f5a155e9" providerId="ADAL" clId="{940C9F51-1485-46BE-AA35-42023C68D4F7}" dt="2024-08-19T13:49:07.319" v="127" actId="5793"/>
          <ac:spMkLst>
            <pc:docMk/>
            <pc:sldMk cId="3679767084" sldId="2474"/>
            <ac:spMk id="2" creationId="{39158B35-01C3-4236-A3CC-104A25433C80}"/>
          </ac:spMkLst>
        </pc:spChg>
        <pc:spChg chg="mod">
          <ac:chgData name="Iñaki Val Beitia" userId="c091fdec-014d-40a0-997a-9f48f5a155e9" providerId="ADAL" clId="{940C9F51-1485-46BE-AA35-42023C68D4F7}" dt="2024-08-19T09:54:01.813" v="28"/>
          <ac:spMkLst>
            <pc:docMk/>
            <pc:sldMk cId="3679767084" sldId="2474"/>
            <ac:spMk id="6" creationId="{0BBA57DE-3362-400B-98B6-1FF4281AD74F}"/>
          </ac:spMkLst>
        </pc:spChg>
        <pc:spChg chg="mod">
          <ac:chgData name="Iñaki Val Beitia" userId="c091fdec-014d-40a0-997a-9f48f5a155e9" providerId="ADAL" clId="{940C9F51-1485-46BE-AA35-42023C68D4F7}" dt="2024-08-23T15:39:49.094" v="2864" actId="1076"/>
          <ac:spMkLst>
            <pc:docMk/>
            <pc:sldMk cId="3679767084" sldId="2474"/>
            <ac:spMk id="13" creationId="{13B8A3BF-BCCD-44FC-3732-947F2F4D52D6}"/>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18.314" v="129"/>
              <pc2:cmMkLst xmlns:pc2="http://schemas.microsoft.com/office/powerpoint/2019/9/main/command">
                <pc:docMk/>
                <pc:sldMk cId="3679767084" sldId="2474"/>
                <pc2:cmMk id="{B30E4733-30A5-4CDE-B636-CE112F8B8183}"/>
              </pc2:cmMkLst>
            </pc226:cmChg>
            <pc226:cmChg xmlns:pc226="http://schemas.microsoft.com/office/powerpoint/2022/06/main/command" chg="del">
              <pc226:chgData name="Iñaki Val Beitia" userId="c091fdec-014d-40a0-997a-9f48f5a155e9" providerId="ADAL" clId="{940C9F51-1485-46BE-AA35-42023C68D4F7}" dt="2024-08-19T13:49:15.993" v="128"/>
              <pc2:cmMkLst xmlns:pc2="http://schemas.microsoft.com/office/powerpoint/2019/9/main/command">
                <pc:docMk/>
                <pc:sldMk cId="3679767084" sldId="2474"/>
                <pc2:cmMk id="{04FBEF69-5402-4FE0-9979-52B6F50014A4}"/>
              </pc2:cmMkLst>
            </pc226:cmChg>
          </p:ext>
        </pc:extLst>
      </pc:sldChg>
      <pc:sldChg chg="modSp add del mod delCm">
        <pc:chgData name="Iñaki Val Beitia" userId="c091fdec-014d-40a0-997a-9f48f5a155e9" providerId="ADAL" clId="{940C9F51-1485-46BE-AA35-42023C68D4F7}" dt="2024-08-23T09:48:33.859" v="1243" actId="47"/>
        <pc:sldMkLst>
          <pc:docMk/>
          <pc:sldMk cId="241416279" sldId="2475"/>
        </pc:sldMkLst>
        <pc:spChg chg="mod">
          <ac:chgData name="Iñaki Val Beitia" userId="c091fdec-014d-40a0-997a-9f48f5a155e9" providerId="ADAL" clId="{940C9F51-1485-46BE-AA35-42023C68D4F7}" dt="2024-08-19T09:54:12.322" v="30"/>
          <ac:spMkLst>
            <pc:docMk/>
            <pc:sldMk cId="241416279" sldId="2475"/>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28.822" v="130"/>
              <pc2:cmMkLst xmlns:pc2="http://schemas.microsoft.com/office/powerpoint/2019/9/main/command">
                <pc:docMk/>
                <pc:sldMk cId="241416279" sldId="2475"/>
                <pc2:cmMk id="{3E176927-E1C2-4674-8FE6-9DB2E7E44BF9}"/>
              </pc2:cmMkLst>
            </pc226:cmChg>
          </p:ext>
        </pc:extLst>
      </pc:sldChg>
      <pc:sldChg chg="modSp add del mod">
        <pc:chgData name="Iñaki Val Beitia" userId="c091fdec-014d-40a0-997a-9f48f5a155e9" providerId="ADAL" clId="{940C9F51-1485-46BE-AA35-42023C68D4F7}" dt="2024-08-23T09:48:34.056" v="1244" actId="47"/>
        <pc:sldMkLst>
          <pc:docMk/>
          <pc:sldMk cId="3045740379" sldId="2477"/>
        </pc:sldMkLst>
        <pc:spChg chg="mod">
          <ac:chgData name="Iñaki Val Beitia" userId="c091fdec-014d-40a0-997a-9f48f5a155e9" providerId="ADAL" clId="{940C9F51-1485-46BE-AA35-42023C68D4F7}" dt="2024-08-19T09:54:08.675" v="29"/>
          <ac:spMkLst>
            <pc:docMk/>
            <pc:sldMk cId="3045740379" sldId="2477"/>
            <ac:spMk id="6" creationId="{0BBA57DE-3362-400B-98B6-1FF4281AD74F}"/>
          </ac:spMkLst>
        </pc:spChg>
      </pc:sldChg>
      <pc:sldChg chg="modSp add del mod">
        <pc:chgData name="Iñaki Val Beitia" userId="c091fdec-014d-40a0-997a-9f48f5a155e9" providerId="ADAL" clId="{940C9F51-1485-46BE-AA35-42023C68D4F7}" dt="2024-08-23T09:48:33.675" v="1242" actId="47"/>
        <pc:sldMkLst>
          <pc:docMk/>
          <pc:sldMk cId="515657514" sldId="2478"/>
        </pc:sldMkLst>
        <pc:spChg chg="mod">
          <ac:chgData name="Iñaki Val Beitia" userId="c091fdec-014d-40a0-997a-9f48f5a155e9" providerId="ADAL" clId="{940C9F51-1485-46BE-AA35-42023C68D4F7}" dt="2024-08-19T09:54:16.191" v="31"/>
          <ac:spMkLst>
            <pc:docMk/>
            <pc:sldMk cId="515657514" sldId="2478"/>
            <ac:spMk id="6" creationId="{0BBA57DE-3362-400B-98B6-1FF4281AD74F}"/>
          </ac:spMkLst>
        </pc:spChg>
      </pc:sldChg>
      <pc:sldChg chg="addSp delSp modSp add del mod">
        <pc:chgData name="Iñaki Val Beitia" userId="c091fdec-014d-40a0-997a-9f48f5a155e9" providerId="ADAL" clId="{940C9F51-1485-46BE-AA35-42023C68D4F7}" dt="2024-08-23T16:03:35.034" v="3010" actId="6549"/>
        <pc:sldMkLst>
          <pc:docMk/>
          <pc:sldMk cId="3010279236" sldId="2479"/>
        </pc:sldMkLst>
        <pc:spChg chg="mod">
          <ac:chgData name="Iñaki Val Beitia" userId="c091fdec-014d-40a0-997a-9f48f5a155e9" providerId="ADAL" clId="{940C9F51-1485-46BE-AA35-42023C68D4F7}" dt="2024-08-19T09:54:25.842" v="35"/>
          <ac:spMkLst>
            <pc:docMk/>
            <pc:sldMk cId="3010279236" sldId="2479"/>
            <ac:spMk id="6" creationId="{0BBA57DE-3362-400B-98B6-1FF4281AD74F}"/>
          </ac:spMkLst>
        </pc:spChg>
        <pc:spChg chg="mod">
          <ac:chgData name="Iñaki Val Beitia" userId="c091fdec-014d-40a0-997a-9f48f5a155e9" providerId="ADAL" clId="{940C9F51-1485-46BE-AA35-42023C68D4F7}" dt="2024-08-23T16:03:35.034" v="3010" actId="6549"/>
          <ac:spMkLst>
            <pc:docMk/>
            <pc:sldMk cId="3010279236" sldId="2479"/>
            <ac:spMk id="9" creationId="{CFE199EE-55DB-342D-CAD1-8048389B9F38}"/>
          </ac:spMkLst>
        </pc:spChg>
        <pc:spChg chg="mod">
          <ac:chgData name="Iñaki Val Beitia" userId="c091fdec-014d-40a0-997a-9f48f5a155e9" providerId="ADAL" clId="{940C9F51-1485-46BE-AA35-42023C68D4F7}" dt="2024-08-23T15:50:09.201" v="2905" actId="20577"/>
          <ac:spMkLst>
            <pc:docMk/>
            <pc:sldMk cId="3010279236" sldId="2479"/>
            <ac:spMk id="11" creationId="{D99B986B-1102-30E3-EF98-45AC0289FCCD}"/>
          </ac:spMkLst>
        </pc:spChg>
        <pc:picChg chg="add mod">
          <ac:chgData name="Iñaki Val Beitia" userId="c091fdec-014d-40a0-997a-9f48f5a155e9" providerId="ADAL" clId="{940C9F51-1485-46BE-AA35-42023C68D4F7}" dt="2024-08-23T15:47:18.935" v="2873" actId="1076"/>
          <ac:picMkLst>
            <pc:docMk/>
            <pc:sldMk cId="3010279236" sldId="2479"/>
            <ac:picMk id="7" creationId="{DBBE7DEA-92FF-D0E1-C01C-7967AE3884B5}"/>
          </ac:picMkLst>
        </pc:picChg>
        <pc:picChg chg="del">
          <ac:chgData name="Iñaki Val Beitia" userId="c091fdec-014d-40a0-997a-9f48f5a155e9" providerId="ADAL" clId="{940C9F51-1485-46BE-AA35-42023C68D4F7}" dt="2024-08-23T15:47:16.516" v="2872" actId="478"/>
          <ac:picMkLst>
            <pc:docMk/>
            <pc:sldMk cId="3010279236" sldId="2479"/>
            <ac:picMk id="8" creationId="{71DC1618-320B-E259-0341-2EBE8404E262}"/>
          </ac:picMkLst>
        </pc:picChg>
      </pc:sldChg>
      <pc:sldChg chg="addSp delSp modSp add del mod">
        <pc:chgData name="Iñaki Val Beitia" userId="c091fdec-014d-40a0-997a-9f48f5a155e9" providerId="ADAL" clId="{940C9F51-1485-46BE-AA35-42023C68D4F7}" dt="2024-08-23T15:49:33.499" v="2894" actId="20577"/>
        <pc:sldMkLst>
          <pc:docMk/>
          <pc:sldMk cId="3852407384" sldId="2480"/>
        </pc:sldMkLst>
        <pc:spChg chg="mod">
          <ac:chgData name="Iñaki Val Beitia" userId="c091fdec-014d-40a0-997a-9f48f5a155e9" providerId="ADAL" clId="{940C9F51-1485-46BE-AA35-42023C68D4F7}" dt="2024-08-19T09:54:24.086" v="34"/>
          <ac:spMkLst>
            <pc:docMk/>
            <pc:sldMk cId="3852407384" sldId="2480"/>
            <ac:spMk id="6" creationId="{0BBA57DE-3362-400B-98B6-1FF4281AD74F}"/>
          </ac:spMkLst>
        </pc:spChg>
        <pc:spChg chg="mod">
          <ac:chgData name="Iñaki Val Beitia" userId="c091fdec-014d-40a0-997a-9f48f5a155e9" providerId="ADAL" clId="{940C9F51-1485-46BE-AA35-42023C68D4F7}" dt="2024-08-23T15:49:33.499" v="2894" actId="20577"/>
          <ac:spMkLst>
            <pc:docMk/>
            <pc:sldMk cId="3852407384" sldId="2480"/>
            <ac:spMk id="13" creationId="{13B8A3BF-BCCD-44FC-3732-947F2F4D52D6}"/>
          </ac:spMkLst>
        </pc:spChg>
        <pc:picChg chg="add mod">
          <ac:chgData name="Iñaki Val Beitia" userId="c091fdec-014d-40a0-997a-9f48f5a155e9" providerId="ADAL" clId="{940C9F51-1485-46BE-AA35-42023C68D4F7}" dt="2024-08-23T15:48:08.846" v="2879" actId="1076"/>
          <ac:picMkLst>
            <pc:docMk/>
            <pc:sldMk cId="3852407384" sldId="2480"/>
            <ac:picMk id="7" creationId="{2414A82D-CFBC-9A9D-399F-40F62FCCEA20}"/>
          </ac:picMkLst>
        </pc:picChg>
        <pc:picChg chg="add mod">
          <ac:chgData name="Iñaki Val Beitia" userId="c091fdec-014d-40a0-997a-9f48f5a155e9" providerId="ADAL" clId="{940C9F51-1485-46BE-AA35-42023C68D4F7}" dt="2024-08-23T15:48:33.044" v="2884" actId="1076"/>
          <ac:picMkLst>
            <pc:docMk/>
            <pc:sldMk cId="3852407384" sldId="2480"/>
            <ac:picMk id="9" creationId="{9B9286CC-2AA4-149E-3CBC-028B40EF07CD}"/>
          </ac:picMkLst>
        </pc:picChg>
        <pc:picChg chg="del">
          <ac:chgData name="Iñaki Val Beitia" userId="c091fdec-014d-40a0-997a-9f48f5a155e9" providerId="ADAL" clId="{940C9F51-1485-46BE-AA35-42023C68D4F7}" dt="2024-08-23T15:48:06.492" v="2877" actId="478"/>
          <ac:picMkLst>
            <pc:docMk/>
            <pc:sldMk cId="3852407384" sldId="2480"/>
            <ac:picMk id="14" creationId="{BE11602A-E4FE-1E00-5437-0D913E162795}"/>
          </ac:picMkLst>
        </pc:picChg>
        <pc:picChg chg="del">
          <ac:chgData name="Iñaki Val Beitia" userId="c091fdec-014d-40a0-997a-9f48f5a155e9" providerId="ADAL" clId="{940C9F51-1485-46BE-AA35-42023C68D4F7}" dt="2024-08-23T15:48:12.152" v="2880" actId="478"/>
          <ac:picMkLst>
            <pc:docMk/>
            <pc:sldMk cId="3852407384" sldId="2480"/>
            <ac:picMk id="16" creationId="{FA599676-65FE-B261-50B2-A53073098D10}"/>
          </ac:picMkLst>
        </pc:picChg>
      </pc:sldChg>
      <pc:sldChg chg="addSp delSp modSp add del mod">
        <pc:chgData name="Iñaki Val Beitia" userId="c091fdec-014d-40a0-997a-9f48f5a155e9" providerId="ADAL" clId="{940C9F51-1485-46BE-AA35-42023C68D4F7}" dt="2024-08-23T15:49:24.101" v="2893" actId="20577"/>
        <pc:sldMkLst>
          <pc:docMk/>
          <pc:sldMk cId="3416542213" sldId="2481"/>
        </pc:sldMkLst>
        <pc:spChg chg="mod">
          <ac:chgData name="Iñaki Val Beitia" userId="c091fdec-014d-40a0-997a-9f48f5a155e9" providerId="ADAL" clId="{940C9F51-1485-46BE-AA35-42023C68D4F7}" dt="2024-08-19T09:54:21.770" v="33"/>
          <ac:spMkLst>
            <pc:docMk/>
            <pc:sldMk cId="3416542213" sldId="2481"/>
            <ac:spMk id="6" creationId="{0BBA57DE-3362-400B-98B6-1FF4281AD74F}"/>
          </ac:spMkLst>
        </pc:spChg>
        <pc:spChg chg="mod">
          <ac:chgData name="Iñaki Val Beitia" userId="c091fdec-014d-40a0-997a-9f48f5a155e9" providerId="ADAL" clId="{940C9F51-1485-46BE-AA35-42023C68D4F7}" dt="2024-08-23T15:49:24.101" v="2893" actId="20577"/>
          <ac:spMkLst>
            <pc:docMk/>
            <pc:sldMk cId="3416542213" sldId="2481"/>
            <ac:spMk id="13" creationId="{13B8A3BF-BCCD-44FC-3732-947F2F4D52D6}"/>
          </ac:spMkLst>
        </pc:spChg>
        <pc:picChg chg="add del">
          <ac:chgData name="Iñaki Val Beitia" userId="c091fdec-014d-40a0-997a-9f48f5a155e9" providerId="ADAL" clId="{940C9F51-1485-46BE-AA35-42023C68D4F7}" dt="2024-08-23T15:48:47.504" v="2887" actId="478"/>
          <ac:picMkLst>
            <pc:docMk/>
            <pc:sldMk cId="3416542213" sldId="2481"/>
            <ac:picMk id="7" creationId="{A1D0346B-F1DD-9A75-9BE0-23CA25230305}"/>
          </ac:picMkLst>
        </pc:picChg>
        <pc:picChg chg="add mod">
          <ac:chgData name="Iñaki Val Beitia" userId="c091fdec-014d-40a0-997a-9f48f5a155e9" providerId="ADAL" clId="{940C9F51-1485-46BE-AA35-42023C68D4F7}" dt="2024-08-23T15:49:16.585" v="2892" actId="1076"/>
          <ac:picMkLst>
            <pc:docMk/>
            <pc:sldMk cId="3416542213" sldId="2481"/>
            <ac:picMk id="8" creationId="{9D91E30B-79AB-18C7-6285-04E562F1EC81}"/>
          </ac:picMkLst>
        </pc:picChg>
      </pc:sldChg>
      <pc:sldChg chg="add del">
        <pc:chgData name="Iñaki Val Beitia" userId="c091fdec-014d-40a0-997a-9f48f5a155e9" providerId="ADAL" clId="{940C9F51-1485-46BE-AA35-42023C68D4F7}" dt="2024-08-23T09:48:34.544" v="1247"/>
        <pc:sldMkLst>
          <pc:docMk/>
          <pc:sldMk cId="2418088387" sldId="2482"/>
        </pc:sldMkLst>
      </pc:sldChg>
      <pc:sldChg chg="add del">
        <pc:chgData name="Iñaki Val Beitia" userId="c091fdec-014d-40a0-997a-9f48f5a155e9" providerId="ADAL" clId="{940C9F51-1485-46BE-AA35-42023C68D4F7}" dt="2024-08-23T15:37:39.514" v="2762" actId="47"/>
        <pc:sldMkLst>
          <pc:docMk/>
          <pc:sldMk cId="2785861897" sldId="2482"/>
        </pc:sldMkLst>
      </pc:sldChg>
      <pc:sldChg chg="add del">
        <pc:chgData name="Iñaki Val Beitia" userId="c091fdec-014d-40a0-997a-9f48f5a155e9" providerId="ADAL" clId="{940C9F51-1485-46BE-AA35-42023C68D4F7}" dt="2024-08-19T09:56:35.994" v="50" actId="47"/>
        <pc:sldMkLst>
          <pc:docMk/>
          <pc:sldMk cId="2849186275" sldId="2482"/>
        </pc:sldMkLst>
      </pc:sldChg>
      <pc:sldChg chg="modSp new del mod">
        <pc:chgData name="Iñaki Val Beitia" userId="c091fdec-014d-40a0-997a-9f48f5a155e9" providerId="ADAL" clId="{940C9F51-1485-46BE-AA35-42023C68D4F7}" dt="2024-09-04T17:02:19.103" v="3454" actId="680"/>
        <pc:sldMkLst>
          <pc:docMk/>
          <pc:sldMk cId="4138760555" sldId="2482"/>
        </pc:sldMkLst>
        <pc:spChg chg="mod">
          <ac:chgData name="Iñaki Val Beitia" userId="c091fdec-014d-40a0-997a-9f48f5a155e9" providerId="ADAL" clId="{940C9F51-1485-46BE-AA35-42023C68D4F7}" dt="2024-09-04T17:02:18.719" v="3453" actId="20577"/>
          <ac:spMkLst>
            <pc:docMk/>
            <pc:sldMk cId="4138760555" sldId="2482"/>
            <ac:spMk id="2" creationId="{0310AF9D-B6CA-D5DA-F8E1-AD7C84C0CB07}"/>
          </ac:spMkLst>
        </pc:spChg>
      </pc:sldChg>
      <pc:sldMasterChg chg="modSp mod">
        <pc:chgData name="Iñaki Val Beitia" userId="c091fdec-014d-40a0-997a-9f48f5a155e9" providerId="ADAL" clId="{940C9F51-1485-46BE-AA35-42023C68D4F7}" dt="2024-08-19T09:39:46.539" v="7" actId="20577"/>
        <pc:sldMasterMkLst>
          <pc:docMk/>
          <pc:sldMasterMk cId="0" sldId="2147483648"/>
        </pc:sldMasterMkLst>
        <pc:spChg chg="mod">
          <ac:chgData name="Iñaki Val Beitia" userId="c091fdec-014d-40a0-997a-9f48f5a155e9" providerId="ADAL" clId="{940C9F51-1485-46BE-AA35-42023C68D4F7}" dt="2024-08-19T09:39:46.539" v="7" actId="20577"/>
          <ac:spMkLst>
            <pc:docMk/>
            <pc:sldMasterMk cId="0" sldId="2147483648"/>
            <ac:spMk id="10" creationId="{00000000-0000-0000-0000-000000000000}"/>
          </ac:spMkLst>
        </pc:spChg>
      </pc:sldMasterChg>
    </pc:docChg>
  </pc:docChgLst>
  <pc:docChgLst>
    <pc:chgData name="Sigurd Schelstraete" userId="cc1875bc-5b00-4f0e-92c1-b5b7dcde1a21" providerId="ADAL" clId="{D67448F5-CA88-4192-9942-829F496F08B1}"/>
    <pc:docChg chg="">
      <pc:chgData name="Sigurd Schelstraete" userId="cc1875bc-5b00-4f0e-92c1-b5b7dcde1a21" providerId="ADAL" clId="{D67448F5-CA88-4192-9942-829F496F08B1}" dt="2024-07-31T23:02:04.477" v="9"/>
      <pc:docMkLst>
        <pc:docMk/>
      </pc:docMkLst>
      <pc:sldChg chg="addCm">
        <pc:chgData name="Sigurd Schelstraete" userId="cc1875bc-5b00-4f0e-92c1-b5b7dcde1a21" providerId="ADAL" clId="{D67448F5-CA88-4192-9942-829F496F08B1}" dt="2024-07-31T22:53:01.245" v="0"/>
        <pc:sldMkLst>
          <pc:docMk/>
          <pc:sldMk cId="4200905189" sldId="243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01.245" v="0"/>
              <pc2:cmMkLst xmlns:pc2="http://schemas.microsoft.com/office/powerpoint/2019/9/main/command">
                <pc:docMk/>
                <pc:sldMk cId="4200905189" sldId="2435"/>
                <pc2:cmMk id="{EDB58FEA-87D6-4627-A7E4-9547AAA66940}"/>
              </pc2:cmMkLst>
            </pc226:cmChg>
          </p:ext>
        </pc:extLst>
      </pc:sldChg>
      <pc:sldChg chg="addCm">
        <pc:chgData name="Sigurd Schelstraete" userId="cc1875bc-5b00-4f0e-92c1-b5b7dcde1a21" providerId="ADAL" clId="{D67448F5-CA88-4192-9942-829F496F08B1}" dt="2024-07-31T22:53:50.929" v="1"/>
        <pc:sldMkLst>
          <pc:docMk/>
          <pc:sldMk cId="482410919" sldId="2443"/>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50.929" v="1"/>
              <pc2:cmMkLst xmlns:pc2="http://schemas.microsoft.com/office/powerpoint/2019/9/main/command">
                <pc:docMk/>
                <pc:sldMk cId="482410919" sldId="2443"/>
                <pc2:cmMk id="{EAAF6124-56FF-42F9-BD27-E6E9F4C3D434}"/>
              </pc2:cmMkLst>
            </pc226:cmChg>
          </p:ext>
        </pc:extLst>
      </pc:sldChg>
      <pc:sldChg chg="addCm">
        <pc:chgData name="Sigurd Schelstraete" userId="cc1875bc-5b00-4f0e-92c1-b5b7dcde1a21" providerId="ADAL" clId="{D67448F5-CA88-4192-9942-829F496F08B1}" dt="2024-07-31T23:02:04.477" v="9"/>
        <pc:sldMkLst>
          <pc:docMk/>
          <pc:sldMk cId="939430360" sldId="2456"/>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2:04.477" v="9"/>
              <pc2:cmMkLst xmlns:pc2="http://schemas.microsoft.com/office/powerpoint/2019/9/main/command">
                <pc:docMk/>
                <pc:sldMk cId="939430360" sldId="2456"/>
                <pc2:cmMk id="{96DCB5EB-4DFA-456D-B8F7-AA11F9511CBF}"/>
              </pc2:cmMkLst>
            </pc226:cmChg>
          </p:ext>
        </pc:extLst>
      </pc:sldChg>
      <pc:sldChg chg="addCm">
        <pc:chgData name="Sigurd Schelstraete" userId="cc1875bc-5b00-4f0e-92c1-b5b7dcde1a21" providerId="ADAL" clId="{D67448F5-CA88-4192-9942-829F496F08B1}" dt="2024-07-31T22:57:30.600" v="4"/>
        <pc:sldMkLst>
          <pc:docMk/>
          <pc:sldMk cId="2847220001" sldId="2460"/>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7:30.600" v="4"/>
              <pc2:cmMkLst xmlns:pc2="http://schemas.microsoft.com/office/powerpoint/2019/9/main/command">
                <pc:docMk/>
                <pc:sldMk cId="2847220001" sldId="2460"/>
                <pc2:cmMk id="{4D22A0E3-F3FF-4EC4-B632-31576EBAAA0E}"/>
              </pc2:cmMkLst>
            </pc226:cmChg>
          </p:ext>
        </pc:extLst>
      </pc:sldChg>
      <pc:sldChg chg="addCm">
        <pc:chgData name="Sigurd Schelstraete" userId="cc1875bc-5b00-4f0e-92c1-b5b7dcde1a21" providerId="ADAL" clId="{D67448F5-CA88-4192-9942-829F496F08B1}" dt="2024-07-31T22:55:23.529" v="2"/>
        <pc:sldMkLst>
          <pc:docMk/>
          <pc:sldMk cId="3317289597" sldId="246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5:23.529" v="2"/>
              <pc2:cmMkLst xmlns:pc2="http://schemas.microsoft.com/office/powerpoint/2019/9/main/command">
                <pc:docMk/>
                <pc:sldMk cId="3317289597" sldId="2464"/>
                <pc2:cmMk id="{5C0721D9-F53D-47EB-A160-A5198E9EE4CA}"/>
              </pc2:cmMkLst>
            </pc226:cmChg>
          </p:ext>
        </pc:extLst>
      </pc:sldChg>
      <pc:sldChg chg="addCm">
        <pc:chgData name="Sigurd Schelstraete" userId="cc1875bc-5b00-4f0e-92c1-b5b7dcde1a21" providerId="ADAL" clId="{D67448F5-CA88-4192-9942-829F496F08B1}" dt="2024-07-31T22:56:47.344" v="3"/>
        <pc:sldMkLst>
          <pc:docMk/>
          <pc:sldMk cId="654723919" sldId="246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6:47.344" v="3"/>
              <pc2:cmMkLst xmlns:pc2="http://schemas.microsoft.com/office/powerpoint/2019/9/main/command">
                <pc:docMk/>
                <pc:sldMk cId="654723919" sldId="2465"/>
                <pc2:cmMk id="{C3E08A84-2F26-427C-9C4B-67EFB2F5F509}"/>
              </pc2:cmMkLst>
            </pc226:cmChg>
          </p:ext>
        </pc:extLst>
      </pc:sldChg>
      <pc:sldChg chg="addCm">
        <pc:chgData name="Sigurd Schelstraete" userId="cc1875bc-5b00-4f0e-92c1-b5b7dcde1a21" providerId="ADAL" clId="{D67448F5-CA88-4192-9942-829F496F08B1}" dt="2024-07-31T22:58:05.464" v="5"/>
        <pc:sldMkLst>
          <pc:docMk/>
          <pc:sldMk cId="2015360470" sldId="2468"/>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8:05.464" v="5"/>
              <pc2:cmMkLst xmlns:pc2="http://schemas.microsoft.com/office/powerpoint/2019/9/main/command">
                <pc:docMk/>
                <pc:sldMk cId="2015360470" sldId="2468"/>
                <pc2:cmMk id="{184777A8-F202-4306-8E1F-87A5325683EA}"/>
              </pc2:cmMkLst>
            </pc226:cmChg>
          </p:ext>
        </pc:extLst>
      </pc:sldChg>
      <pc:sldChg chg="addCm">
        <pc:chgData name="Sigurd Schelstraete" userId="cc1875bc-5b00-4f0e-92c1-b5b7dcde1a21" providerId="ADAL" clId="{D67448F5-CA88-4192-9942-829F496F08B1}" dt="2024-07-31T22:59:28.171" v="7"/>
        <pc:sldMkLst>
          <pc:docMk/>
          <pc:sldMk cId="3679767084" sldId="247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9:28.171" v="7"/>
              <pc2:cmMkLst xmlns:pc2="http://schemas.microsoft.com/office/powerpoint/2019/9/main/command">
                <pc:docMk/>
                <pc:sldMk cId="3679767084" sldId="2474"/>
                <pc2:cmMk id="{B30E4733-30A5-4CDE-B636-CE112F8B8183}"/>
              </pc2:cmMkLst>
            </pc226:cmChg>
            <pc226:cmChg xmlns:pc226="http://schemas.microsoft.com/office/powerpoint/2022/06/main/command" chg="add">
              <pc226:chgData name="Sigurd Schelstraete" userId="cc1875bc-5b00-4f0e-92c1-b5b7dcde1a21" providerId="ADAL" clId="{D67448F5-CA88-4192-9942-829F496F08B1}" dt="2024-07-31T22:59:05.478" v="6"/>
              <pc2:cmMkLst xmlns:pc2="http://schemas.microsoft.com/office/powerpoint/2019/9/main/command">
                <pc:docMk/>
                <pc:sldMk cId="3679767084" sldId="2474"/>
                <pc2:cmMk id="{04FBEF69-5402-4FE0-9979-52B6F50014A4}"/>
              </pc2:cmMkLst>
            </pc226:cmChg>
          </p:ext>
        </pc:extLst>
      </pc:sldChg>
      <pc:sldChg chg="addCm">
        <pc:chgData name="Sigurd Schelstraete" userId="cc1875bc-5b00-4f0e-92c1-b5b7dcde1a21" providerId="ADAL" clId="{D67448F5-CA88-4192-9942-829F496F08B1}" dt="2024-07-31T23:00:18.154" v="8"/>
        <pc:sldMkLst>
          <pc:docMk/>
          <pc:sldMk cId="241416279" sldId="247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0:18.154" v="8"/>
              <pc2:cmMkLst xmlns:pc2="http://schemas.microsoft.com/office/powerpoint/2019/9/main/command">
                <pc:docMk/>
                <pc:sldMk cId="241416279" sldId="2475"/>
                <pc2:cmMk id="{3E176927-E1C2-4674-8FE6-9DB2E7E44BF9}"/>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466479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462319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4210983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999408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31593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998966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4073091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27480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30997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9993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580995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958084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407322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01611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080192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035350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7662863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060608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197830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00100" indent="-34290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81EBE2-E664-74E7-265D-D525FE13843F}"/>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DB624AD6-924D-AFF5-F4FC-88F69E61B570}"/>
              </a:ext>
            </a:extLst>
          </p:cNvPr>
          <p:cNvSpPr>
            <a:spLocks noGrp="1"/>
          </p:cNvSpPr>
          <p:nvPr>
            <p:ph type="dt" idx="10"/>
          </p:nvPr>
        </p:nvSpPr>
        <p:spPr/>
        <p:txBody>
          <a:bodyPr/>
          <a:lstStyle/>
          <a:p>
            <a:r>
              <a:rPr lang="en-US"/>
              <a:t>April 2023</a:t>
            </a:r>
            <a:endParaRPr lang="en-GB" dirty="0"/>
          </a:p>
        </p:txBody>
      </p:sp>
      <p:sp>
        <p:nvSpPr>
          <p:cNvPr id="9" name="Footer Placeholder 8">
            <a:extLst>
              <a:ext uri="{FF2B5EF4-FFF2-40B4-BE49-F238E27FC236}">
                <a16:creationId xmlns:a16="http://schemas.microsoft.com/office/drawing/2014/main" id="{B1866A24-EF0A-C601-2F32-C913878D7B81}"/>
              </a:ext>
            </a:extLst>
          </p:cNvPr>
          <p:cNvSpPr>
            <a:spLocks noGrp="1"/>
          </p:cNvSpPr>
          <p:nvPr>
            <p:ph type="ftr" idx="11"/>
          </p:nvPr>
        </p:nvSpPr>
        <p:spPr/>
        <p:txBody>
          <a:bodyPr/>
          <a:lstStyle/>
          <a:p>
            <a:r>
              <a:rPr lang="en-GB"/>
              <a:t>Inaki Val, MaxLinear</a:t>
            </a:r>
            <a:endParaRPr lang="en-GB" dirty="0"/>
          </a:p>
        </p:txBody>
      </p:sp>
      <p:sp>
        <p:nvSpPr>
          <p:cNvPr id="10" name="Slide Number Placeholder 9">
            <a:extLst>
              <a:ext uri="{FF2B5EF4-FFF2-40B4-BE49-F238E27FC236}">
                <a16:creationId xmlns:a16="http://schemas.microsoft.com/office/drawing/2014/main" id="{BBAFF5AA-78E3-69A1-BDCF-BFA6C30D80F2}"/>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357818" y="6475413"/>
            <a:ext cx="3184520" cy="27305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Inaki Val,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rPr>
              <a:t>Coordinated TDMA analysis for time-sensitive traffic under congested scenarios</a:t>
            </a:r>
            <a:r>
              <a:rPr lang="en-GB" dirty="0">
                <a:solidFill>
                  <a:schemeClr val="tx1"/>
                </a:solidFill>
              </a:rPr>
              <a:t> </a:t>
            </a:r>
          </a:p>
        </p:txBody>
      </p:sp>
      <p:sp>
        <p:nvSpPr>
          <p:cNvPr id="3074" name="Rectangle 2"/>
          <p:cNvSpPr>
            <a:spLocks noGrp="1" noChangeArrowheads="1"/>
          </p:cNvSpPr>
          <p:nvPr>
            <p:ph type="body" idx="1"/>
          </p:nvPr>
        </p:nvSpPr>
        <p:spPr>
          <a:xfrm>
            <a:off x="685800" y="1868578"/>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05-13-2024</a:t>
            </a:r>
            <a:endParaRPr lang="en-GB" sz="2000" b="0" dirty="0"/>
          </a:p>
        </p:txBody>
      </p:sp>
      <p:graphicFrame>
        <p:nvGraphicFramePr>
          <p:cNvPr id="2" name="Object 3">
            <a:extLst>
              <a:ext uri="{FF2B5EF4-FFF2-40B4-BE49-F238E27FC236}">
                <a16:creationId xmlns:a16="http://schemas.microsoft.com/office/drawing/2014/main" id="{31F79C9D-4CC7-B28B-B4B0-426CA075FA3D}"/>
              </a:ext>
            </a:extLst>
          </p:cNvPr>
          <p:cNvGraphicFramePr>
            <a:graphicFrameLocks noChangeAspect="1"/>
          </p:cNvGraphicFramePr>
          <p:nvPr>
            <p:extLst>
              <p:ext uri="{D42A27DB-BD31-4B8C-83A1-F6EECF244321}">
                <p14:modId xmlns:p14="http://schemas.microsoft.com/office/powerpoint/2010/main" val="107534869"/>
              </p:ext>
            </p:extLst>
          </p:nvPr>
        </p:nvGraphicFramePr>
        <p:xfrm>
          <a:off x="506413" y="3067050"/>
          <a:ext cx="8263827" cy="2578100"/>
        </p:xfrm>
        <a:graphic>
          <a:graphicData uri="http://schemas.openxmlformats.org/presentationml/2006/ole">
            <mc:AlternateContent xmlns:mc="http://schemas.openxmlformats.org/markup-compatibility/2006">
              <mc:Choice xmlns:v="urn:schemas-microsoft-com:vml" Requires="v">
                <p:oleObj name="Document" r:id="rId3" imgW="8255780" imgH="2590123" progId="Word.Document.8">
                  <p:embed/>
                </p:oleObj>
              </mc:Choice>
              <mc:Fallback>
                <p:oleObj name="Document" r:id="rId3" imgW="8255780" imgH="2590123" progId="Word.Document.8">
                  <p:embed/>
                  <p:pic>
                    <p:nvPicPr>
                      <p:cNvPr id="2" name="Object 3">
                        <a:extLst>
                          <a:ext uri="{FF2B5EF4-FFF2-40B4-BE49-F238E27FC236}">
                            <a16:creationId xmlns:a16="http://schemas.microsoft.com/office/drawing/2014/main" id="{31F79C9D-4CC7-B28B-B4B0-426CA075FA3D}"/>
                          </a:ext>
                        </a:extLst>
                      </p:cNvPr>
                      <p:cNvPicPr>
                        <a:picLocks noChangeAspect="1" noChangeArrowheads="1"/>
                      </p:cNvPicPr>
                      <p:nvPr/>
                    </p:nvPicPr>
                    <p:blipFill>
                      <a:blip r:embed="rId4"/>
                      <a:srcRect/>
                      <a:stretch>
                        <a:fillRect/>
                      </a:stretch>
                    </p:blipFill>
                    <p:spPr bwMode="auto">
                      <a:xfrm>
                        <a:off x="506413" y="3067050"/>
                        <a:ext cx="8263827" cy="2578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p:txBody>
          <a:bodyPr/>
          <a:lstStyle/>
          <a:p>
            <a:r>
              <a:rPr lang="en-US" sz="4000" dirty="0"/>
              <a:t>Traffic Generation (OBSS Case)</a:t>
            </a:r>
            <a:endParaRPr lang="en-US"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143218" y="1714487"/>
            <a:ext cx="8736376" cy="4488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solidFill>
                  <a:schemeClr val="tx1"/>
                </a:solidFill>
              </a:rPr>
              <a:t>Each BSS has the following data services:</a:t>
            </a:r>
          </a:p>
          <a:p>
            <a:pPr lvl="1"/>
            <a:r>
              <a:rPr lang="en-US" kern="0" dirty="0">
                <a:solidFill>
                  <a:schemeClr val="tx1"/>
                </a:solidFill>
              </a:rPr>
              <a:t>STA1 Service: Video conference (DL/UL 3 Mbps, 250B length) [UDP, </a:t>
            </a:r>
            <a:r>
              <a:rPr lang="en-US" sz="1800" kern="0" dirty="0">
                <a:solidFill>
                  <a:schemeClr val="tx1"/>
                </a:solidFill>
              </a:rPr>
              <a:t>VI_AC]</a:t>
            </a:r>
          </a:p>
          <a:p>
            <a:pPr lvl="1"/>
            <a:r>
              <a:rPr lang="en-US" sz="1800" kern="0" dirty="0">
                <a:solidFill>
                  <a:schemeClr val="tx1"/>
                </a:solidFill>
              </a:rPr>
              <a:t>STA2 Service: Video streaming 4K UHD H264 (DL 32 Mbps, 1500B length) [closed-loop TCP, VI_AC]</a:t>
            </a:r>
          </a:p>
          <a:p>
            <a:pPr lvl="1"/>
            <a:r>
              <a:rPr lang="en-US" sz="1800" kern="0" dirty="0">
                <a:solidFill>
                  <a:schemeClr val="tx1"/>
                </a:solidFill>
              </a:rPr>
              <a:t>STA3 Service: Gaming (DL/UL 140kbps, Periodicity 7 </a:t>
            </a:r>
            <a:r>
              <a:rPr lang="en-US" sz="1800" kern="0" dirty="0" err="1">
                <a:solidFill>
                  <a:schemeClr val="tx1"/>
                </a:solidFill>
              </a:rPr>
              <a:t>ms</a:t>
            </a:r>
            <a:r>
              <a:rPr lang="en-US" sz="1800" kern="0" dirty="0">
                <a:solidFill>
                  <a:schemeClr val="tx1"/>
                </a:solidFill>
              </a:rPr>
              <a:t>, 110B length) [UDP, VO_AC] </a:t>
            </a:r>
          </a:p>
          <a:p>
            <a:pPr lvl="1"/>
            <a:r>
              <a:rPr lang="en-US" sz="1800" kern="0" dirty="0">
                <a:solidFill>
                  <a:schemeClr val="tx1"/>
                </a:solidFill>
              </a:rPr>
              <a:t>STA4 Service: Cloud file sync (DL/UL 10 Mbps, 1500B length) [closed-loop TCP, BE_AC]</a:t>
            </a:r>
          </a:p>
          <a:p>
            <a:pPr lvl="1"/>
            <a:r>
              <a:rPr lang="en-US" sz="1800" kern="0" dirty="0">
                <a:solidFill>
                  <a:schemeClr val="tx1"/>
                </a:solidFill>
              </a:rPr>
              <a:t>STA5 Service: Camera (UL 2 Mbps, 1450B length) [UDP, VI_AC]</a:t>
            </a:r>
            <a:endParaRPr lang="en-US" kern="0" dirty="0">
              <a:solidFill>
                <a:schemeClr val="tx1"/>
              </a:solidFill>
            </a:endParaRPr>
          </a:p>
          <a:p>
            <a:r>
              <a:rPr lang="en-US" kern="0" dirty="0">
                <a:solidFill>
                  <a:schemeClr val="tx1"/>
                </a:solidFill>
              </a:rPr>
              <a:t>TCP generates TCP-ACK traffic (small length frames)</a:t>
            </a:r>
          </a:p>
          <a:p>
            <a:r>
              <a:rPr lang="en-US" kern="0" dirty="0">
                <a:solidFill>
                  <a:schemeClr val="tx1"/>
                </a:solidFill>
              </a:rPr>
              <a:t>All the STAs generate UL traffic (using TB and EDCA mechanisms)</a:t>
            </a:r>
          </a:p>
          <a:p>
            <a:endParaRPr lang="en-US" kern="0" dirty="0">
              <a:solidFill>
                <a:schemeClr val="tx1"/>
              </a:solidFill>
            </a:endParaRPr>
          </a:p>
        </p:txBody>
      </p:sp>
    </p:spTree>
    <p:extLst>
      <p:ext uri="{BB962C8B-B14F-4D97-AF65-F5344CB8AC3E}">
        <p14:creationId xmlns:p14="http://schemas.microsoft.com/office/powerpoint/2010/main" val="2847220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p:txBody>
          <a:bodyPr/>
          <a:lstStyle/>
          <a:p>
            <a:r>
              <a:rPr lang="en-US" sz="4000" dirty="0"/>
              <a:t>Traffic Generation (</a:t>
            </a:r>
            <a:r>
              <a:rPr lang="en-US" sz="3200" dirty="0"/>
              <a:t>Repeater Case)</a:t>
            </a:r>
            <a:endParaRPr lang="en-US"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254816" y="1714486"/>
            <a:ext cx="8580855" cy="4597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solidFill>
                  <a:schemeClr val="tx1"/>
                </a:solidFill>
              </a:rPr>
              <a:t>Gateway associated STAs:</a:t>
            </a:r>
          </a:p>
          <a:p>
            <a:pPr lvl="1"/>
            <a:r>
              <a:rPr lang="en-US" sz="1600" kern="0" dirty="0">
                <a:solidFill>
                  <a:schemeClr val="tx1"/>
                </a:solidFill>
              </a:rPr>
              <a:t>STA1 Service: Video conference (DL/UL 3 Mbps, 250B length) [UDP, VI_AC]</a:t>
            </a:r>
          </a:p>
          <a:p>
            <a:pPr lvl="1"/>
            <a:r>
              <a:rPr lang="en-US" sz="1600" kern="0" dirty="0">
                <a:solidFill>
                  <a:schemeClr val="tx1"/>
                </a:solidFill>
              </a:rPr>
              <a:t>STA2 Service: Video streaming 4K UHD H264 (DL 32 Mbps) [closed-loop TCP, VI_AC]</a:t>
            </a:r>
          </a:p>
          <a:p>
            <a:pPr lvl="1"/>
            <a:r>
              <a:rPr lang="en-US" sz="1600" kern="0" dirty="0">
                <a:solidFill>
                  <a:schemeClr val="tx1"/>
                </a:solidFill>
              </a:rPr>
              <a:t>STA3 Service: Gaming (DL/UL 140kbps, Periodicity 7 </a:t>
            </a:r>
            <a:r>
              <a:rPr lang="en-US" sz="1600" kern="0" dirty="0" err="1">
                <a:solidFill>
                  <a:schemeClr val="tx1"/>
                </a:solidFill>
              </a:rPr>
              <a:t>ms</a:t>
            </a:r>
            <a:r>
              <a:rPr lang="en-US" sz="1600" kern="0" dirty="0">
                <a:solidFill>
                  <a:schemeClr val="tx1"/>
                </a:solidFill>
              </a:rPr>
              <a:t>, 110B length) [UDP, VO_AC] </a:t>
            </a:r>
          </a:p>
          <a:p>
            <a:pPr lvl="1"/>
            <a:r>
              <a:rPr lang="en-US" sz="1600" kern="0" dirty="0">
                <a:solidFill>
                  <a:schemeClr val="tx1"/>
                </a:solidFill>
              </a:rPr>
              <a:t>STA4 Service: Service 4: Cloud file sync (DL/UL 10 Mbps) [closed-loop TCP, BE_AC]</a:t>
            </a:r>
          </a:p>
          <a:p>
            <a:pPr lvl="1"/>
            <a:r>
              <a:rPr lang="en-US" sz="1600" kern="0" dirty="0">
                <a:solidFill>
                  <a:schemeClr val="tx1"/>
                </a:solidFill>
              </a:rPr>
              <a:t>STA5 Service: Camera (UL 2 Mbps, 1450B length) [UDP, VI_AC]</a:t>
            </a:r>
          </a:p>
          <a:p>
            <a:r>
              <a:rPr lang="en-US" sz="1800" kern="0" dirty="0">
                <a:solidFill>
                  <a:schemeClr val="tx1"/>
                </a:solidFill>
              </a:rPr>
              <a:t>Repeater associated STAs:</a:t>
            </a:r>
          </a:p>
          <a:p>
            <a:pPr lvl="1"/>
            <a:r>
              <a:rPr lang="en-US" sz="1600" kern="0" dirty="0">
                <a:solidFill>
                  <a:schemeClr val="tx1"/>
                </a:solidFill>
              </a:rPr>
              <a:t>STA6 Service: Video conference (DL/UL 3 Mbps, 250B length) [UDP, VI_AC]</a:t>
            </a:r>
          </a:p>
          <a:p>
            <a:pPr lvl="1"/>
            <a:r>
              <a:rPr lang="en-US" sz="1600" kern="0" dirty="0">
                <a:solidFill>
                  <a:schemeClr val="tx1"/>
                </a:solidFill>
              </a:rPr>
              <a:t>STA7 Service: Video streaming 4K UHD H264 (DL 32 Mbps) [closed-loop TCP, VI_AC]</a:t>
            </a:r>
          </a:p>
          <a:p>
            <a:pPr lvl="1"/>
            <a:r>
              <a:rPr lang="en-US" sz="1600" kern="0" dirty="0">
                <a:solidFill>
                  <a:schemeClr val="tx1"/>
                </a:solidFill>
              </a:rPr>
              <a:t>STA8 Service: Video streaming 4K UHD H264 (DL 32 Mbps) [closed-loop TCP, VI_AC]</a:t>
            </a:r>
          </a:p>
          <a:p>
            <a:pPr lvl="1"/>
            <a:r>
              <a:rPr lang="en-US" sz="1600" kern="0" dirty="0">
                <a:solidFill>
                  <a:schemeClr val="tx1"/>
                </a:solidFill>
              </a:rPr>
              <a:t>STA9 Service: Gaming (DL/UL 140kbps, Periodicity 7 </a:t>
            </a:r>
            <a:r>
              <a:rPr lang="en-US" sz="1600" kern="0" dirty="0" err="1">
                <a:solidFill>
                  <a:schemeClr val="tx1"/>
                </a:solidFill>
              </a:rPr>
              <a:t>ms</a:t>
            </a:r>
            <a:r>
              <a:rPr lang="en-US" sz="1600" kern="0" dirty="0">
                <a:solidFill>
                  <a:schemeClr val="tx1"/>
                </a:solidFill>
              </a:rPr>
              <a:t>, 110B length) [UDP, VO_AC]  </a:t>
            </a:r>
          </a:p>
          <a:p>
            <a:pPr lvl="1"/>
            <a:r>
              <a:rPr lang="en-US" sz="1600" kern="0" dirty="0">
                <a:solidFill>
                  <a:schemeClr val="tx1"/>
                </a:solidFill>
              </a:rPr>
              <a:t>STA10 Service: Camera (UL 2 Mbps, 1450B length) [UDP, VI_AC]</a:t>
            </a:r>
          </a:p>
          <a:p>
            <a:r>
              <a:rPr lang="en-US" sz="1800" kern="0" dirty="0">
                <a:solidFill>
                  <a:schemeClr val="tx1"/>
                </a:solidFill>
              </a:rPr>
              <a:t>Backhaul link: STA6-10 services</a:t>
            </a:r>
          </a:p>
          <a:p>
            <a:r>
              <a:rPr lang="en-US" sz="1800" kern="0" dirty="0">
                <a:solidFill>
                  <a:schemeClr val="tx1"/>
                </a:solidFill>
              </a:rPr>
              <a:t>All the STAs generate UL traffic (using TB and EDCA mechanisms)</a:t>
            </a:r>
          </a:p>
        </p:txBody>
      </p:sp>
    </p:spTree>
    <p:extLst>
      <p:ext uri="{BB962C8B-B14F-4D97-AF65-F5344CB8AC3E}">
        <p14:creationId xmlns:p14="http://schemas.microsoft.com/office/powerpoint/2010/main" val="2467760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43426"/>
            <a:ext cx="7770813" cy="1065213"/>
          </a:xfrm>
        </p:spPr>
        <p:txBody>
          <a:bodyPr/>
          <a:lstStyle/>
          <a:p>
            <a:r>
              <a:rPr lang="en-US" sz="4000" dirty="0"/>
              <a:t>C-TDMA Strategies</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31334" y="1315519"/>
            <a:ext cx="8153400" cy="3333598"/>
          </a:xfrm>
        </p:spPr>
        <p:txBody>
          <a:bodyPr/>
          <a:lstStyle/>
          <a:p>
            <a:pPr marL="0" indent="0">
              <a:buNone/>
            </a:pPr>
            <a:r>
              <a:rPr lang="en-US" sz="1600" dirty="0"/>
              <a:t>We distinguish two different approaches to decide the shared TXOP length</a:t>
            </a:r>
          </a:p>
          <a:p>
            <a:r>
              <a:rPr lang="en-US" sz="1600" dirty="0"/>
              <a:t>Strategy 1: Share the remaining TXOP length, after the sharing AP local buffers are empty (for the gained and higher ACs)</a:t>
            </a:r>
          </a:p>
          <a:p>
            <a:r>
              <a:rPr lang="en-US" sz="1600" dirty="0"/>
              <a:t>Strategy 2: Pre-negotiated soft time threshold between the two coordinated APs</a:t>
            </a:r>
          </a:p>
          <a:p>
            <a:pPr lvl="1"/>
            <a:r>
              <a:rPr lang="en-US" sz="1400" dirty="0"/>
              <a:t>The sharing AP may start sharing the TXOP before the time threshold if it has no more data, for the gained and higher ACs, in its BSS (Case A)</a:t>
            </a:r>
          </a:p>
          <a:p>
            <a:pPr lvl="1"/>
            <a:r>
              <a:rPr lang="en-US" sz="1400" dirty="0"/>
              <a:t>The sharing AP may delay sharing the TXOP if there is an ongoing data exchange that exceeds the time threshold (Case B)</a:t>
            </a:r>
          </a:p>
          <a:p>
            <a:pPr lvl="1"/>
            <a:r>
              <a:rPr lang="en-US" sz="1400" dirty="0"/>
              <a:t>It defines a flexible maximum time length that the sharing AP can use for transferring data, established by an external arbiter, while the rest will be used by the shared AP</a:t>
            </a:r>
          </a:p>
          <a:p>
            <a:r>
              <a:rPr lang="en-US" sz="1600" dirty="0"/>
              <a:t>Both strategies end the TXOP after the shared AP finishes</a:t>
            </a:r>
          </a:p>
          <a:p>
            <a:pPr lvl="1"/>
            <a:r>
              <a:rPr lang="en-US" sz="1200" dirty="0"/>
              <a:t>It can be a premature termination sending CF-End frame</a:t>
            </a:r>
          </a:p>
          <a:p>
            <a:r>
              <a:rPr lang="en-US" sz="1600" dirty="0">
                <a:solidFill>
                  <a:schemeClr val="tx1"/>
                </a:solidFill>
              </a:rPr>
              <a:t>Next step simulations will include dynamic TXOP sharing ratio calculation</a:t>
            </a:r>
          </a:p>
          <a:p>
            <a:endParaRPr lang="en-US" sz="16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519B822A-1A68-A80B-FF41-C4520BFD2B2F}"/>
              </a:ext>
            </a:extLst>
          </p:cNvPr>
          <p:cNvCxnSpPr>
            <a:cxnSpLocks/>
          </p:cNvCxnSpPr>
          <p:nvPr/>
        </p:nvCxnSpPr>
        <p:spPr>
          <a:xfrm flipH="1">
            <a:off x="2105622" y="5683527"/>
            <a:ext cx="5409615"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6FF70731-99CE-6B89-F5C1-67715088DA73}"/>
              </a:ext>
            </a:extLst>
          </p:cNvPr>
          <p:cNvSpPr/>
          <p:nvPr/>
        </p:nvSpPr>
        <p:spPr>
          <a:xfrm>
            <a:off x="2477241" y="5380016"/>
            <a:ext cx="6612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9" name="Conector recto de flecha 20">
            <a:extLst>
              <a:ext uri="{FF2B5EF4-FFF2-40B4-BE49-F238E27FC236}">
                <a16:creationId xmlns:a16="http://schemas.microsoft.com/office/drawing/2014/main" id="{DA38BF74-F2BC-8899-B58E-1B82DA801E07}"/>
              </a:ext>
            </a:extLst>
          </p:cNvPr>
          <p:cNvCxnSpPr>
            <a:cxnSpLocks/>
          </p:cNvCxnSpPr>
          <p:nvPr/>
        </p:nvCxnSpPr>
        <p:spPr>
          <a:xfrm>
            <a:off x="2472193" y="5132774"/>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2" name="Conector recto de flecha 20">
            <a:extLst>
              <a:ext uri="{FF2B5EF4-FFF2-40B4-BE49-F238E27FC236}">
                <a16:creationId xmlns:a16="http://schemas.microsoft.com/office/drawing/2014/main" id="{F93FE6CB-CED5-0C2C-B392-1BBA796B8205}"/>
              </a:ext>
            </a:extLst>
          </p:cNvPr>
          <p:cNvCxnSpPr>
            <a:cxnSpLocks/>
          </p:cNvCxnSpPr>
          <p:nvPr/>
        </p:nvCxnSpPr>
        <p:spPr>
          <a:xfrm flipH="1">
            <a:off x="2101546" y="6116446"/>
            <a:ext cx="5399403"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3" name="Rectángulo 22">
            <a:extLst>
              <a:ext uri="{FF2B5EF4-FFF2-40B4-BE49-F238E27FC236}">
                <a16:creationId xmlns:a16="http://schemas.microsoft.com/office/drawing/2014/main" id="{C531B2BD-5AC5-5DD6-C472-22EE571018BA}"/>
              </a:ext>
            </a:extLst>
          </p:cNvPr>
          <p:cNvSpPr/>
          <p:nvPr/>
        </p:nvSpPr>
        <p:spPr>
          <a:xfrm>
            <a:off x="3138499" y="5812617"/>
            <a:ext cx="1426292"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sp>
        <p:nvSpPr>
          <p:cNvPr id="14" name="Content Placeholder 2">
            <a:extLst>
              <a:ext uri="{FF2B5EF4-FFF2-40B4-BE49-F238E27FC236}">
                <a16:creationId xmlns:a16="http://schemas.microsoft.com/office/drawing/2014/main" id="{D5D5D5B0-4CC7-FAE4-AF5D-382E08893C7A}"/>
              </a:ext>
            </a:extLst>
          </p:cNvPr>
          <p:cNvSpPr txBox="1">
            <a:spLocks/>
          </p:cNvSpPr>
          <p:nvPr/>
        </p:nvSpPr>
        <p:spPr>
          <a:xfrm>
            <a:off x="7168277" y="5770279"/>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 name="TextBox 14">
            <a:extLst>
              <a:ext uri="{FF2B5EF4-FFF2-40B4-BE49-F238E27FC236}">
                <a16:creationId xmlns:a16="http://schemas.microsoft.com/office/drawing/2014/main" id="{BD2FA171-E871-7E7F-532F-A4EF210A6EB0}"/>
              </a:ext>
            </a:extLst>
          </p:cNvPr>
          <p:cNvSpPr txBox="1"/>
          <p:nvPr/>
        </p:nvSpPr>
        <p:spPr>
          <a:xfrm>
            <a:off x="1680029" y="5241959"/>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6" name="TextBox 15">
            <a:extLst>
              <a:ext uri="{FF2B5EF4-FFF2-40B4-BE49-F238E27FC236}">
                <a16:creationId xmlns:a16="http://schemas.microsoft.com/office/drawing/2014/main" id="{FD5234C4-85D2-377B-2B4F-D497A00EC665}"/>
              </a:ext>
            </a:extLst>
          </p:cNvPr>
          <p:cNvSpPr txBox="1"/>
          <p:nvPr/>
        </p:nvSpPr>
        <p:spPr>
          <a:xfrm>
            <a:off x="1555976" y="5811531"/>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cxnSp>
        <p:nvCxnSpPr>
          <p:cNvPr id="22" name="Conector recto de flecha 20">
            <a:extLst>
              <a:ext uri="{FF2B5EF4-FFF2-40B4-BE49-F238E27FC236}">
                <a16:creationId xmlns:a16="http://schemas.microsoft.com/office/drawing/2014/main" id="{D6AE101B-D0ED-6FB3-B793-C93776419F22}"/>
              </a:ext>
            </a:extLst>
          </p:cNvPr>
          <p:cNvCxnSpPr>
            <a:cxnSpLocks/>
          </p:cNvCxnSpPr>
          <p:nvPr/>
        </p:nvCxnSpPr>
        <p:spPr>
          <a:xfrm>
            <a:off x="2478542" y="6222617"/>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23" name="Conector recto de flecha 20">
            <a:extLst>
              <a:ext uri="{FF2B5EF4-FFF2-40B4-BE49-F238E27FC236}">
                <a16:creationId xmlns:a16="http://schemas.microsoft.com/office/drawing/2014/main" id="{8AE0A41E-DF76-3D29-6BCD-0E66D96B25B3}"/>
              </a:ext>
            </a:extLst>
          </p:cNvPr>
          <p:cNvCxnSpPr>
            <a:cxnSpLocks/>
          </p:cNvCxnSpPr>
          <p:nvPr/>
        </p:nvCxnSpPr>
        <p:spPr>
          <a:xfrm>
            <a:off x="3655483" y="5238471"/>
            <a:ext cx="0" cy="1160371"/>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24" name="TextBox 23">
            <a:extLst>
              <a:ext uri="{FF2B5EF4-FFF2-40B4-BE49-F238E27FC236}">
                <a16:creationId xmlns:a16="http://schemas.microsoft.com/office/drawing/2014/main" id="{5BB3BF20-CA45-D6C9-0D3E-EA6E4B66038B}"/>
              </a:ext>
            </a:extLst>
          </p:cNvPr>
          <p:cNvSpPr txBox="1"/>
          <p:nvPr/>
        </p:nvSpPr>
        <p:spPr>
          <a:xfrm>
            <a:off x="2620940" y="6214584"/>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39" name="Group 38">
            <a:extLst>
              <a:ext uri="{FF2B5EF4-FFF2-40B4-BE49-F238E27FC236}">
                <a16:creationId xmlns:a16="http://schemas.microsoft.com/office/drawing/2014/main" id="{F75CF91D-CAD0-F559-6737-D060002BA897}"/>
              </a:ext>
            </a:extLst>
          </p:cNvPr>
          <p:cNvGrpSpPr/>
          <p:nvPr/>
        </p:nvGrpSpPr>
        <p:grpSpPr>
          <a:xfrm>
            <a:off x="2105669" y="5566997"/>
            <a:ext cx="372143" cy="116819"/>
            <a:chOff x="1862023" y="4639736"/>
            <a:chExt cx="372143" cy="116819"/>
          </a:xfrm>
        </p:grpSpPr>
        <p:sp>
          <p:nvSpPr>
            <p:cNvPr id="40" name="Rectangle: Single Corner Snipped 39">
              <a:extLst>
                <a:ext uri="{FF2B5EF4-FFF2-40B4-BE49-F238E27FC236}">
                  <a16:creationId xmlns:a16="http://schemas.microsoft.com/office/drawing/2014/main" id="{C24CB707-C248-0273-FA83-2B06F792EBCF}"/>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1" name="Rectangle: Single Corner Snipped 40">
              <a:extLst>
                <a:ext uri="{FF2B5EF4-FFF2-40B4-BE49-F238E27FC236}">
                  <a16:creationId xmlns:a16="http://schemas.microsoft.com/office/drawing/2014/main" id="{CB1E604A-64C4-D2D0-A6D4-B5F3E02CCE8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B9A881A7-5BB6-A3B7-2966-72BF4E36E965}"/>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Left Brace 79">
            <a:extLst>
              <a:ext uri="{FF2B5EF4-FFF2-40B4-BE49-F238E27FC236}">
                <a16:creationId xmlns:a16="http://schemas.microsoft.com/office/drawing/2014/main" id="{DBB1015B-FB41-FD87-573E-4E1683038397}"/>
              </a:ext>
            </a:extLst>
          </p:cNvPr>
          <p:cNvSpPr/>
          <p:nvPr/>
        </p:nvSpPr>
        <p:spPr bwMode="auto">
          <a:xfrm>
            <a:off x="1652733" y="5200107"/>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TextBox 80">
            <a:extLst>
              <a:ext uri="{FF2B5EF4-FFF2-40B4-BE49-F238E27FC236}">
                <a16:creationId xmlns:a16="http://schemas.microsoft.com/office/drawing/2014/main" id="{34AE7EE7-613C-A498-2CA3-006EDB4963CE}"/>
              </a:ext>
            </a:extLst>
          </p:cNvPr>
          <p:cNvSpPr txBox="1"/>
          <p:nvPr/>
        </p:nvSpPr>
        <p:spPr>
          <a:xfrm rot="16200000">
            <a:off x="1159514" y="5506802"/>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88" name="TextBox 87">
            <a:extLst>
              <a:ext uri="{FF2B5EF4-FFF2-40B4-BE49-F238E27FC236}">
                <a16:creationId xmlns:a16="http://schemas.microsoft.com/office/drawing/2014/main" id="{F0D0A572-FBF6-4B56-4191-B1693B317807}"/>
              </a:ext>
            </a:extLst>
          </p:cNvPr>
          <p:cNvSpPr txBox="1"/>
          <p:nvPr/>
        </p:nvSpPr>
        <p:spPr>
          <a:xfrm>
            <a:off x="2478007" y="5047632"/>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89" name="Conector recto de flecha 20">
            <a:extLst>
              <a:ext uri="{FF2B5EF4-FFF2-40B4-BE49-F238E27FC236}">
                <a16:creationId xmlns:a16="http://schemas.microsoft.com/office/drawing/2014/main" id="{3B0EFEE8-FFB4-1406-6F4A-55D2C188D3C7}"/>
              </a:ext>
            </a:extLst>
          </p:cNvPr>
          <p:cNvCxnSpPr>
            <a:cxnSpLocks/>
          </p:cNvCxnSpPr>
          <p:nvPr/>
        </p:nvCxnSpPr>
        <p:spPr>
          <a:xfrm>
            <a:off x="2909899" y="5171796"/>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1" name="TextBox 90">
            <a:extLst>
              <a:ext uri="{FF2B5EF4-FFF2-40B4-BE49-F238E27FC236}">
                <a16:creationId xmlns:a16="http://schemas.microsoft.com/office/drawing/2014/main" id="{22FF0905-0DD6-A0D6-4C99-1A90C08B4A91}"/>
              </a:ext>
            </a:extLst>
          </p:cNvPr>
          <p:cNvSpPr txBox="1"/>
          <p:nvPr/>
        </p:nvSpPr>
        <p:spPr>
          <a:xfrm>
            <a:off x="3478132" y="5061921"/>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D7C48F21-4F1D-6D5A-B442-E85DE10261E5}"/>
              </a:ext>
            </a:extLst>
          </p:cNvPr>
          <p:cNvCxnSpPr>
            <a:cxnSpLocks/>
          </p:cNvCxnSpPr>
          <p:nvPr/>
        </p:nvCxnSpPr>
        <p:spPr>
          <a:xfrm>
            <a:off x="4562932" y="5118483"/>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18" name="Rectángulo 22">
            <a:extLst>
              <a:ext uri="{FF2B5EF4-FFF2-40B4-BE49-F238E27FC236}">
                <a16:creationId xmlns:a16="http://schemas.microsoft.com/office/drawing/2014/main" id="{57BB007F-559D-3C04-7CF1-406BF5720E97}"/>
              </a:ext>
            </a:extLst>
          </p:cNvPr>
          <p:cNvSpPr/>
          <p:nvPr/>
        </p:nvSpPr>
        <p:spPr>
          <a:xfrm>
            <a:off x="4939451" y="5808646"/>
            <a:ext cx="128514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119" name="Conector recto de flecha 20">
            <a:extLst>
              <a:ext uri="{FF2B5EF4-FFF2-40B4-BE49-F238E27FC236}">
                <a16:creationId xmlns:a16="http://schemas.microsoft.com/office/drawing/2014/main" id="{201FAA8E-E59E-FA48-97E9-6F9431CC2C6F}"/>
              </a:ext>
            </a:extLst>
          </p:cNvPr>
          <p:cNvCxnSpPr>
            <a:cxnSpLocks/>
          </p:cNvCxnSpPr>
          <p:nvPr/>
        </p:nvCxnSpPr>
        <p:spPr>
          <a:xfrm>
            <a:off x="4934404" y="5137537"/>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20" name="Rectángulo 22">
            <a:extLst>
              <a:ext uri="{FF2B5EF4-FFF2-40B4-BE49-F238E27FC236}">
                <a16:creationId xmlns:a16="http://schemas.microsoft.com/office/drawing/2014/main" id="{7FBE6A86-5A40-B88D-81FE-93E30684B267}"/>
              </a:ext>
            </a:extLst>
          </p:cNvPr>
          <p:cNvSpPr/>
          <p:nvPr/>
        </p:nvSpPr>
        <p:spPr>
          <a:xfrm>
            <a:off x="6224598" y="5383979"/>
            <a:ext cx="8024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cxnSp>
        <p:nvCxnSpPr>
          <p:cNvPr id="121" name="Conector recto de flecha 20">
            <a:extLst>
              <a:ext uri="{FF2B5EF4-FFF2-40B4-BE49-F238E27FC236}">
                <a16:creationId xmlns:a16="http://schemas.microsoft.com/office/drawing/2014/main" id="{71CF79BA-0202-6752-1EF4-7F3AA314EE39}"/>
              </a:ext>
            </a:extLst>
          </p:cNvPr>
          <p:cNvCxnSpPr>
            <a:cxnSpLocks/>
          </p:cNvCxnSpPr>
          <p:nvPr/>
        </p:nvCxnSpPr>
        <p:spPr>
          <a:xfrm>
            <a:off x="4940753" y="6227380"/>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22" name="Conector recto de flecha 20">
            <a:extLst>
              <a:ext uri="{FF2B5EF4-FFF2-40B4-BE49-F238E27FC236}">
                <a16:creationId xmlns:a16="http://schemas.microsoft.com/office/drawing/2014/main" id="{AA8567DE-483C-3CBE-B268-F66DE06E660C}"/>
              </a:ext>
            </a:extLst>
          </p:cNvPr>
          <p:cNvCxnSpPr>
            <a:cxnSpLocks/>
          </p:cNvCxnSpPr>
          <p:nvPr/>
        </p:nvCxnSpPr>
        <p:spPr>
          <a:xfrm>
            <a:off x="6117694" y="5390871"/>
            <a:ext cx="0" cy="1012734"/>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123" name="TextBox 122">
            <a:extLst>
              <a:ext uri="{FF2B5EF4-FFF2-40B4-BE49-F238E27FC236}">
                <a16:creationId xmlns:a16="http://schemas.microsoft.com/office/drawing/2014/main" id="{9A7F99CD-4626-1EE7-3FF6-2136C56A834A}"/>
              </a:ext>
            </a:extLst>
          </p:cNvPr>
          <p:cNvSpPr txBox="1"/>
          <p:nvPr/>
        </p:nvSpPr>
        <p:spPr>
          <a:xfrm>
            <a:off x="5083151" y="6219347"/>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124" name="Group 123">
            <a:extLst>
              <a:ext uri="{FF2B5EF4-FFF2-40B4-BE49-F238E27FC236}">
                <a16:creationId xmlns:a16="http://schemas.microsoft.com/office/drawing/2014/main" id="{BF589996-E580-8409-E982-65BC51E69563}"/>
              </a:ext>
            </a:extLst>
          </p:cNvPr>
          <p:cNvGrpSpPr/>
          <p:nvPr/>
        </p:nvGrpSpPr>
        <p:grpSpPr>
          <a:xfrm>
            <a:off x="4567880" y="5995627"/>
            <a:ext cx="372143" cy="116819"/>
            <a:chOff x="1862023" y="4639736"/>
            <a:chExt cx="372143" cy="116819"/>
          </a:xfrm>
        </p:grpSpPr>
        <p:sp>
          <p:nvSpPr>
            <p:cNvPr id="125" name="Rectangle: Single Corner Snipped 124">
              <a:extLst>
                <a:ext uri="{FF2B5EF4-FFF2-40B4-BE49-F238E27FC236}">
                  <a16:creationId xmlns:a16="http://schemas.microsoft.com/office/drawing/2014/main" id="{8B82726D-8F1D-97B0-92DB-E120BF2DA57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6" name="Rectangle: Single Corner Snipped 125">
              <a:extLst>
                <a:ext uri="{FF2B5EF4-FFF2-40B4-BE49-F238E27FC236}">
                  <a16:creationId xmlns:a16="http://schemas.microsoft.com/office/drawing/2014/main" id="{89302EEB-D0BE-D287-4310-8E6DC3C07C72}"/>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7" name="Rectangle: Single Corner Snipped 126">
              <a:extLst>
                <a:ext uri="{FF2B5EF4-FFF2-40B4-BE49-F238E27FC236}">
                  <a16:creationId xmlns:a16="http://schemas.microsoft.com/office/drawing/2014/main" id="{9B11B6FD-9DAD-7405-E7AC-A10E78B375D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28" name="TextBox 127">
            <a:extLst>
              <a:ext uri="{FF2B5EF4-FFF2-40B4-BE49-F238E27FC236}">
                <a16:creationId xmlns:a16="http://schemas.microsoft.com/office/drawing/2014/main" id="{884CF3AE-D6AE-5EAE-576B-FE422C89BDD5}"/>
              </a:ext>
            </a:extLst>
          </p:cNvPr>
          <p:cNvSpPr txBox="1"/>
          <p:nvPr/>
        </p:nvSpPr>
        <p:spPr>
          <a:xfrm>
            <a:off x="5678405" y="5057159"/>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129" name="Conector recto de flecha 20">
            <a:extLst>
              <a:ext uri="{FF2B5EF4-FFF2-40B4-BE49-F238E27FC236}">
                <a16:creationId xmlns:a16="http://schemas.microsoft.com/office/drawing/2014/main" id="{4998E14B-5DE9-D428-7C30-923CD0C7FBAF}"/>
              </a:ext>
            </a:extLst>
          </p:cNvPr>
          <p:cNvCxnSpPr>
            <a:cxnSpLocks/>
          </p:cNvCxnSpPr>
          <p:nvPr/>
        </p:nvCxnSpPr>
        <p:spPr>
          <a:xfrm>
            <a:off x="7025143" y="5123246"/>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35" name="Conector recto de flecha 20">
            <a:extLst>
              <a:ext uri="{FF2B5EF4-FFF2-40B4-BE49-F238E27FC236}">
                <a16:creationId xmlns:a16="http://schemas.microsoft.com/office/drawing/2014/main" id="{7DD38A04-4028-05F9-D91B-1DDFD2010C06}"/>
              </a:ext>
            </a:extLst>
          </p:cNvPr>
          <p:cNvCxnSpPr>
            <a:cxnSpLocks/>
          </p:cNvCxnSpPr>
          <p:nvPr/>
        </p:nvCxnSpPr>
        <p:spPr>
          <a:xfrm>
            <a:off x="5776924" y="5438496"/>
            <a:ext cx="438150" cy="342900"/>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37" name="TextBox 136">
            <a:extLst>
              <a:ext uri="{FF2B5EF4-FFF2-40B4-BE49-F238E27FC236}">
                <a16:creationId xmlns:a16="http://schemas.microsoft.com/office/drawing/2014/main" id="{13F73BB7-6E43-8072-6642-2919E2D26647}"/>
              </a:ext>
            </a:extLst>
          </p:cNvPr>
          <p:cNvSpPr txBox="1"/>
          <p:nvPr/>
        </p:nvSpPr>
        <p:spPr>
          <a:xfrm>
            <a:off x="5138749" y="5200032"/>
            <a:ext cx="752474"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Last exchange finished</a:t>
            </a:r>
            <a:endParaRPr lang="en-US" sz="800" b="1" baseline="-25000" dirty="0">
              <a:solidFill>
                <a:srgbClr val="000000"/>
              </a:solidFill>
              <a:latin typeface="Calibri" panose="020F0502020204030204"/>
              <a:ea typeface="+mn-ea"/>
            </a:endParaRPr>
          </a:p>
        </p:txBody>
      </p:sp>
      <p:sp>
        <p:nvSpPr>
          <p:cNvPr id="138" name="TextBox 137">
            <a:extLst>
              <a:ext uri="{FF2B5EF4-FFF2-40B4-BE49-F238E27FC236}">
                <a16:creationId xmlns:a16="http://schemas.microsoft.com/office/drawing/2014/main" id="{45A87BFC-763B-F5D0-D793-E18AF4231A30}"/>
              </a:ext>
            </a:extLst>
          </p:cNvPr>
          <p:cNvSpPr txBox="1"/>
          <p:nvPr/>
        </p:nvSpPr>
        <p:spPr>
          <a:xfrm>
            <a:off x="3308804" y="4876165"/>
            <a:ext cx="88070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A</a:t>
            </a:r>
            <a:endParaRPr lang="en-US" sz="1200" b="1" baseline="-25000" dirty="0">
              <a:solidFill>
                <a:srgbClr val="000000"/>
              </a:solidFill>
              <a:latin typeface="Calibri" panose="020F0502020204030204"/>
              <a:ea typeface="+mn-ea"/>
            </a:endParaRPr>
          </a:p>
        </p:txBody>
      </p:sp>
      <p:sp>
        <p:nvSpPr>
          <p:cNvPr id="139" name="TextBox 138">
            <a:extLst>
              <a:ext uri="{FF2B5EF4-FFF2-40B4-BE49-F238E27FC236}">
                <a16:creationId xmlns:a16="http://schemas.microsoft.com/office/drawing/2014/main" id="{EB2AB3B1-9AAC-FF63-A26E-5F7464DF764D}"/>
              </a:ext>
            </a:extLst>
          </p:cNvPr>
          <p:cNvSpPr txBox="1"/>
          <p:nvPr/>
        </p:nvSpPr>
        <p:spPr>
          <a:xfrm>
            <a:off x="5193553" y="4876451"/>
            <a:ext cx="970881"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B</a:t>
            </a:r>
            <a:endParaRPr lang="en-US" sz="1200" b="1" baseline="-25000" dirty="0">
              <a:solidFill>
                <a:srgbClr val="000000"/>
              </a:solidFill>
              <a:latin typeface="Calibri" panose="020F0502020204030204"/>
              <a:ea typeface="+mn-ea"/>
            </a:endParaRPr>
          </a:p>
        </p:txBody>
      </p:sp>
      <p:cxnSp>
        <p:nvCxnSpPr>
          <p:cNvPr id="140" name="Conector recto de flecha 20">
            <a:extLst>
              <a:ext uri="{FF2B5EF4-FFF2-40B4-BE49-F238E27FC236}">
                <a16:creationId xmlns:a16="http://schemas.microsoft.com/office/drawing/2014/main" id="{C40F85AD-1A7E-6005-BE7D-EF04A911D108}"/>
              </a:ext>
            </a:extLst>
          </p:cNvPr>
          <p:cNvCxnSpPr>
            <a:cxnSpLocks/>
          </p:cNvCxnSpPr>
          <p:nvPr/>
        </p:nvCxnSpPr>
        <p:spPr>
          <a:xfrm>
            <a:off x="4324361" y="5609946"/>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41" name="TextBox 140">
            <a:extLst>
              <a:ext uri="{FF2B5EF4-FFF2-40B4-BE49-F238E27FC236}">
                <a16:creationId xmlns:a16="http://schemas.microsoft.com/office/drawing/2014/main" id="{A9686214-E0F8-08BD-B9A3-334CEE3A22E2}"/>
              </a:ext>
            </a:extLst>
          </p:cNvPr>
          <p:cNvSpPr txBox="1"/>
          <p:nvPr/>
        </p:nvSpPr>
        <p:spPr>
          <a:xfrm>
            <a:off x="3854369" y="5371482"/>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BSS2</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sp>
        <p:nvSpPr>
          <p:cNvPr id="142" name="TextBox 141">
            <a:extLst>
              <a:ext uri="{FF2B5EF4-FFF2-40B4-BE49-F238E27FC236}">
                <a16:creationId xmlns:a16="http://schemas.microsoft.com/office/drawing/2014/main" id="{62D84795-D156-7C82-FD05-EAD96BF60BF3}"/>
              </a:ext>
            </a:extLst>
          </p:cNvPr>
          <p:cNvSpPr txBox="1"/>
          <p:nvPr/>
        </p:nvSpPr>
        <p:spPr>
          <a:xfrm>
            <a:off x="6364208" y="5061920"/>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143" name="Conector recto de flecha 20">
            <a:extLst>
              <a:ext uri="{FF2B5EF4-FFF2-40B4-BE49-F238E27FC236}">
                <a16:creationId xmlns:a16="http://schemas.microsoft.com/office/drawing/2014/main" id="{BF087C1A-E39E-84EE-BD19-C463A5133E0F}"/>
              </a:ext>
            </a:extLst>
          </p:cNvPr>
          <p:cNvCxnSpPr>
            <a:cxnSpLocks/>
          </p:cNvCxnSpPr>
          <p:nvPr/>
        </p:nvCxnSpPr>
        <p:spPr>
          <a:xfrm>
            <a:off x="6796100" y="5186084"/>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201536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Overall Network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2EDB772E-625D-9BED-B986-C0F20A1B7F47}"/>
              </a:ext>
            </a:extLst>
          </p:cNvPr>
          <p:cNvPicPr>
            <a:picLocks noChangeAspect="1"/>
          </p:cNvPicPr>
          <p:nvPr/>
        </p:nvPicPr>
        <p:blipFill>
          <a:blip r:embed="rId3"/>
          <a:stretch>
            <a:fillRect/>
          </a:stretch>
        </p:blipFill>
        <p:spPr>
          <a:xfrm>
            <a:off x="238431" y="2057397"/>
            <a:ext cx="4000500" cy="3000375"/>
          </a:xfrm>
          <a:prstGeom prst="rect">
            <a:avLst/>
          </a:prstGeom>
        </p:spPr>
      </p:pic>
      <p:pic>
        <p:nvPicPr>
          <p:cNvPr id="10" name="Picture 9">
            <a:extLst>
              <a:ext uri="{FF2B5EF4-FFF2-40B4-BE49-F238E27FC236}">
                <a16:creationId xmlns:a16="http://schemas.microsoft.com/office/drawing/2014/main" id="{7B1A1043-D5E9-4B2B-4A02-1930C37129C3}"/>
              </a:ext>
            </a:extLst>
          </p:cNvPr>
          <p:cNvPicPr>
            <a:picLocks noChangeAspect="1"/>
          </p:cNvPicPr>
          <p:nvPr/>
        </p:nvPicPr>
        <p:blipFill>
          <a:blip r:embed="rId4"/>
          <a:stretch>
            <a:fillRect/>
          </a:stretch>
        </p:blipFill>
        <p:spPr>
          <a:xfrm>
            <a:off x="4633451" y="2057397"/>
            <a:ext cx="4000500" cy="3000375"/>
          </a:xfrm>
          <a:prstGeom prst="rect">
            <a:avLst/>
          </a:prstGeom>
        </p:spPr>
      </p:pic>
      <p:sp>
        <p:nvSpPr>
          <p:cNvPr id="11" name="TextBox 10">
            <a:extLst>
              <a:ext uri="{FF2B5EF4-FFF2-40B4-BE49-F238E27FC236}">
                <a16:creationId xmlns:a16="http://schemas.microsoft.com/office/drawing/2014/main" id="{C1D1FF69-CF42-0F23-4DFC-D20815D8F353}"/>
              </a:ext>
            </a:extLst>
          </p:cNvPr>
          <p:cNvSpPr txBox="1"/>
          <p:nvPr/>
        </p:nvSpPr>
        <p:spPr>
          <a:xfrm>
            <a:off x="426621" y="169391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271462" y="5088040"/>
            <a:ext cx="8272463" cy="1303235"/>
          </a:xfrm>
        </p:spPr>
        <p:txBody>
          <a:bodyPr/>
          <a:lstStyle/>
          <a:p>
            <a:r>
              <a:rPr lang="en-US" sz="1800" dirty="0"/>
              <a:t>For both network situations, while C-TDMA is set up the Strategy 2 using a time threshold of 50% (over the total gained TXOP length), it can be observed a trend for overall network latency (P95) reduction, including the total number of collisions in the air, increasing the air usage efficiency.</a:t>
            </a:r>
          </a:p>
        </p:txBody>
      </p:sp>
    </p:spTree>
    <p:extLst>
      <p:ext uri="{BB962C8B-B14F-4D97-AF65-F5344CB8AC3E}">
        <p14:creationId xmlns:p14="http://schemas.microsoft.com/office/powerpoint/2010/main" val="3679767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Gaming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629821" y="166216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pic>
        <p:nvPicPr>
          <p:cNvPr id="8" name="Picture 7">
            <a:extLst>
              <a:ext uri="{FF2B5EF4-FFF2-40B4-BE49-F238E27FC236}">
                <a16:creationId xmlns:a16="http://schemas.microsoft.com/office/drawing/2014/main" id="{43F5AA3D-A466-2DCB-3D42-30B9E70A476D}"/>
              </a:ext>
            </a:extLst>
          </p:cNvPr>
          <p:cNvPicPr>
            <a:picLocks noChangeAspect="1"/>
          </p:cNvPicPr>
          <p:nvPr/>
        </p:nvPicPr>
        <p:blipFill>
          <a:blip r:embed="rId3"/>
          <a:stretch>
            <a:fillRect/>
          </a:stretch>
        </p:blipFill>
        <p:spPr>
          <a:xfrm>
            <a:off x="495300" y="2006601"/>
            <a:ext cx="4000500" cy="3000375"/>
          </a:xfrm>
          <a:prstGeom prst="rect">
            <a:avLst/>
          </a:prstGeom>
        </p:spPr>
      </p:pic>
      <p:sp>
        <p:nvSpPr>
          <p:cNvPr id="9" name="Content Placeholder 2">
            <a:extLst>
              <a:ext uri="{FF2B5EF4-FFF2-40B4-BE49-F238E27FC236}">
                <a16:creationId xmlns:a16="http://schemas.microsoft.com/office/drawing/2014/main" id="{1C37B28D-DBBA-7054-5DCB-9023D39791C3}"/>
              </a:ext>
            </a:extLst>
          </p:cNvPr>
          <p:cNvSpPr>
            <a:spLocks noGrp="1"/>
          </p:cNvSpPr>
          <p:nvPr>
            <p:ph idx="1"/>
          </p:nvPr>
        </p:nvSpPr>
        <p:spPr>
          <a:xfrm>
            <a:off x="585788" y="5078515"/>
            <a:ext cx="8153400" cy="1303235"/>
          </a:xfrm>
        </p:spPr>
        <p:txBody>
          <a:bodyPr/>
          <a:lstStyle/>
          <a:p>
            <a:r>
              <a:rPr lang="en-US" sz="1600" dirty="0"/>
              <a:t>For both network situations, it can be observed that when BSS1/BSS2 use C-TDMA, the latency is reduced by 20-30%, while the uncoordinated BSSs (BSS3/BSS4) are not affected by unfairness. The same latency gain is obtained when both BSS pairs coordinate their transmissions.</a:t>
            </a:r>
          </a:p>
        </p:txBody>
      </p:sp>
      <p:pic>
        <p:nvPicPr>
          <p:cNvPr id="15" name="Picture 14">
            <a:extLst>
              <a:ext uri="{FF2B5EF4-FFF2-40B4-BE49-F238E27FC236}">
                <a16:creationId xmlns:a16="http://schemas.microsoft.com/office/drawing/2014/main" id="{A2C65783-19E3-751C-6B7F-29C865ED3B64}"/>
              </a:ext>
            </a:extLst>
          </p:cNvPr>
          <p:cNvPicPr>
            <a:picLocks noChangeAspect="1"/>
          </p:cNvPicPr>
          <p:nvPr/>
        </p:nvPicPr>
        <p:blipFill>
          <a:blip r:embed="rId4"/>
          <a:stretch>
            <a:fillRect/>
          </a:stretch>
        </p:blipFill>
        <p:spPr>
          <a:xfrm>
            <a:off x="4610100" y="2000251"/>
            <a:ext cx="4000500" cy="3000375"/>
          </a:xfrm>
          <a:prstGeom prst="rect">
            <a:avLst/>
          </a:prstGeom>
        </p:spPr>
      </p:pic>
    </p:spTree>
    <p:extLst>
      <p:ext uri="{BB962C8B-B14F-4D97-AF65-F5344CB8AC3E}">
        <p14:creationId xmlns:p14="http://schemas.microsoft.com/office/powerpoint/2010/main" val="3045740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Video Conference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718721" y="169391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85788" y="5078515"/>
            <a:ext cx="8153400" cy="1303235"/>
          </a:xfrm>
        </p:spPr>
        <p:txBody>
          <a:bodyPr/>
          <a:lstStyle/>
          <a:p>
            <a:r>
              <a:rPr lang="en-US" sz="1600" dirty="0"/>
              <a:t>In a very similar trend, the video conference latency results show an improvement in the RTT latency by 40-60% respect the uncoordinated setup</a:t>
            </a:r>
          </a:p>
        </p:txBody>
      </p:sp>
      <p:pic>
        <p:nvPicPr>
          <p:cNvPr id="7" name="Picture 6">
            <a:extLst>
              <a:ext uri="{FF2B5EF4-FFF2-40B4-BE49-F238E27FC236}">
                <a16:creationId xmlns:a16="http://schemas.microsoft.com/office/drawing/2014/main" id="{9ACF916F-FCE3-413D-CDBC-7EA390FBD736}"/>
              </a:ext>
            </a:extLst>
          </p:cNvPr>
          <p:cNvPicPr>
            <a:picLocks noChangeAspect="1"/>
          </p:cNvPicPr>
          <p:nvPr/>
        </p:nvPicPr>
        <p:blipFill>
          <a:blip r:embed="rId3"/>
          <a:stretch>
            <a:fillRect/>
          </a:stretch>
        </p:blipFill>
        <p:spPr>
          <a:xfrm>
            <a:off x="560294" y="2026398"/>
            <a:ext cx="4000500" cy="3000375"/>
          </a:xfrm>
          <a:prstGeom prst="rect">
            <a:avLst/>
          </a:prstGeom>
        </p:spPr>
      </p:pic>
      <p:pic>
        <p:nvPicPr>
          <p:cNvPr id="9" name="Picture 8">
            <a:extLst>
              <a:ext uri="{FF2B5EF4-FFF2-40B4-BE49-F238E27FC236}">
                <a16:creationId xmlns:a16="http://schemas.microsoft.com/office/drawing/2014/main" id="{51235076-F93D-C771-278F-C1F35EAAC527}"/>
              </a:ext>
            </a:extLst>
          </p:cNvPr>
          <p:cNvPicPr>
            <a:picLocks noChangeAspect="1"/>
          </p:cNvPicPr>
          <p:nvPr/>
        </p:nvPicPr>
        <p:blipFill>
          <a:blip r:embed="rId4"/>
          <a:stretch>
            <a:fillRect/>
          </a:stretch>
        </p:blipFill>
        <p:spPr>
          <a:xfrm>
            <a:off x="4654177" y="2032375"/>
            <a:ext cx="4000500" cy="3000375"/>
          </a:xfrm>
          <a:prstGeom prst="rect">
            <a:avLst/>
          </a:prstGeom>
        </p:spPr>
      </p:pic>
    </p:spTree>
    <p:extLst>
      <p:ext uri="{BB962C8B-B14F-4D97-AF65-F5344CB8AC3E}">
        <p14:creationId xmlns:p14="http://schemas.microsoft.com/office/powerpoint/2010/main" val="241416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OBSS – Video Streaming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1" name="TextBox 10">
            <a:extLst>
              <a:ext uri="{FF2B5EF4-FFF2-40B4-BE49-F238E27FC236}">
                <a16:creationId xmlns:a16="http://schemas.microsoft.com/office/drawing/2014/main" id="{C1D1FF69-CF42-0F23-4DFC-D20815D8F353}"/>
              </a:ext>
            </a:extLst>
          </p:cNvPr>
          <p:cNvSpPr txBox="1"/>
          <p:nvPr/>
        </p:nvSpPr>
        <p:spPr>
          <a:xfrm>
            <a:off x="718721" y="1693919"/>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overloaded/saturated situation</a:t>
            </a:r>
            <a:endParaRPr lang="en-US" sz="1600" b="1" baseline="-25000" dirty="0">
              <a:solidFill>
                <a:srgbClr val="000000"/>
              </a:solidFill>
              <a:latin typeface="Calibri" panose="020F0502020204030204"/>
              <a:ea typeface="+mn-ea"/>
            </a:endParaRPr>
          </a:p>
        </p:txBody>
      </p:sp>
      <p:sp>
        <p:nvSpPr>
          <p:cNvPr id="12" name="TextBox 11">
            <a:extLst>
              <a:ext uri="{FF2B5EF4-FFF2-40B4-BE49-F238E27FC236}">
                <a16:creationId xmlns:a16="http://schemas.microsoft.com/office/drawing/2014/main" id="{40C86955-9274-3AF7-F2F4-F088E06CE5B2}"/>
              </a:ext>
            </a:extLst>
          </p:cNvPr>
          <p:cNvSpPr txBox="1"/>
          <p:nvPr/>
        </p:nvSpPr>
        <p:spPr>
          <a:xfrm>
            <a:off x="4858512" y="1657048"/>
            <a:ext cx="3725050"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600" b="1" dirty="0">
                <a:solidFill>
                  <a:srgbClr val="000000"/>
                </a:solidFill>
                <a:latin typeface="Calibri" panose="020F0502020204030204"/>
                <a:ea typeface="+mn-ea"/>
              </a:rPr>
              <a:t>Network underloaded situation</a:t>
            </a:r>
            <a:endParaRPr lang="en-US" sz="1600" b="1" baseline="-25000" dirty="0">
              <a:solidFill>
                <a:srgbClr val="000000"/>
              </a:solidFill>
              <a:latin typeface="Calibri" panose="020F0502020204030204"/>
              <a:ea typeface="+mn-ea"/>
            </a:endParaRPr>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85788" y="5078515"/>
            <a:ext cx="8153400" cy="1303235"/>
          </a:xfrm>
        </p:spPr>
        <p:txBody>
          <a:bodyPr/>
          <a:lstStyle/>
          <a:p>
            <a:r>
              <a:rPr lang="en-US" sz="1600" dirty="0"/>
              <a:t>The use of C-TDMA improves the throughput performance for Video Streaming, as TCP is sensitive to latency performance, obtaining a gain in the range 10-20%</a:t>
            </a:r>
          </a:p>
        </p:txBody>
      </p:sp>
      <p:pic>
        <p:nvPicPr>
          <p:cNvPr id="7" name="Picture 6">
            <a:extLst>
              <a:ext uri="{FF2B5EF4-FFF2-40B4-BE49-F238E27FC236}">
                <a16:creationId xmlns:a16="http://schemas.microsoft.com/office/drawing/2014/main" id="{32B5593F-9828-A31D-6B04-AF39906AC59C}"/>
              </a:ext>
            </a:extLst>
          </p:cNvPr>
          <p:cNvPicPr>
            <a:picLocks noChangeAspect="1"/>
          </p:cNvPicPr>
          <p:nvPr/>
        </p:nvPicPr>
        <p:blipFill>
          <a:blip r:embed="rId3"/>
          <a:stretch>
            <a:fillRect/>
          </a:stretch>
        </p:blipFill>
        <p:spPr>
          <a:xfrm>
            <a:off x="520700" y="2019301"/>
            <a:ext cx="4000500" cy="3000375"/>
          </a:xfrm>
          <a:prstGeom prst="rect">
            <a:avLst/>
          </a:prstGeom>
        </p:spPr>
      </p:pic>
      <p:pic>
        <p:nvPicPr>
          <p:cNvPr id="9" name="Picture 8">
            <a:extLst>
              <a:ext uri="{FF2B5EF4-FFF2-40B4-BE49-F238E27FC236}">
                <a16:creationId xmlns:a16="http://schemas.microsoft.com/office/drawing/2014/main" id="{79FB7021-75CD-3412-62CB-CD11133ACD17}"/>
              </a:ext>
            </a:extLst>
          </p:cNvPr>
          <p:cNvPicPr>
            <a:picLocks noChangeAspect="1"/>
          </p:cNvPicPr>
          <p:nvPr/>
        </p:nvPicPr>
        <p:blipFill>
          <a:blip r:embed="rId4"/>
          <a:stretch>
            <a:fillRect/>
          </a:stretch>
        </p:blipFill>
        <p:spPr>
          <a:xfrm>
            <a:off x="4622800" y="2006601"/>
            <a:ext cx="4000500" cy="3000375"/>
          </a:xfrm>
          <a:prstGeom prst="rect">
            <a:avLst/>
          </a:prstGeom>
        </p:spPr>
      </p:pic>
    </p:spTree>
    <p:extLst>
      <p:ext uri="{BB962C8B-B14F-4D97-AF65-F5344CB8AC3E}">
        <p14:creationId xmlns:p14="http://schemas.microsoft.com/office/powerpoint/2010/main" val="515657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Repeater/Mesh Simulation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9" name="Content Placeholder 2">
            <a:extLst>
              <a:ext uri="{FF2B5EF4-FFF2-40B4-BE49-F238E27FC236}">
                <a16:creationId xmlns:a16="http://schemas.microsoft.com/office/drawing/2014/main" id="{CFE199EE-55DB-342D-CAD1-8048389B9F38}"/>
              </a:ext>
            </a:extLst>
          </p:cNvPr>
          <p:cNvSpPr>
            <a:spLocks noGrp="1"/>
          </p:cNvSpPr>
          <p:nvPr>
            <p:ph idx="1"/>
          </p:nvPr>
        </p:nvSpPr>
        <p:spPr>
          <a:xfrm>
            <a:off x="187605" y="1896792"/>
            <a:ext cx="4906962" cy="2585561"/>
          </a:xfrm>
        </p:spPr>
        <p:txBody>
          <a:bodyPr/>
          <a:lstStyle/>
          <a:p>
            <a:r>
              <a:rPr lang="en-US" sz="1600" dirty="0"/>
              <a:t>Five different coordination setups</a:t>
            </a:r>
          </a:p>
          <a:p>
            <a:pPr lvl="1"/>
            <a:r>
              <a:rPr lang="en-US" sz="1200" dirty="0"/>
              <a:t>No coordination between GW and Repeater (baseline)</a:t>
            </a:r>
          </a:p>
          <a:p>
            <a:pPr lvl="1"/>
            <a:r>
              <a:rPr lang="en-US" sz="1200" dirty="0"/>
              <a:t>C-TDMA Strategy 1</a:t>
            </a:r>
          </a:p>
          <a:p>
            <a:pPr lvl="1"/>
            <a:r>
              <a:rPr lang="en-US" sz="1200" dirty="0"/>
              <a:t>C-TDMA Strategy 2</a:t>
            </a:r>
          </a:p>
          <a:p>
            <a:pPr lvl="2"/>
            <a:r>
              <a:rPr lang="en-US" sz="1200" dirty="0"/>
              <a:t>Having a sharing threshold of 50/50: 50% of TXOP length for the GW, and 50% length for the Repeater</a:t>
            </a:r>
          </a:p>
          <a:p>
            <a:pPr lvl="2"/>
            <a:r>
              <a:rPr lang="en-US" sz="1200" dirty="0"/>
              <a:t>Having a sharing threshold of 60/40: 60% of TXOP length for the GW, and 40% length for the Repeater</a:t>
            </a:r>
          </a:p>
          <a:p>
            <a:pPr lvl="2"/>
            <a:r>
              <a:rPr lang="en-US" sz="1200" dirty="0"/>
              <a:t>Having a sharing threshold of 70/30: 70% of TXOP length for the GW, and 30% length for the Repeater</a:t>
            </a:r>
          </a:p>
        </p:txBody>
      </p:sp>
      <p:sp>
        <p:nvSpPr>
          <p:cNvPr id="11" name="TextBox 10">
            <a:extLst>
              <a:ext uri="{FF2B5EF4-FFF2-40B4-BE49-F238E27FC236}">
                <a16:creationId xmlns:a16="http://schemas.microsoft.com/office/drawing/2014/main" id="{D99B986B-1102-30E3-EF98-45AC0289FCCD}"/>
              </a:ext>
            </a:extLst>
          </p:cNvPr>
          <p:cNvSpPr txBox="1"/>
          <p:nvPr/>
        </p:nvSpPr>
        <p:spPr>
          <a:xfrm>
            <a:off x="222250" y="4452372"/>
            <a:ext cx="8763000" cy="2200602"/>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No improvement for Strategy 1, few opportunities for sharing the TXOP, and having additional overhead, the network latency gets worse respect the uncoordinated setup.</a:t>
            </a:r>
          </a:p>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Best improvements for sharing thresholds of 50/50 and 60/40, improving the data flow along the Repeater.</a:t>
            </a:r>
          </a:p>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Reducing the shared TXOP length on the Repeater side increases the latency, having less time to schedule its associated STAs. Even if the traffic load is higher in the GW side, the number of associated STAs in both sides is the same.</a:t>
            </a:r>
          </a:p>
          <a:p>
            <a:pPr marL="342900" indent="-342900">
              <a:buFont typeface="Arial" panose="020B0604020202020204" pitchFamily="34" charset="0"/>
              <a:buChar char="•"/>
            </a:pPr>
            <a:endParaRPr lang="en-US" sz="1500" b="1" dirty="0">
              <a:solidFill>
                <a:schemeClr val="tx1"/>
              </a:solidFill>
            </a:endParaRPr>
          </a:p>
        </p:txBody>
      </p:sp>
      <p:pic>
        <p:nvPicPr>
          <p:cNvPr id="7" name="Picture 6">
            <a:extLst>
              <a:ext uri="{FF2B5EF4-FFF2-40B4-BE49-F238E27FC236}">
                <a16:creationId xmlns:a16="http://schemas.microsoft.com/office/drawing/2014/main" id="{DBBE7DEA-92FF-D0E1-C01C-7967AE3884B5}"/>
              </a:ext>
            </a:extLst>
          </p:cNvPr>
          <p:cNvPicPr>
            <a:picLocks noChangeAspect="1"/>
          </p:cNvPicPr>
          <p:nvPr/>
        </p:nvPicPr>
        <p:blipFill>
          <a:blip r:embed="rId3"/>
          <a:stretch>
            <a:fillRect/>
          </a:stretch>
        </p:blipFill>
        <p:spPr>
          <a:xfrm>
            <a:off x="4943475" y="1624014"/>
            <a:ext cx="4000500" cy="3000375"/>
          </a:xfrm>
          <a:prstGeom prst="rect">
            <a:avLst/>
          </a:prstGeom>
        </p:spPr>
      </p:pic>
    </p:spTree>
    <p:extLst>
      <p:ext uri="{BB962C8B-B14F-4D97-AF65-F5344CB8AC3E}">
        <p14:creationId xmlns:p14="http://schemas.microsoft.com/office/powerpoint/2010/main" val="3010279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Gaming/Video Conference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547688" y="4791266"/>
            <a:ext cx="8153400" cy="1950935"/>
          </a:xfrm>
        </p:spPr>
        <p:txBody>
          <a:bodyPr/>
          <a:lstStyle/>
          <a:p>
            <a:r>
              <a:rPr lang="en-US" sz="1500" dirty="0"/>
              <a:t>The gaming latency improves in the Repeater side for both C-TDMA strategies. As the traffic load for gaming is low, the gained VO_AC TXOP has enough length for sharing in both BSSs.</a:t>
            </a:r>
          </a:p>
          <a:p>
            <a:r>
              <a:rPr lang="en-US" sz="1500" dirty="0"/>
              <a:t>For C-TDMA S2, video conference latency is improved by 65%, as the coordination enhances the data flow between the GW and Repeater</a:t>
            </a:r>
          </a:p>
          <a:p>
            <a:r>
              <a:rPr lang="en-US" sz="1500" dirty="0"/>
              <a:t>The GW side performance shows no variation, the main contribution of C-TDMA is the improvement on the Repeater side</a:t>
            </a:r>
          </a:p>
        </p:txBody>
      </p:sp>
      <p:pic>
        <p:nvPicPr>
          <p:cNvPr id="7" name="Picture 6">
            <a:extLst>
              <a:ext uri="{FF2B5EF4-FFF2-40B4-BE49-F238E27FC236}">
                <a16:creationId xmlns:a16="http://schemas.microsoft.com/office/drawing/2014/main" id="{2414A82D-CFBC-9A9D-399F-40F62FCCEA20}"/>
              </a:ext>
            </a:extLst>
          </p:cNvPr>
          <p:cNvPicPr>
            <a:picLocks noChangeAspect="1"/>
          </p:cNvPicPr>
          <p:nvPr/>
        </p:nvPicPr>
        <p:blipFill>
          <a:blip r:embed="rId3"/>
          <a:stretch>
            <a:fillRect/>
          </a:stretch>
        </p:blipFill>
        <p:spPr>
          <a:xfrm>
            <a:off x="766763" y="1766888"/>
            <a:ext cx="4000500" cy="3000375"/>
          </a:xfrm>
          <a:prstGeom prst="rect">
            <a:avLst/>
          </a:prstGeom>
        </p:spPr>
      </p:pic>
      <p:pic>
        <p:nvPicPr>
          <p:cNvPr id="9" name="Picture 8">
            <a:extLst>
              <a:ext uri="{FF2B5EF4-FFF2-40B4-BE49-F238E27FC236}">
                <a16:creationId xmlns:a16="http://schemas.microsoft.com/office/drawing/2014/main" id="{9B9286CC-2AA4-149E-3CBC-028B40EF07CD}"/>
              </a:ext>
            </a:extLst>
          </p:cNvPr>
          <p:cNvPicPr>
            <a:picLocks noChangeAspect="1"/>
          </p:cNvPicPr>
          <p:nvPr/>
        </p:nvPicPr>
        <p:blipFill>
          <a:blip r:embed="rId4"/>
          <a:stretch>
            <a:fillRect/>
          </a:stretch>
        </p:blipFill>
        <p:spPr>
          <a:xfrm>
            <a:off x="4667250" y="1757363"/>
            <a:ext cx="4000500" cy="3000375"/>
          </a:xfrm>
          <a:prstGeom prst="rect">
            <a:avLst/>
          </a:prstGeom>
        </p:spPr>
      </p:pic>
    </p:spTree>
    <p:extLst>
      <p:ext uri="{BB962C8B-B14F-4D97-AF65-F5344CB8AC3E}">
        <p14:creationId xmlns:p14="http://schemas.microsoft.com/office/powerpoint/2010/main" val="3852407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Video Streaming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264405" y="1784733"/>
            <a:ext cx="3723701" cy="4461831"/>
          </a:xfrm>
        </p:spPr>
        <p:txBody>
          <a:bodyPr/>
          <a:lstStyle/>
          <a:p>
            <a:endParaRPr lang="en-US" sz="2000" dirty="0"/>
          </a:p>
          <a:p>
            <a:r>
              <a:rPr lang="en-US" sz="2000" dirty="0"/>
              <a:t>The use of C-TDMA S2 improves the latency in video streaming service, and consequently the throughput is improved, as TCP is sensitive to the RTT latency. </a:t>
            </a:r>
          </a:p>
          <a:p>
            <a:r>
              <a:rPr lang="en-US" sz="2000" dirty="0"/>
              <a:t>Again, the GW side performance shows no variation, the main contribution of C-TDMA is the improvement on the Repeater side</a:t>
            </a:r>
          </a:p>
        </p:txBody>
      </p:sp>
      <p:pic>
        <p:nvPicPr>
          <p:cNvPr id="8" name="Picture 7">
            <a:extLst>
              <a:ext uri="{FF2B5EF4-FFF2-40B4-BE49-F238E27FC236}">
                <a16:creationId xmlns:a16="http://schemas.microsoft.com/office/drawing/2014/main" id="{9D91E30B-79AB-18C7-6285-04E562F1EC81}"/>
              </a:ext>
            </a:extLst>
          </p:cNvPr>
          <p:cNvPicPr>
            <a:picLocks noChangeAspect="1"/>
          </p:cNvPicPr>
          <p:nvPr/>
        </p:nvPicPr>
        <p:blipFill>
          <a:blip r:embed="rId3"/>
          <a:stretch>
            <a:fillRect/>
          </a:stretch>
        </p:blipFill>
        <p:spPr>
          <a:xfrm>
            <a:off x="3810000" y="2039378"/>
            <a:ext cx="5334000" cy="4000500"/>
          </a:xfrm>
          <a:prstGeom prst="rect">
            <a:avLst/>
          </a:prstGeom>
        </p:spPr>
      </p:pic>
    </p:spTree>
    <p:extLst>
      <p:ext uri="{BB962C8B-B14F-4D97-AF65-F5344CB8AC3E}">
        <p14:creationId xmlns:p14="http://schemas.microsoft.com/office/powerpoint/2010/main" val="3416542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Goals</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609600" y="1981200"/>
            <a:ext cx="8153400" cy="4113213"/>
          </a:xfrm>
        </p:spPr>
        <p:txBody>
          <a:bodyPr/>
          <a:lstStyle/>
          <a:p>
            <a:r>
              <a:rPr lang="en-US" sz="2800" dirty="0"/>
              <a:t>Performance evaluation of C-TDMA under congested scenarios, including OBSS/ESS and repeater deployments, focusing on time-sensitive services</a:t>
            </a:r>
          </a:p>
          <a:p>
            <a:endParaRPr lang="en-US" sz="1400" dirty="0"/>
          </a:p>
          <a:p>
            <a:r>
              <a:rPr lang="en-US" sz="2800" dirty="0">
                <a:solidFill>
                  <a:schemeClr val="tx1"/>
                </a:solidFill>
              </a:rPr>
              <a:t>Establishment of realistic simulation frameworks including modeling of high-level transport protocols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90113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533401" y="1676400"/>
            <a:ext cx="8008938" cy="4712601"/>
          </a:xfrm>
        </p:spPr>
        <p:txBody>
          <a:bodyPr/>
          <a:lstStyle/>
          <a:p>
            <a:r>
              <a:rPr lang="en-US" sz="1800" dirty="0">
                <a:solidFill>
                  <a:schemeClr val="tx1"/>
                </a:solidFill>
              </a:rPr>
              <a:t>C-TDMA improves the performance in those latency-sensitive flows/services already configured with their corresponding high-priority ACs, otherwise the improvement is limited.</a:t>
            </a:r>
          </a:p>
          <a:p>
            <a:r>
              <a:rPr lang="en-US" sz="1800" dirty="0">
                <a:solidFill>
                  <a:schemeClr val="tx1"/>
                </a:solidFill>
              </a:rPr>
              <a:t>C-TDMA redistributes the time resources, giving more chances to specific already protected services, but does not create additional resources</a:t>
            </a:r>
          </a:p>
          <a:p>
            <a:r>
              <a:rPr lang="en-US" sz="1800" dirty="0">
                <a:solidFill>
                  <a:schemeClr val="tx1"/>
                </a:solidFill>
              </a:rPr>
              <a:t>C-TDMA provides better chances to give the channel to another BSS, especially in those highly congested scenarios with many contending STAs</a:t>
            </a:r>
          </a:p>
          <a:p>
            <a:r>
              <a:rPr lang="en-US" sz="1800" dirty="0">
                <a:solidFill>
                  <a:schemeClr val="tx1"/>
                </a:solidFill>
              </a:rPr>
              <a:t>Coordinated APs need to generate the same number of TXOPs, with the same priority, to have balanced cooperation, otherwise only one network will take advantage of C-TDMA</a:t>
            </a:r>
          </a:p>
          <a:p>
            <a:pPr lvl="1"/>
            <a:r>
              <a:rPr lang="en-US" sz="1800" dirty="0">
                <a:solidFill>
                  <a:schemeClr val="tx1"/>
                </a:solidFill>
              </a:rPr>
              <a:t>Next steps will include scenarios of unbalanced networks</a:t>
            </a:r>
          </a:p>
          <a:p>
            <a:r>
              <a:rPr lang="en-US" sz="1800" dirty="0">
                <a:solidFill>
                  <a:schemeClr val="tx1"/>
                </a:solidFill>
              </a:rPr>
              <a:t>Most advantages of C-TDMA can be seen in repeater scenarios, improving the performance in terms of throughput and RTT latency of the Repeater network for the protected services</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39430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376518" y="1676400"/>
            <a:ext cx="8307293" cy="4585779"/>
          </a:xfrm>
        </p:spPr>
        <p:txBody>
          <a:bodyPr/>
          <a:lstStyle/>
          <a:p>
            <a:r>
              <a:rPr lang="en-US" dirty="0"/>
              <a:t>We have presented simulation results for Coordinated TDMA mechanism, focusing on the performance improvement of the latency sensitive services.</a:t>
            </a:r>
          </a:p>
          <a:p>
            <a:r>
              <a:rPr lang="en-US" dirty="0"/>
              <a:t>We have covered the highly congested scenario under an OBSS environment, and the repeater scenario.</a:t>
            </a:r>
          </a:p>
          <a:p>
            <a:r>
              <a:rPr lang="en-US" dirty="0"/>
              <a:t>In both cases, we have showed how C-TDMA can increase the number transmission opportunities for those services configured with high priority AC, which under congestion conditions may have limited advantage.</a:t>
            </a:r>
          </a:p>
          <a:p>
            <a:r>
              <a:rPr lang="en-US" dirty="0"/>
              <a:t>In the repeater case, the coordination between the two APs improves the data flow through the wireless backhaul.</a:t>
            </a:r>
          </a:p>
          <a:p>
            <a:endParaRPr lang="en-US" dirty="0">
              <a:solidFill>
                <a:schemeClr val="tx1"/>
              </a:solidFill>
            </a:endParaRP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17881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373187"/>
            <a:ext cx="7770813" cy="5180013"/>
          </a:xfrm>
        </p:spPr>
        <p:txBody>
          <a:bodyPr/>
          <a:lstStyle/>
          <a:p>
            <a:pPr marL="0" indent="0">
              <a:buNone/>
            </a:pPr>
            <a:r>
              <a:rPr lang="en-US" altLang="ko-KR" sz="1600" b="0" dirty="0"/>
              <a:t>[1]</a:t>
            </a:r>
            <a:r>
              <a:rPr lang="pt-BR" altLang="ko-KR" sz="1600" b="0" dirty="0"/>
              <a:t> IEEE 802.11-23/0028r6</a:t>
            </a:r>
            <a:r>
              <a:rPr lang="es-ES" altLang="ko-KR" sz="1600" b="0" dirty="0"/>
              <a:t>, </a:t>
            </a:r>
            <a:r>
              <a:rPr lang="en-US" altLang="ko-KR" sz="1600" b="0" dirty="0"/>
              <a:t>UHR </a:t>
            </a:r>
            <a:r>
              <a:rPr lang="pt-BR" altLang="ko-KR" sz="1600" b="0" dirty="0"/>
              <a:t>PAR discussion</a:t>
            </a:r>
          </a:p>
          <a:p>
            <a:pPr marL="0" indent="0">
              <a:buNone/>
            </a:pPr>
            <a:r>
              <a:rPr lang="en-US" altLang="ko-KR" sz="1600" b="0" dirty="0"/>
              <a:t>[2] Inaki Val and et al. (MaxLinear), “High Criticality Use Cases and Requirements”, 23/1522r0</a:t>
            </a:r>
          </a:p>
          <a:p>
            <a:pPr marL="0" indent="0">
              <a:buNone/>
            </a:pPr>
            <a:r>
              <a:rPr lang="en-US" altLang="ko-KR" sz="1600" b="0" dirty="0"/>
              <a:t>[3] Oliver Holland and et al. “Low Latency Communication White Paper”, P802.24-23-0010r4</a:t>
            </a:r>
          </a:p>
          <a:p>
            <a:pPr marL="0" indent="0">
              <a:buNone/>
            </a:pPr>
            <a:r>
              <a:rPr lang="en-US" altLang="ko-KR" sz="1600" b="0" dirty="0"/>
              <a:t>[4]</a:t>
            </a:r>
            <a:r>
              <a:rPr lang="en-US" altLang="ko-KR" sz="1600" b="0" dirty="0">
                <a:solidFill>
                  <a:schemeClr val="tx1"/>
                </a:solidFill>
              </a:rPr>
              <a:t> Salvatore </a:t>
            </a:r>
            <a:r>
              <a:rPr lang="en-US" altLang="ko-KR" sz="1600" b="0" dirty="0" err="1">
                <a:solidFill>
                  <a:schemeClr val="tx1"/>
                </a:solidFill>
              </a:rPr>
              <a:t>Talarico</a:t>
            </a:r>
            <a:r>
              <a:rPr lang="en-US" altLang="ko-KR" sz="1600" b="0" dirty="0">
                <a:solidFill>
                  <a:schemeClr val="tx1"/>
                </a:solidFill>
              </a:rPr>
              <a:t> and et al. (Sony), “Enhanced HCCA for Controlled UHR Scenarios”, 24/0119r0</a:t>
            </a:r>
          </a:p>
          <a:p>
            <a:pPr marL="0" indent="0">
              <a:buNone/>
            </a:pPr>
            <a:r>
              <a:rPr lang="en-US" altLang="ko-KR" sz="1600" b="0" dirty="0"/>
              <a:t>[5]</a:t>
            </a:r>
            <a:r>
              <a:rPr lang="en-US" altLang="ko-KR" sz="1600" b="0" dirty="0">
                <a:solidFill>
                  <a:schemeClr val="tx1"/>
                </a:solidFill>
              </a:rPr>
              <a:t> </a:t>
            </a:r>
            <a:r>
              <a:rPr lang="en-US" altLang="ko-KR" sz="1600" b="0" dirty="0" err="1">
                <a:solidFill>
                  <a:schemeClr val="tx1"/>
                </a:solidFill>
              </a:rPr>
              <a:t>Yanchun</a:t>
            </a:r>
            <a:r>
              <a:rPr lang="en-US" altLang="ko-KR" sz="1600" b="0" dirty="0">
                <a:solidFill>
                  <a:schemeClr val="tx1"/>
                </a:solidFill>
              </a:rPr>
              <a:t> Li and et al. (Huawei), “Discussion on UHR enhanced channel access”, 23/1973r1</a:t>
            </a:r>
          </a:p>
          <a:p>
            <a:pPr marL="0" indent="0">
              <a:buNone/>
            </a:pPr>
            <a:r>
              <a:rPr lang="en-US" altLang="ko-KR" sz="1600" b="0" dirty="0">
                <a:solidFill>
                  <a:schemeClr val="tx1"/>
                </a:solidFill>
              </a:rPr>
              <a:t>[6] </a:t>
            </a:r>
            <a:r>
              <a:rPr lang="en-US" altLang="ko-KR" sz="1600" b="0" dirty="0"/>
              <a:t>Inaki Val and et al. (MaxLinear), </a:t>
            </a:r>
            <a:r>
              <a:rPr lang="en-US" altLang="ko-KR" sz="1600" b="0" dirty="0">
                <a:solidFill>
                  <a:schemeClr val="tx1"/>
                </a:solidFill>
              </a:rPr>
              <a:t>“Managed Networks under highly congested scenarios - Follow up”, 24/0405r1</a:t>
            </a:r>
          </a:p>
          <a:p>
            <a:pPr marL="0" indent="0">
              <a:buNone/>
            </a:pPr>
            <a:r>
              <a:rPr lang="en-US" altLang="ko-KR" sz="1600" b="0" dirty="0">
                <a:solidFill>
                  <a:schemeClr val="tx1"/>
                </a:solidFill>
              </a:rPr>
              <a:t>[7] Abhishek Patil and et al. (Qualcomm), “Coordinated TDMA (C-TDMA) Follow-up”, 23/1895r2</a:t>
            </a:r>
          </a:p>
          <a:p>
            <a:pPr marL="0" indent="0">
              <a:buNone/>
            </a:pPr>
            <a:r>
              <a:rPr lang="en-US" altLang="ko-KR" sz="1600" b="0" dirty="0">
                <a:solidFill>
                  <a:schemeClr val="tx1"/>
                </a:solidFill>
              </a:rPr>
              <a:t>[8] </a:t>
            </a:r>
            <a:r>
              <a:rPr kumimoji="0" lang="en-US" altLang="ko-KR" sz="16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6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 </a:t>
            </a:r>
            <a:r>
              <a:rPr lang="en-US" altLang="ko-KR" sz="1600" b="0" dirty="0">
                <a:solidFill>
                  <a:schemeClr val="tx1"/>
                </a:solidFill>
              </a:rPr>
              <a:t>and et al. (LG Electronics), “Coordinated TDMA Procedure”, 23/1912r1</a:t>
            </a:r>
          </a:p>
          <a:p>
            <a:pPr marL="0" indent="0">
              <a:buNone/>
            </a:pPr>
            <a:endParaRPr lang="en-US" altLang="ko-KR" sz="1600" b="0" dirty="0">
              <a:solidFill>
                <a:schemeClr val="tx1"/>
              </a:solidFill>
            </a:endParaRPr>
          </a:p>
        </p:txBody>
      </p:sp>
      <p:sp>
        <p:nvSpPr>
          <p:cNvPr id="4" name="날짜 개체 틀 3"/>
          <p:cNvSpPr>
            <a:spLocks noGrp="1"/>
          </p:cNvSpPr>
          <p:nvPr>
            <p:ph type="dt" sz="half" idx="10"/>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September 2024</a:t>
            </a:r>
            <a:endParaRPr lang="en-GB"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22</a:t>
            </a:fld>
            <a:endParaRPr lang="en-US"/>
          </a:p>
        </p:txBody>
      </p:sp>
      <p:sp>
        <p:nvSpPr>
          <p:cNvPr id="6" name="바닥글 개체 틀 5"/>
          <p:cNvSpPr>
            <a:spLocks noGrp="1"/>
          </p:cNvSpPr>
          <p:nvPr>
            <p:ph type="ftr" sz="quarter" idx="11"/>
          </p:nvPr>
        </p:nvSpPr>
        <p:spPr bwMode="auto">
          <a:xfrm>
            <a:off x="7222025" y="6475413"/>
            <a:ext cx="13219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a:t>Inaki Val, MaxLinear</a:t>
            </a:r>
          </a:p>
        </p:txBody>
      </p:sp>
    </p:spTree>
    <p:extLst>
      <p:ext uri="{BB962C8B-B14F-4D97-AF65-F5344CB8AC3E}">
        <p14:creationId xmlns:p14="http://schemas.microsoft.com/office/powerpoint/2010/main" val="412350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Introduction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573024" y="1935481"/>
            <a:ext cx="8153400" cy="4111752"/>
          </a:xfrm>
        </p:spPr>
        <p:txBody>
          <a:bodyPr/>
          <a:lstStyle/>
          <a:p>
            <a:r>
              <a:rPr lang="en-US" dirty="0"/>
              <a:t>802.11bn targets the improvement of packet delivery by reducing the transmission latency and enhancing network </a:t>
            </a:r>
            <a:r>
              <a:rPr lang="en-US" dirty="0">
                <a:solidFill>
                  <a:schemeClr val="tx1"/>
                </a:solidFill>
              </a:rPr>
              <a:t>reliability [1]</a:t>
            </a:r>
          </a:p>
          <a:p>
            <a:r>
              <a:rPr lang="en-US" dirty="0">
                <a:solidFill>
                  <a:schemeClr val="tx1"/>
                </a:solidFill>
              </a:rPr>
              <a:t>Applications and use cases with QoS-related requirements (e.g., bounded latency and reliability) have been growing in recent times [2]</a:t>
            </a:r>
          </a:p>
          <a:p>
            <a:pPr lvl="1"/>
            <a:r>
              <a:rPr lang="en-US" dirty="0">
                <a:solidFill>
                  <a:schemeClr val="tx1"/>
                </a:solidFill>
              </a:rPr>
              <a:t>The critical QoS services can be mainly characterized by periodic traffic patterns, and strict timing requirements for data exchange [2, 3]</a:t>
            </a:r>
          </a:p>
          <a:p>
            <a:pPr lvl="1"/>
            <a:r>
              <a:rPr lang="en-US" dirty="0">
                <a:solidFill>
                  <a:schemeClr val="tx1"/>
                </a:solidFill>
              </a:rPr>
              <a:t>Relying on enhancing throughput is not tenable in the long term as a sole requirement for correct QoS service operation, especially under heavily congested scenarios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20090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Motivation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16711" y="1543861"/>
            <a:ext cx="8686800" cy="4609289"/>
          </a:xfrm>
        </p:spPr>
        <p:txBody>
          <a:bodyPr/>
          <a:lstStyle/>
          <a:p>
            <a:r>
              <a:rPr lang="en-US" sz="2200" dirty="0">
                <a:solidFill>
                  <a:schemeClr val="tx1"/>
                </a:solidFill>
              </a:rPr>
              <a:t>The wireless scenarios are getting more congested due to the increase of connected 802.11 devices, competing for the wireless medium in the same primary channel</a:t>
            </a:r>
            <a:r>
              <a:rPr lang="es-ES" sz="2200" dirty="0">
                <a:solidFill>
                  <a:schemeClr val="tx1"/>
                </a:solidFill>
              </a:rPr>
              <a:t>. </a:t>
            </a:r>
          </a:p>
          <a:p>
            <a:r>
              <a:rPr lang="en-US" sz="2200" dirty="0">
                <a:solidFill>
                  <a:schemeClr val="tx1"/>
                </a:solidFill>
              </a:rPr>
              <a:t>It has been shown that as congestion increases, and under contention-based congestion management, aggregated throughput gets saturated, and the latency is highly affected [4, 5, 6].</a:t>
            </a:r>
          </a:p>
          <a:p>
            <a:r>
              <a:rPr lang="en-US" sz="2200" dirty="0">
                <a:solidFill>
                  <a:schemeClr val="tx1"/>
                </a:solidFill>
              </a:rPr>
              <a:t>On the other hand, many services run over transport protocols such as TCP, whose functionality depends on the RTT (Round Trip Time) latency performance, degrading the throughput while the latency increases.</a:t>
            </a:r>
          </a:p>
          <a:p>
            <a:r>
              <a:rPr lang="en-US" sz="2200" dirty="0">
                <a:solidFill>
                  <a:schemeClr val="tx1"/>
                </a:solidFill>
              </a:rPr>
              <a:t>Coordinated TDMA mechanism under Multi-AP framework [7, 8] may improve the predictability of those time-sensitive services, helping to redistribute the time resources.</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8241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Recap</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AD5F718F-C676-A8EB-0AEB-580E2F47B1BC}"/>
              </a:ext>
            </a:extLst>
          </p:cNvPr>
          <p:cNvCxnSpPr>
            <a:cxnSpLocks/>
          </p:cNvCxnSpPr>
          <p:nvPr/>
        </p:nvCxnSpPr>
        <p:spPr>
          <a:xfrm flipH="1">
            <a:off x="1038368" y="2595092"/>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5D984D46-E6F1-0A42-F4D1-5337343B18B8}"/>
              </a:ext>
            </a:extLst>
          </p:cNvPr>
          <p:cNvSpPr/>
          <p:nvPr/>
        </p:nvSpPr>
        <p:spPr>
          <a:xfrm>
            <a:off x="1409989" y="2291581"/>
            <a:ext cx="65809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0" name="Conector recto de flecha 20">
            <a:extLst>
              <a:ext uri="{FF2B5EF4-FFF2-40B4-BE49-F238E27FC236}">
                <a16:creationId xmlns:a16="http://schemas.microsoft.com/office/drawing/2014/main" id="{0AEBA349-D563-388B-14CD-DC5B8A7B3254}"/>
              </a:ext>
            </a:extLst>
          </p:cNvPr>
          <p:cNvCxnSpPr>
            <a:cxnSpLocks/>
          </p:cNvCxnSpPr>
          <p:nvPr/>
        </p:nvCxnSpPr>
        <p:spPr>
          <a:xfrm>
            <a:off x="1404939" y="2009775"/>
            <a:ext cx="0" cy="1325880"/>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5" name="Conector recto de flecha 20">
            <a:extLst>
              <a:ext uri="{FF2B5EF4-FFF2-40B4-BE49-F238E27FC236}">
                <a16:creationId xmlns:a16="http://schemas.microsoft.com/office/drawing/2014/main" id="{BD03B5A6-A3BF-53DC-D46B-26E2450892DF}"/>
              </a:ext>
            </a:extLst>
          </p:cNvPr>
          <p:cNvCxnSpPr>
            <a:cxnSpLocks/>
          </p:cNvCxnSpPr>
          <p:nvPr/>
        </p:nvCxnSpPr>
        <p:spPr>
          <a:xfrm>
            <a:off x="5504119" y="1814756"/>
            <a:ext cx="0" cy="14980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22" name="Content Placeholder 2">
            <a:extLst>
              <a:ext uri="{FF2B5EF4-FFF2-40B4-BE49-F238E27FC236}">
                <a16:creationId xmlns:a16="http://schemas.microsoft.com/office/drawing/2014/main" id="{3B9C3D29-52C1-725C-9123-A0307D486129}"/>
              </a:ext>
            </a:extLst>
          </p:cNvPr>
          <p:cNvSpPr txBox="1">
            <a:spLocks/>
          </p:cNvSpPr>
          <p:nvPr/>
        </p:nvSpPr>
        <p:spPr>
          <a:xfrm>
            <a:off x="8301297" y="233057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33" name="Conector recto de flecha 20">
            <a:extLst>
              <a:ext uri="{FF2B5EF4-FFF2-40B4-BE49-F238E27FC236}">
                <a16:creationId xmlns:a16="http://schemas.microsoft.com/office/drawing/2014/main" id="{51E15958-5C1D-E4F6-57B0-AF273326A6F8}"/>
              </a:ext>
            </a:extLst>
          </p:cNvPr>
          <p:cNvCxnSpPr>
            <a:cxnSpLocks/>
          </p:cNvCxnSpPr>
          <p:nvPr/>
        </p:nvCxnSpPr>
        <p:spPr>
          <a:xfrm flipH="1">
            <a:off x="1034292" y="324509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4" name="Rectángulo 22">
            <a:extLst>
              <a:ext uri="{FF2B5EF4-FFF2-40B4-BE49-F238E27FC236}">
                <a16:creationId xmlns:a16="http://schemas.microsoft.com/office/drawing/2014/main" id="{C2B6C63D-CF26-589E-278F-BF81EC163D66}"/>
              </a:ext>
            </a:extLst>
          </p:cNvPr>
          <p:cNvSpPr/>
          <p:nvPr/>
        </p:nvSpPr>
        <p:spPr>
          <a:xfrm>
            <a:off x="2558116" y="2941266"/>
            <a:ext cx="6465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9" name="Content Placeholder 2">
            <a:extLst>
              <a:ext uri="{FF2B5EF4-FFF2-40B4-BE49-F238E27FC236}">
                <a16:creationId xmlns:a16="http://schemas.microsoft.com/office/drawing/2014/main" id="{F9B48B00-18AC-915C-DE50-E6542F0EC016}"/>
              </a:ext>
            </a:extLst>
          </p:cNvPr>
          <p:cNvSpPr txBox="1">
            <a:spLocks/>
          </p:cNvSpPr>
          <p:nvPr/>
        </p:nvSpPr>
        <p:spPr>
          <a:xfrm>
            <a:off x="8321033" y="298058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59" name="TextBox 58">
            <a:extLst>
              <a:ext uri="{FF2B5EF4-FFF2-40B4-BE49-F238E27FC236}">
                <a16:creationId xmlns:a16="http://schemas.microsoft.com/office/drawing/2014/main" id="{78FAD852-1346-BF18-0371-C62504ED25E2}"/>
              </a:ext>
            </a:extLst>
          </p:cNvPr>
          <p:cNvSpPr txBox="1"/>
          <p:nvPr/>
        </p:nvSpPr>
        <p:spPr>
          <a:xfrm>
            <a:off x="612775" y="215352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3" name="TextBox 12">
            <a:extLst>
              <a:ext uri="{FF2B5EF4-FFF2-40B4-BE49-F238E27FC236}">
                <a16:creationId xmlns:a16="http://schemas.microsoft.com/office/drawing/2014/main" id="{6A29441A-05FB-645B-7C6A-694E4DC70357}"/>
              </a:ext>
            </a:extLst>
          </p:cNvPr>
          <p:cNvSpPr txBox="1"/>
          <p:nvPr/>
        </p:nvSpPr>
        <p:spPr>
          <a:xfrm>
            <a:off x="495300" y="2815194"/>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14" name="Rectángulo 22">
            <a:extLst>
              <a:ext uri="{FF2B5EF4-FFF2-40B4-BE49-F238E27FC236}">
                <a16:creationId xmlns:a16="http://schemas.microsoft.com/office/drawing/2014/main" id="{D73BEFFE-78A3-0C7C-17DD-511D17FE4AAC}"/>
              </a:ext>
            </a:extLst>
          </p:cNvPr>
          <p:cNvSpPr/>
          <p:nvPr/>
        </p:nvSpPr>
        <p:spPr>
          <a:xfrm>
            <a:off x="2126934" y="229158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7" name="Rectángulo 22">
            <a:extLst>
              <a:ext uri="{FF2B5EF4-FFF2-40B4-BE49-F238E27FC236}">
                <a16:creationId xmlns:a16="http://schemas.microsoft.com/office/drawing/2014/main" id="{899F9F40-98FF-5E45-3E2C-605F77951CF2}"/>
              </a:ext>
            </a:extLst>
          </p:cNvPr>
          <p:cNvSpPr/>
          <p:nvPr/>
        </p:nvSpPr>
        <p:spPr>
          <a:xfrm>
            <a:off x="2346008" y="2950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DD9A00C6-4217-8DEF-06BE-D6EC0B45C918}"/>
              </a:ext>
            </a:extLst>
          </p:cNvPr>
          <p:cNvSpPr txBox="1"/>
          <p:nvPr/>
        </p:nvSpPr>
        <p:spPr>
          <a:xfrm>
            <a:off x="1717632" y="2078912"/>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24" name="Conector recto de flecha 20">
            <a:extLst>
              <a:ext uri="{FF2B5EF4-FFF2-40B4-BE49-F238E27FC236}">
                <a16:creationId xmlns:a16="http://schemas.microsoft.com/office/drawing/2014/main" id="{E0609928-8632-E46C-64BF-18DACE799365}"/>
              </a:ext>
            </a:extLst>
          </p:cNvPr>
          <p:cNvCxnSpPr>
            <a:cxnSpLocks/>
            <a:stCxn id="14" idx="2"/>
          </p:cNvCxnSpPr>
          <p:nvPr/>
        </p:nvCxnSpPr>
        <p:spPr>
          <a:xfrm>
            <a:off x="2192951" y="2593586"/>
            <a:ext cx="0" cy="660789"/>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6" name="TextBox 25">
            <a:extLst>
              <a:ext uri="{FF2B5EF4-FFF2-40B4-BE49-F238E27FC236}">
                <a16:creationId xmlns:a16="http://schemas.microsoft.com/office/drawing/2014/main" id="{ABDB2F9B-599B-B2E5-B533-410208AFEB5C}"/>
              </a:ext>
            </a:extLst>
          </p:cNvPr>
          <p:cNvSpPr txBox="1"/>
          <p:nvPr/>
        </p:nvSpPr>
        <p:spPr>
          <a:xfrm>
            <a:off x="2205947" y="31933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28" name="Conector recto de flecha 20">
            <a:extLst>
              <a:ext uri="{FF2B5EF4-FFF2-40B4-BE49-F238E27FC236}">
                <a16:creationId xmlns:a16="http://schemas.microsoft.com/office/drawing/2014/main" id="{74DD4EA2-97CF-ECB6-4223-F2E92BAA23BC}"/>
              </a:ext>
            </a:extLst>
          </p:cNvPr>
          <p:cNvCxnSpPr>
            <a:cxnSpLocks/>
          </p:cNvCxnSpPr>
          <p:nvPr/>
        </p:nvCxnSpPr>
        <p:spPr>
          <a:xfrm>
            <a:off x="1408369" y="2107326"/>
            <a:ext cx="178726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30" name="Conector recto de flecha 20">
            <a:extLst>
              <a:ext uri="{FF2B5EF4-FFF2-40B4-BE49-F238E27FC236}">
                <a16:creationId xmlns:a16="http://schemas.microsoft.com/office/drawing/2014/main" id="{046F1AFF-36F2-B3C9-FF75-648893730515}"/>
              </a:ext>
            </a:extLst>
          </p:cNvPr>
          <p:cNvCxnSpPr>
            <a:cxnSpLocks/>
          </p:cNvCxnSpPr>
          <p:nvPr/>
        </p:nvCxnSpPr>
        <p:spPr>
          <a:xfrm>
            <a:off x="3200719" y="2060575"/>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6" name="TextBox 35">
            <a:extLst>
              <a:ext uri="{FF2B5EF4-FFF2-40B4-BE49-F238E27FC236}">
                <a16:creationId xmlns:a16="http://schemas.microsoft.com/office/drawing/2014/main" id="{0F1BDD4D-5C9D-E8A8-B357-9C28F21560FC}"/>
              </a:ext>
            </a:extLst>
          </p:cNvPr>
          <p:cNvSpPr txBox="1"/>
          <p:nvPr/>
        </p:nvSpPr>
        <p:spPr>
          <a:xfrm>
            <a:off x="1698581" y="190111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37" name="Rectángulo 22">
            <a:extLst>
              <a:ext uri="{FF2B5EF4-FFF2-40B4-BE49-F238E27FC236}">
                <a16:creationId xmlns:a16="http://schemas.microsoft.com/office/drawing/2014/main" id="{B51BB5AF-41FB-A657-69AE-253B797B4043}"/>
              </a:ext>
            </a:extLst>
          </p:cNvPr>
          <p:cNvSpPr/>
          <p:nvPr/>
        </p:nvSpPr>
        <p:spPr>
          <a:xfrm>
            <a:off x="5505739" y="2945631"/>
            <a:ext cx="66432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8" name="Rectángulo 22">
            <a:extLst>
              <a:ext uri="{FF2B5EF4-FFF2-40B4-BE49-F238E27FC236}">
                <a16:creationId xmlns:a16="http://schemas.microsoft.com/office/drawing/2014/main" id="{B4472431-C062-6CE4-C7F9-39DE00D71B7A}"/>
              </a:ext>
            </a:extLst>
          </p:cNvPr>
          <p:cNvSpPr/>
          <p:nvPr/>
        </p:nvSpPr>
        <p:spPr>
          <a:xfrm>
            <a:off x="6660217" y="2285311"/>
            <a:ext cx="6378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40" name="Rectángulo 22">
            <a:extLst>
              <a:ext uri="{FF2B5EF4-FFF2-40B4-BE49-F238E27FC236}">
                <a16:creationId xmlns:a16="http://schemas.microsoft.com/office/drawing/2014/main" id="{3CA18AE3-1C60-683B-1201-CF1A67BCD1B3}"/>
              </a:ext>
            </a:extLst>
          </p:cNvPr>
          <p:cNvSpPr/>
          <p:nvPr/>
        </p:nvSpPr>
        <p:spPr>
          <a:xfrm>
            <a:off x="6222685" y="294563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1" name="Rectángulo 22">
            <a:extLst>
              <a:ext uri="{FF2B5EF4-FFF2-40B4-BE49-F238E27FC236}">
                <a16:creationId xmlns:a16="http://schemas.microsoft.com/office/drawing/2014/main" id="{084FDB27-5985-8565-B749-CE0C8CFC78D3}"/>
              </a:ext>
            </a:extLst>
          </p:cNvPr>
          <p:cNvSpPr/>
          <p:nvPr/>
        </p:nvSpPr>
        <p:spPr>
          <a:xfrm>
            <a:off x="6448109" y="2289993"/>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4DFB2E75-D5E7-3EC6-AB48-839A3F72761B}"/>
              </a:ext>
            </a:extLst>
          </p:cNvPr>
          <p:cNvSpPr txBox="1"/>
          <p:nvPr/>
        </p:nvSpPr>
        <p:spPr>
          <a:xfrm>
            <a:off x="5907386" y="3224108"/>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43" name="Conector recto de flecha 20">
            <a:extLst>
              <a:ext uri="{FF2B5EF4-FFF2-40B4-BE49-F238E27FC236}">
                <a16:creationId xmlns:a16="http://schemas.microsoft.com/office/drawing/2014/main" id="{C045D13D-4F87-1434-E534-3600767B4D5E}"/>
              </a:ext>
            </a:extLst>
          </p:cNvPr>
          <p:cNvCxnSpPr>
            <a:cxnSpLocks/>
            <a:stCxn id="40" idx="0"/>
          </p:cNvCxnSpPr>
          <p:nvPr/>
        </p:nvCxnSpPr>
        <p:spPr>
          <a:xfrm flipV="1">
            <a:off x="6288702" y="2600325"/>
            <a:ext cx="0" cy="345306"/>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44" name="TextBox 43">
            <a:extLst>
              <a:ext uri="{FF2B5EF4-FFF2-40B4-BE49-F238E27FC236}">
                <a16:creationId xmlns:a16="http://schemas.microsoft.com/office/drawing/2014/main" id="{D4A577CA-51F8-1BF2-9851-8842E69625BF}"/>
              </a:ext>
            </a:extLst>
          </p:cNvPr>
          <p:cNvSpPr txBox="1"/>
          <p:nvPr/>
        </p:nvSpPr>
        <p:spPr>
          <a:xfrm>
            <a:off x="6224546" y="21138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45" name="Conector recto de flecha 20">
            <a:extLst>
              <a:ext uri="{FF2B5EF4-FFF2-40B4-BE49-F238E27FC236}">
                <a16:creationId xmlns:a16="http://schemas.microsoft.com/office/drawing/2014/main" id="{10DB2FD1-0467-18D0-B8D6-164E9A526FC4}"/>
              </a:ext>
            </a:extLst>
          </p:cNvPr>
          <p:cNvCxnSpPr>
            <a:cxnSpLocks/>
          </p:cNvCxnSpPr>
          <p:nvPr/>
        </p:nvCxnSpPr>
        <p:spPr>
          <a:xfrm>
            <a:off x="5510469" y="2139076"/>
            <a:ext cx="1785681" cy="0"/>
          </a:xfrm>
          <a:prstGeom prst="straightConnector1">
            <a:avLst/>
          </a:prstGeom>
          <a:noFill/>
          <a:ln w="6350" cap="flat" cmpd="sng" algn="ctr">
            <a:solidFill>
              <a:srgbClr val="000000"/>
            </a:solidFill>
            <a:prstDash val="solid"/>
            <a:miter lim="800000"/>
            <a:headEnd type="triangle"/>
            <a:tailEnd type="triangle"/>
          </a:ln>
          <a:effectLst/>
        </p:spPr>
      </p:cxnSp>
      <p:cxnSp>
        <p:nvCxnSpPr>
          <p:cNvPr id="46" name="Conector recto de flecha 20">
            <a:extLst>
              <a:ext uri="{FF2B5EF4-FFF2-40B4-BE49-F238E27FC236}">
                <a16:creationId xmlns:a16="http://schemas.microsoft.com/office/drawing/2014/main" id="{0253F7AC-AF8A-B000-438F-52A44A8B819E}"/>
              </a:ext>
            </a:extLst>
          </p:cNvPr>
          <p:cNvCxnSpPr>
            <a:cxnSpLocks/>
          </p:cNvCxnSpPr>
          <p:nvPr/>
        </p:nvCxnSpPr>
        <p:spPr>
          <a:xfrm>
            <a:off x="7298056" y="2047875"/>
            <a:ext cx="0" cy="12573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47" name="TextBox 46">
            <a:extLst>
              <a:ext uri="{FF2B5EF4-FFF2-40B4-BE49-F238E27FC236}">
                <a16:creationId xmlns:a16="http://schemas.microsoft.com/office/drawing/2014/main" id="{0F8BCE6A-1145-DDA3-C48B-B19018344859}"/>
              </a:ext>
            </a:extLst>
          </p:cNvPr>
          <p:cNvSpPr txBox="1"/>
          <p:nvPr/>
        </p:nvSpPr>
        <p:spPr>
          <a:xfrm>
            <a:off x="5800681" y="193286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171687" y="4223507"/>
            <a:ext cx="8884920" cy="19465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kern="0" dirty="0"/>
              <a:t>Coordinated TDMA allows cooperation of two APs, by sharing the gained TXOP between them</a:t>
            </a:r>
          </a:p>
          <a:p>
            <a:r>
              <a:rPr lang="en-US" sz="2000" kern="0" dirty="0"/>
              <a:t>Both BSSs take advantage of the gained time, reducing the waiting time to access the channel, and hence the latency of the different traffic flows, especially for those that have higher priority access category</a:t>
            </a:r>
          </a:p>
        </p:txBody>
      </p:sp>
      <p:grpSp>
        <p:nvGrpSpPr>
          <p:cNvPr id="9" name="Group 8">
            <a:extLst>
              <a:ext uri="{FF2B5EF4-FFF2-40B4-BE49-F238E27FC236}">
                <a16:creationId xmlns:a16="http://schemas.microsoft.com/office/drawing/2014/main" id="{C7677AFF-0549-4953-FE37-D1513CDA9B3D}"/>
              </a:ext>
            </a:extLst>
          </p:cNvPr>
          <p:cNvGrpSpPr/>
          <p:nvPr/>
        </p:nvGrpSpPr>
        <p:grpSpPr>
          <a:xfrm>
            <a:off x="5134165" y="3135496"/>
            <a:ext cx="372143" cy="116819"/>
            <a:chOff x="1862023" y="4639736"/>
            <a:chExt cx="372143" cy="116819"/>
          </a:xfrm>
        </p:grpSpPr>
        <p:sp>
          <p:nvSpPr>
            <p:cNvPr id="19" name="Rectangle: Single Corner Snipped 18">
              <a:extLst>
                <a:ext uri="{FF2B5EF4-FFF2-40B4-BE49-F238E27FC236}">
                  <a16:creationId xmlns:a16="http://schemas.microsoft.com/office/drawing/2014/main" id="{4F4BEF0B-879B-9613-63E7-9C5B1471388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0" name="Rectangle: Single Corner Snipped 19">
              <a:extLst>
                <a:ext uri="{FF2B5EF4-FFF2-40B4-BE49-F238E27FC236}">
                  <a16:creationId xmlns:a16="http://schemas.microsoft.com/office/drawing/2014/main" id="{318F23D5-3EAF-9815-B146-6B2E15423F13}"/>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5" name="Rectangle: Single Corner Snipped 24">
              <a:extLst>
                <a:ext uri="{FF2B5EF4-FFF2-40B4-BE49-F238E27FC236}">
                  <a16:creationId xmlns:a16="http://schemas.microsoft.com/office/drawing/2014/main" id="{D32AE916-D6FA-9532-7989-5DE3546554E6}"/>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5AEC3B62-516C-1BD5-7D08-0E43886A6E9B}"/>
              </a:ext>
            </a:extLst>
          </p:cNvPr>
          <p:cNvGrpSpPr/>
          <p:nvPr/>
        </p:nvGrpSpPr>
        <p:grpSpPr>
          <a:xfrm>
            <a:off x="1038415" y="2470016"/>
            <a:ext cx="372143" cy="116819"/>
            <a:chOff x="1862023" y="4639736"/>
            <a:chExt cx="372143" cy="116819"/>
          </a:xfrm>
        </p:grpSpPr>
        <p:sp>
          <p:nvSpPr>
            <p:cNvPr id="49" name="Rectangle: Single Corner Snipped 48">
              <a:extLst>
                <a:ext uri="{FF2B5EF4-FFF2-40B4-BE49-F238E27FC236}">
                  <a16:creationId xmlns:a16="http://schemas.microsoft.com/office/drawing/2014/main" id="{79D9C5B1-9060-7052-A96F-93F7C903A323}"/>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3B53F196-78BD-39FC-867E-73CA2185D97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1" name="Rectangle: Single Corner Snipped 50">
              <a:extLst>
                <a:ext uri="{FF2B5EF4-FFF2-40B4-BE49-F238E27FC236}">
                  <a16:creationId xmlns:a16="http://schemas.microsoft.com/office/drawing/2014/main" id="{0C29C8E9-8855-3F16-91D6-D2856A37EA8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4" name="Conector recto de flecha 20">
            <a:extLst>
              <a:ext uri="{FF2B5EF4-FFF2-40B4-BE49-F238E27FC236}">
                <a16:creationId xmlns:a16="http://schemas.microsoft.com/office/drawing/2014/main" id="{215742D8-688C-2651-D549-098E561CDFCB}"/>
              </a:ext>
            </a:extLst>
          </p:cNvPr>
          <p:cNvCxnSpPr>
            <a:cxnSpLocks/>
          </p:cNvCxnSpPr>
          <p:nvPr/>
        </p:nvCxnSpPr>
        <p:spPr>
          <a:xfrm flipH="1">
            <a:off x="973332" y="375436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58" name="TextBox 57">
            <a:extLst>
              <a:ext uri="{FF2B5EF4-FFF2-40B4-BE49-F238E27FC236}">
                <a16:creationId xmlns:a16="http://schemas.microsoft.com/office/drawing/2014/main" id="{4938D9B6-ABED-DCDD-AF7C-10C84B7C12A3}"/>
              </a:ext>
            </a:extLst>
          </p:cNvPr>
          <p:cNvSpPr txBox="1"/>
          <p:nvPr/>
        </p:nvSpPr>
        <p:spPr>
          <a:xfrm>
            <a:off x="267335" y="3419332"/>
            <a:ext cx="1113790"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BSSs</a:t>
            </a:r>
            <a:endParaRPr lang="en-US" sz="1200" b="1" baseline="-25000" dirty="0">
              <a:solidFill>
                <a:srgbClr val="000000"/>
              </a:solidFill>
              <a:latin typeface="Calibri" panose="020F0502020204030204"/>
              <a:ea typeface="+mn-ea"/>
            </a:endParaRPr>
          </a:p>
        </p:txBody>
      </p:sp>
      <p:sp>
        <p:nvSpPr>
          <p:cNvPr id="68" name="Rectángulo 22">
            <a:extLst>
              <a:ext uri="{FF2B5EF4-FFF2-40B4-BE49-F238E27FC236}">
                <a16:creationId xmlns:a16="http://schemas.microsoft.com/office/drawing/2014/main" id="{289F0997-48BA-D759-7492-AEF3E44D48FD}"/>
              </a:ext>
            </a:extLst>
          </p:cNvPr>
          <p:cNvSpPr/>
          <p:nvPr/>
        </p:nvSpPr>
        <p:spPr>
          <a:xfrm>
            <a:off x="362740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69" name="Group 68">
            <a:extLst>
              <a:ext uri="{FF2B5EF4-FFF2-40B4-BE49-F238E27FC236}">
                <a16:creationId xmlns:a16="http://schemas.microsoft.com/office/drawing/2014/main" id="{8C377D8F-E975-6B6E-7E4C-E68C8D350E7D}"/>
              </a:ext>
            </a:extLst>
          </p:cNvPr>
          <p:cNvGrpSpPr/>
          <p:nvPr/>
        </p:nvGrpSpPr>
        <p:grpSpPr>
          <a:xfrm>
            <a:off x="3255835" y="3636511"/>
            <a:ext cx="372143" cy="116819"/>
            <a:chOff x="1862023" y="4639736"/>
            <a:chExt cx="372143" cy="116819"/>
          </a:xfrm>
        </p:grpSpPr>
        <p:sp>
          <p:nvSpPr>
            <p:cNvPr id="70" name="Rectangle: Single Corner Snipped 69">
              <a:extLst>
                <a:ext uri="{FF2B5EF4-FFF2-40B4-BE49-F238E27FC236}">
                  <a16:creationId xmlns:a16="http://schemas.microsoft.com/office/drawing/2014/main" id="{3F8777A5-CC67-9239-25FF-27396DC95697}"/>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1" name="Rectangle: Single Corner Snipped 70">
              <a:extLst>
                <a:ext uri="{FF2B5EF4-FFF2-40B4-BE49-F238E27FC236}">
                  <a16:creationId xmlns:a16="http://schemas.microsoft.com/office/drawing/2014/main" id="{6B516D16-BE7F-96DF-119F-F0AA325F36B8}"/>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2" name="Rectangle: Single Corner Snipped 71">
              <a:extLst>
                <a:ext uri="{FF2B5EF4-FFF2-40B4-BE49-F238E27FC236}">
                  <a16:creationId xmlns:a16="http://schemas.microsoft.com/office/drawing/2014/main" id="{A50A5772-2920-A60A-E272-E3E61F9A1C1C}"/>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73" name="Rectángulo 22">
            <a:extLst>
              <a:ext uri="{FF2B5EF4-FFF2-40B4-BE49-F238E27FC236}">
                <a16:creationId xmlns:a16="http://schemas.microsoft.com/office/drawing/2014/main" id="{764D4FFA-F66F-0812-FD6A-9C5F4A1FCF0E}"/>
              </a:ext>
            </a:extLst>
          </p:cNvPr>
          <p:cNvSpPr/>
          <p:nvPr/>
        </p:nvSpPr>
        <p:spPr>
          <a:xfrm>
            <a:off x="455704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74" name="Group 73">
            <a:extLst>
              <a:ext uri="{FF2B5EF4-FFF2-40B4-BE49-F238E27FC236}">
                <a16:creationId xmlns:a16="http://schemas.microsoft.com/office/drawing/2014/main" id="{4525E441-27A0-290E-BD32-5F63349560FD}"/>
              </a:ext>
            </a:extLst>
          </p:cNvPr>
          <p:cNvGrpSpPr/>
          <p:nvPr/>
        </p:nvGrpSpPr>
        <p:grpSpPr>
          <a:xfrm>
            <a:off x="4185475" y="3636511"/>
            <a:ext cx="372143" cy="116819"/>
            <a:chOff x="1862023" y="4639736"/>
            <a:chExt cx="372143" cy="116819"/>
          </a:xfrm>
        </p:grpSpPr>
        <p:sp>
          <p:nvSpPr>
            <p:cNvPr id="77" name="Rectangle: Single Corner Snipped 76">
              <a:extLst>
                <a:ext uri="{FF2B5EF4-FFF2-40B4-BE49-F238E27FC236}">
                  <a16:creationId xmlns:a16="http://schemas.microsoft.com/office/drawing/2014/main" id="{2383C2F8-BFB9-CEFC-F096-312902FB22C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8" name="Rectangle: Single Corner Snipped 77">
              <a:extLst>
                <a:ext uri="{FF2B5EF4-FFF2-40B4-BE49-F238E27FC236}">
                  <a16:creationId xmlns:a16="http://schemas.microsoft.com/office/drawing/2014/main" id="{31AD03DA-92DA-F7FE-8417-54C7E14A40DF}"/>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9" name="Rectangle: Single Corner Snipped 78">
              <a:extLst>
                <a:ext uri="{FF2B5EF4-FFF2-40B4-BE49-F238E27FC236}">
                  <a16:creationId xmlns:a16="http://schemas.microsoft.com/office/drawing/2014/main" id="{6FE4A728-6D1E-5C46-7236-E94F56A049C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Content Placeholder 2">
            <a:extLst>
              <a:ext uri="{FF2B5EF4-FFF2-40B4-BE49-F238E27FC236}">
                <a16:creationId xmlns:a16="http://schemas.microsoft.com/office/drawing/2014/main" id="{256350CF-900F-834F-938C-8509D74B713D}"/>
              </a:ext>
            </a:extLst>
          </p:cNvPr>
          <p:cNvSpPr txBox="1">
            <a:spLocks/>
          </p:cNvSpPr>
          <p:nvPr/>
        </p:nvSpPr>
        <p:spPr>
          <a:xfrm>
            <a:off x="8328653" y="345937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85" name="Conector recto de flecha 20">
            <a:extLst>
              <a:ext uri="{FF2B5EF4-FFF2-40B4-BE49-F238E27FC236}">
                <a16:creationId xmlns:a16="http://schemas.microsoft.com/office/drawing/2014/main" id="{604D708C-05DA-D42C-4D6B-2501BA8D63EE}"/>
              </a:ext>
            </a:extLst>
          </p:cNvPr>
          <p:cNvCxnSpPr>
            <a:cxnSpLocks/>
            <a:stCxn id="17" idx="0"/>
          </p:cNvCxnSpPr>
          <p:nvPr/>
        </p:nvCxnSpPr>
        <p:spPr>
          <a:xfrm flipV="1">
            <a:off x="2412025" y="2603500"/>
            <a:ext cx="0" cy="34721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92" name="Conector recto de flecha 20">
            <a:extLst>
              <a:ext uri="{FF2B5EF4-FFF2-40B4-BE49-F238E27FC236}">
                <a16:creationId xmlns:a16="http://schemas.microsoft.com/office/drawing/2014/main" id="{16D18692-342F-76A7-1713-0ABAF780503D}"/>
              </a:ext>
            </a:extLst>
          </p:cNvPr>
          <p:cNvCxnSpPr>
            <a:cxnSpLocks/>
            <a:stCxn id="41" idx="2"/>
          </p:cNvCxnSpPr>
          <p:nvPr/>
        </p:nvCxnSpPr>
        <p:spPr>
          <a:xfrm>
            <a:off x="6514126" y="2591998"/>
            <a:ext cx="0" cy="656027"/>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853111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Latency Reduction</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239058" y="3513483"/>
            <a:ext cx="8588189" cy="6102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500" kern="0" dirty="0"/>
              <a:t>C-TDMA does not change the time used per BSS, it redistributes the assigned time to the coordinated APs, getting an improvement in latency, by reducing the access </a:t>
            </a:r>
            <a:r>
              <a:rPr lang="en-US" sz="1500" kern="0" dirty="0">
                <a:solidFill>
                  <a:schemeClr val="tx1"/>
                </a:solidFill>
              </a:rPr>
              <a:t>time for the shared AP</a:t>
            </a:r>
          </a:p>
        </p:txBody>
      </p:sp>
      <p:cxnSp>
        <p:nvCxnSpPr>
          <p:cNvPr id="14" name="Conector recto de flecha 20">
            <a:extLst>
              <a:ext uri="{FF2B5EF4-FFF2-40B4-BE49-F238E27FC236}">
                <a16:creationId xmlns:a16="http://schemas.microsoft.com/office/drawing/2014/main" id="{02ED4257-2F09-EA76-4EA8-0094CAD066A0}"/>
              </a:ext>
            </a:extLst>
          </p:cNvPr>
          <p:cNvCxnSpPr>
            <a:cxnSpLocks/>
          </p:cNvCxnSpPr>
          <p:nvPr/>
        </p:nvCxnSpPr>
        <p:spPr>
          <a:xfrm flipH="1">
            <a:off x="1075902" y="2288113"/>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7" name="Rectángulo 22">
            <a:extLst>
              <a:ext uri="{FF2B5EF4-FFF2-40B4-BE49-F238E27FC236}">
                <a16:creationId xmlns:a16="http://schemas.microsoft.com/office/drawing/2014/main" id="{67791017-18E8-EED4-39FF-8AC892B99C87}"/>
              </a:ext>
            </a:extLst>
          </p:cNvPr>
          <p:cNvSpPr/>
          <p:nvPr/>
        </p:nvSpPr>
        <p:spPr>
          <a:xfrm>
            <a:off x="1447524"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19" name="Content Placeholder 2">
            <a:extLst>
              <a:ext uri="{FF2B5EF4-FFF2-40B4-BE49-F238E27FC236}">
                <a16:creationId xmlns:a16="http://schemas.microsoft.com/office/drawing/2014/main" id="{CAA5A4AA-5B47-AF7C-CD1E-B4D66E56FE99}"/>
              </a:ext>
            </a:extLst>
          </p:cNvPr>
          <p:cNvSpPr txBox="1">
            <a:spLocks/>
          </p:cNvSpPr>
          <p:nvPr/>
        </p:nvSpPr>
        <p:spPr>
          <a:xfrm>
            <a:off x="8338831" y="2023598"/>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20" name="Conector recto de flecha 20">
            <a:extLst>
              <a:ext uri="{FF2B5EF4-FFF2-40B4-BE49-F238E27FC236}">
                <a16:creationId xmlns:a16="http://schemas.microsoft.com/office/drawing/2014/main" id="{8EAA4711-62E6-DD24-42BA-58E924FB0323}"/>
              </a:ext>
            </a:extLst>
          </p:cNvPr>
          <p:cNvCxnSpPr>
            <a:cxnSpLocks/>
          </p:cNvCxnSpPr>
          <p:nvPr/>
        </p:nvCxnSpPr>
        <p:spPr>
          <a:xfrm flipH="1">
            <a:off x="1071826" y="270129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21" name="Content Placeholder 2">
            <a:extLst>
              <a:ext uri="{FF2B5EF4-FFF2-40B4-BE49-F238E27FC236}">
                <a16:creationId xmlns:a16="http://schemas.microsoft.com/office/drawing/2014/main" id="{23EDD6E8-26EA-F3C8-0DB7-1FE97ECC5002}"/>
              </a:ext>
            </a:extLst>
          </p:cNvPr>
          <p:cNvSpPr txBox="1">
            <a:spLocks/>
          </p:cNvSpPr>
          <p:nvPr/>
        </p:nvSpPr>
        <p:spPr>
          <a:xfrm>
            <a:off x="8332253" y="241704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22" name="TextBox 21">
            <a:extLst>
              <a:ext uri="{FF2B5EF4-FFF2-40B4-BE49-F238E27FC236}">
                <a16:creationId xmlns:a16="http://schemas.microsoft.com/office/drawing/2014/main" id="{79F4813F-34AE-FE4B-4818-BFC435A6F357}"/>
              </a:ext>
            </a:extLst>
          </p:cNvPr>
          <p:cNvSpPr txBox="1"/>
          <p:nvPr/>
        </p:nvSpPr>
        <p:spPr>
          <a:xfrm>
            <a:off x="650309" y="189259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23" name="TextBox 22">
            <a:extLst>
              <a:ext uri="{FF2B5EF4-FFF2-40B4-BE49-F238E27FC236}">
                <a16:creationId xmlns:a16="http://schemas.microsoft.com/office/drawing/2014/main" id="{84A30D42-9F00-9953-9669-4B066EC19AA5}"/>
              </a:ext>
            </a:extLst>
          </p:cNvPr>
          <p:cNvSpPr txBox="1"/>
          <p:nvPr/>
        </p:nvSpPr>
        <p:spPr>
          <a:xfrm>
            <a:off x="519677" y="2376646"/>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grpSp>
        <p:nvGrpSpPr>
          <p:cNvPr id="24" name="Group 23">
            <a:extLst>
              <a:ext uri="{FF2B5EF4-FFF2-40B4-BE49-F238E27FC236}">
                <a16:creationId xmlns:a16="http://schemas.microsoft.com/office/drawing/2014/main" id="{C3690CD3-E719-BA5D-608B-EC893DF2BBD7}"/>
              </a:ext>
            </a:extLst>
          </p:cNvPr>
          <p:cNvGrpSpPr/>
          <p:nvPr/>
        </p:nvGrpSpPr>
        <p:grpSpPr>
          <a:xfrm>
            <a:off x="1075949" y="2171583"/>
            <a:ext cx="372143" cy="116819"/>
            <a:chOff x="1862023" y="4639736"/>
            <a:chExt cx="372143" cy="116819"/>
          </a:xfrm>
        </p:grpSpPr>
        <p:sp>
          <p:nvSpPr>
            <p:cNvPr id="25" name="Rectangle: Single Corner Snipped 24">
              <a:extLst>
                <a:ext uri="{FF2B5EF4-FFF2-40B4-BE49-F238E27FC236}">
                  <a16:creationId xmlns:a16="http://schemas.microsoft.com/office/drawing/2014/main" id="{445FE538-7C51-8696-3FA2-A8237862147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6" name="Rectangle: Single Corner Snipped 25">
              <a:extLst>
                <a:ext uri="{FF2B5EF4-FFF2-40B4-BE49-F238E27FC236}">
                  <a16:creationId xmlns:a16="http://schemas.microsoft.com/office/drawing/2014/main" id="{CEB735D5-FF2A-A055-ACAF-BABCC8D88A6E}"/>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7" name="Rectangle: Single Corner Snipped 26">
              <a:extLst>
                <a:ext uri="{FF2B5EF4-FFF2-40B4-BE49-F238E27FC236}">
                  <a16:creationId xmlns:a16="http://schemas.microsoft.com/office/drawing/2014/main" id="{945153EE-57E5-D4C1-7F5F-28226466947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28" name="Rectángulo 22">
            <a:extLst>
              <a:ext uri="{FF2B5EF4-FFF2-40B4-BE49-F238E27FC236}">
                <a16:creationId xmlns:a16="http://schemas.microsoft.com/office/drawing/2014/main" id="{91EE125F-B585-BCC1-1A32-BAF2F8D2C1C3}"/>
              </a:ext>
            </a:extLst>
          </p:cNvPr>
          <p:cNvSpPr/>
          <p:nvPr/>
        </p:nvSpPr>
        <p:spPr>
          <a:xfrm>
            <a:off x="3186378" y="2802084"/>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29" name="Group 28">
            <a:extLst>
              <a:ext uri="{FF2B5EF4-FFF2-40B4-BE49-F238E27FC236}">
                <a16:creationId xmlns:a16="http://schemas.microsoft.com/office/drawing/2014/main" id="{537CABD6-1B81-2425-B266-F99166BD9191}"/>
              </a:ext>
            </a:extLst>
          </p:cNvPr>
          <p:cNvGrpSpPr/>
          <p:nvPr/>
        </p:nvGrpSpPr>
        <p:grpSpPr>
          <a:xfrm>
            <a:off x="2814804" y="2983466"/>
            <a:ext cx="372143" cy="116819"/>
            <a:chOff x="1862023" y="4639736"/>
            <a:chExt cx="372143" cy="116819"/>
          </a:xfrm>
        </p:grpSpPr>
        <p:sp>
          <p:nvSpPr>
            <p:cNvPr id="30" name="Rectangle: Single Corner Snipped 29">
              <a:extLst>
                <a:ext uri="{FF2B5EF4-FFF2-40B4-BE49-F238E27FC236}">
                  <a16:creationId xmlns:a16="http://schemas.microsoft.com/office/drawing/2014/main" id="{BC0F6538-424C-6393-DA5A-1D2CEBDDDD8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1" name="Rectangle: Single Corner Snipped 30">
              <a:extLst>
                <a:ext uri="{FF2B5EF4-FFF2-40B4-BE49-F238E27FC236}">
                  <a16:creationId xmlns:a16="http://schemas.microsoft.com/office/drawing/2014/main" id="{E59E8471-202B-3A12-3046-F47416A881FC}"/>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2" name="Rectangle: Single Corner Snipped 31">
              <a:extLst>
                <a:ext uri="{FF2B5EF4-FFF2-40B4-BE49-F238E27FC236}">
                  <a16:creationId xmlns:a16="http://schemas.microsoft.com/office/drawing/2014/main" id="{3FEC0EE5-ECF4-9A5D-C97B-8747DA37078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33" name="Conector recto de flecha 20">
            <a:extLst>
              <a:ext uri="{FF2B5EF4-FFF2-40B4-BE49-F238E27FC236}">
                <a16:creationId xmlns:a16="http://schemas.microsoft.com/office/drawing/2014/main" id="{62BAB86A-41DA-C956-0285-921A28CFC176}"/>
              </a:ext>
            </a:extLst>
          </p:cNvPr>
          <p:cNvCxnSpPr>
            <a:cxnSpLocks/>
            <a:endCxn id="30" idx="0"/>
          </p:cNvCxnSpPr>
          <p:nvPr/>
        </p:nvCxnSpPr>
        <p:spPr>
          <a:xfrm>
            <a:off x="2814804" y="1910603"/>
            <a:ext cx="0" cy="113127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4" name="Rectángulo 22">
            <a:extLst>
              <a:ext uri="{FF2B5EF4-FFF2-40B4-BE49-F238E27FC236}">
                <a16:creationId xmlns:a16="http://schemas.microsoft.com/office/drawing/2014/main" id="{A9CBB08D-6C81-15E4-A939-082D704956A0}"/>
              </a:ext>
            </a:extLst>
          </p:cNvPr>
          <p:cNvSpPr/>
          <p:nvPr/>
        </p:nvSpPr>
        <p:spPr>
          <a:xfrm>
            <a:off x="4105266" y="2399230"/>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grpSp>
        <p:nvGrpSpPr>
          <p:cNvPr id="35" name="Group 34">
            <a:extLst>
              <a:ext uri="{FF2B5EF4-FFF2-40B4-BE49-F238E27FC236}">
                <a16:creationId xmlns:a16="http://schemas.microsoft.com/office/drawing/2014/main" id="{2C494B05-2F93-2856-B8DA-DF2D290C716A}"/>
              </a:ext>
            </a:extLst>
          </p:cNvPr>
          <p:cNvGrpSpPr/>
          <p:nvPr/>
        </p:nvGrpSpPr>
        <p:grpSpPr>
          <a:xfrm>
            <a:off x="3736005" y="2583151"/>
            <a:ext cx="372143" cy="116819"/>
            <a:chOff x="1862023" y="4639736"/>
            <a:chExt cx="372143" cy="116819"/>
          </a:xfrm>
        </p:grpSpPr>
        <p:sp>
          <p:nvSpPr>
            <p:cNvPr id="36" name="Rectangle: Single Corner Snipped 35">
              <a:extLst>
                <a:ext uri="{FF2B5EF4-FFF2-40B4-BE49-F238E27FC236}">
                  <a16:creationId xmlns:a16="http://schemas.microsoft.com/office/drawing/2014/main" id="{8F4DED6A-2738-27B4-3C3C-0C4D96F0597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7" name="Rectangle: Single Corner Snipped 36">
              <a:extLst>
                <a:ext uri="{FF2B5EF4-FFF2-40B4-BE49-F238E27FC236}">
                  <a16:creationId xmlns:a16="http://schemas.microsoft.com/office/drawing/2014/main" id="{1F72792B-01B3-DB74-862A-03777E2285F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8" name="Rectangle: Single Corner Snipped 37">
              <a:extLst>
                <a:ext uri="{FF2B5EF4-FFF2-40B4-BE49-F238E27FC236}">
                  <a16:creationId xmlns:a16="http://schemas.microsoft.com/office/drawing/2014/main" id="{F8792378-BF84-7964-3BFD-3AD7AA8B224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39" name="Rectángulo 22">
            <a:extLst>
              <a:ext uri="{FF2B5EF4-FFF2-40B4-BE49-F238E27FC236}">
                <a16:creationId xmlns:a16="http://schemas.microsoft.com/office/drawing/2014/main" id="{00BA10D0-CB03-0100-AF21-464ED1DD522E}"/>
              </a:ext>
            </a:extLst>
          </p:cNvPr>
          <p:cNvSpPr/>
          <p:nvPr/>
        </p:nvSpPr>
        <p:spPr>
          <a:xfrm>
            <a:off x="6780099"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grpSp>
        <p:nvGrpSpPr>
          <p:cNvPr id="40" name="Group 39">
            <a:extLst>
              <a:ext uri="{FF2B5EF4-FFF2-40B4-BE49-F238E27FC236}">
                <a16:creationId xmlns:a16="http://schemas.microsoft.com/office/drawing/2014/main" id="{9B80BAC2-467E-CD4C-A1AE-CF9809189879}"/>
              </a:ext>
            </a:extLst>
          </p:cNvPr>
          <p:cNvGrpSpPr/>
          <p:nvPr/>
        </p:nvGrpSpPr>
        <p:grpSpPr>
          <a:xfrm>
            <a:off x="6399976" y="2171583"/>
            <a:ext cx="372143" cy="116819"/>
            <a:chOff x="1862023" y="4639736"/>
            <a:chExt cx="372143" cy="116819"/>
          </a:xfrm>
        </p:grpSpPr>
        <p:sp>
          <p:nvSpPr>
            <p:cNvPr id="41" name="Rectangle: Single Corner Snipped 40">
              <a:extLst>
                <a:ext uri="{FF2B5EF4-FFF2-40B4-BE49-F238E27FC236}">
                  <a16:creationId xmlns:a16="http://schemas.microsoft.com/office/drawing/2014/main" id="{9F8C431A-C313-4DA3-8236-95C1E8886DC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3A4230A7-FF4F-7F1E-2B6C-BC364A147B0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3" name="Rectangle: Single Corner Snipped 42">
              <a:extLst>
                <a:ext uri="{FF2B5EF4-FFF2-40B4-BE49-F238E27FC236}">
                  <a16:creationId xmlns:a16="http://schemas.microsoft.com/office/drawing/2014/main" id="{1B72C74A-4C66-CC1F-7683-035FB85C9F4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44" name="Conector recto de flecha 20">
            <a:extLst>
              <a:ext uri="{FF2B5EF4-FFF2-40B4-BE49-F238E27FC236}">
                <a16:creationId xmlns:a16="http://schemas.microsoft.com/office/drawing/2014/main" id="{9E364B18-B17B-8A27-0A57-DB6D66B1F1AB}"/>
              </a:ext>
            </a:extLst>
          </p:cNvPr>
          <p:cNvCxnSpPr>
            <a:cxnSpLocks/>
            <a:endCxn id="46" idx="3"/>
          </p:cNvCxnSpPr>
          <p:nvPr/>
        </p:nvCxnSpPr>
        <p:spPr>
          <a:xfrm>
            <a:off x="6400193" y="2083876"/>
            <a:ext cx="779" cy="86920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45" name="Conector recto de flecha 20">
            <a:extLst>
              <a:ext uri="{FF2B5EF4-FFF2-40B4-BE49-F238E27FC236}">
                <a16:creationId xmlns:a16="http://schemas.microsoft.com/office/drawing/2014/main" id="{1C84C1B4-2298-6D24-974C-B330F0571C09}"/>
              </a:ext>
            </a:extLst>
          </p:cNvPr>
          <p:cNvCxnSpPr>
            <a:cxnSpLocks/>
          </p:cNvCxnSpPr>
          <p:nvPr/>
        </p:nvCxnSpPr>
        <p:spPr>
          <a:xfrm flipH="1">
            <a:off x="1147598" y="3101318"/>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46" name="Rectángulo 22">
            <a:extLst>
              <a:ext uri="{FF2B5EF4-FFF2-40B4-BE49-F238E27FC236}">
                <a16:creationId xmlns:a16="http://schemas.microsoft.com/office/drawing/2014/main" id="{EA7737EA-3818-A1C8-4C57-94B6CE44D563}"/>
              </a:ext>
            </a:extLst>
          </p:cNvPr>
          <p:cNvSpPr/>
          <p:nvPr/>
        </p:nvSpPr>
        <p:spPr>
          <a:xfrm>
            <a:off x="5852665" y="280208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47" name="Group 46">
            <a:extLst>
              <a:ext uri="{FF2B5EF4-FFF2-40B4-BE49-F238E27FC236}">
                <a16:creationId xmlns:a16="http://schemas.microsoft.com/office/drawing/2014/main" id="{E311007F-7534-7441-A90B-4B424D5000EE}"/>
              </a:ext>
            </a:extLst>
          </p:cNvPr>
          <p:cNvGrpSpPr/>
          <p:nvPr/>
        </p:nvGrpSpPr>
        <p:grpSpPr>
          <a:xfrm>
            <a:off x="5472545" y="2983464"/>
            <a:ext cx="372143" cy="116819"/>
            <a:chOff x="1862023" y="4639736"/>
            <a:chExt cx="372143" cy="116819"/>
          </a:xfrm>
        </p:grpSpPr>
        <p:sp>
          <p:nvSpPr>
            <p:cNvPr id="48" name="Rectangle: Single Corner Snipped 47">
              <a:extLst>
                <a:ext uri="{FF2B5EF4-FFF2-40B4-BE49-F238E27FC236}">
                  <a16:creationId xmlns:a16="http://schemas.microsoft.com/office/drawing/2014/main" id="{922205EA-E17B-AC50-222B-1AE39CD353E8}"/>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9" name="Rectangle: Single Corner Snipped 48">
              <a:extLst>
                <a:ext uri="{FF2B5EF4-FFF2-40B4-BE49-F238E27FC236}">
                  <a16:creationId xmlns:a16="http://schemas.microsoft.com/office/drawing/2014/main" id="{C8617079-14DD-74AF-577B-98C473C9A4D6}"/>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2F1262EF-43E6-F884-6DF9-D00B321C7B5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1" name="Conector recto de flecha 20">
            <a:extLst>
              <a:ext uri="{FF2B5EF4-FFF2-40B4-BE49-F238E27FC236}">
                <a16:creationId xmlns:a16="http://schemas.microsoft.com/office/drawing/2014/main" id="{582256FD-EA9D-A49E-B2F9-D012121DA9C1}"/>
              </a:ext>
            </a:extLst>
          </p:cNvPr>
          <p:cNvCxnSpPr>
            <a:cxnSpLocks/>
            <a:endCxn id="28" idx="3"/>
          </p:cNvCxnSpPr>
          <p:nvPr/>
        </p:nvCxnSpPr>
        <p:spPr>
          <a:xfrm>
            <a:off x="3733906" y="2479444"/>
            <a:ext cx="779" cy="473643"/>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2" name="Conector recto de flecha 20">
            <a:extLst>
              <a:ext uri="{FF2B5EF4-FFF2-40B4-BE49-F238E27FC236}">
                <a16:creationId xmlns:a16="http://schemas.microsoft.com/office/drawing/2014/main" id="{FA9E6A07-58BE-CC29-220D-223E1E32AB24}"/>
              </a:ext>
            </a:extLst>
          </p:cNvPr>
          <p:cNvCxnSpPr>
            <a:cxnSpLocks/>
          </p:cNvCxnSpPr>
          <p:nvPr/>
        </p:nvCxnSpPr>
        <p:spPr>
          <a:xfrm flipH="1">
            <a:off x="5472545" y="2541233"/>
            <a:ext cx="2735" cy="500641"/>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4" name="Conector recto de flecha 20">
            <a:extLst>
              <a:ext uri="{FF2B5EF4-FFF2-40B4-BE49-F238E27FC236}">
                <a16:creationId xmlns:a16="http://schemas.microsoft.com/office/drawing/2014/main" id="{7CC33A3B-0A5E-64B0-F1FD-34E0DF550866}"/>
              </a:ext>
            </a:extLst>
          </p:cNvPr>
          <p:cNvCxnSpPr>
            <a:cxnSpLocks/>
          </p:cNvCxnSpPr>
          <p:nvPr/>
        </p:nvCxnSpPr>
        <p:spPr>
          <a:xfrm>
            <a:off x="1437355" y="1817439"/>
            <a:ext cx="5325719" cy="0"/>
          </a:xfrm>
          <a:prstGeom prst="straightConnector1">
            <a:avLst/>
          </a:prstGeom>
          <a:noFill/>
          <a:ln w="6350" cap="flat" cmpd="sng" algn="ctr">
            <a:solidFill>
              <a:srgbClr val="000000"/>
            </a:solidFill>
            <a:prstDash val="solid"/>
            <a:miter lim="800000"/>
            <a:headEnd type="triangle"/>
            <a:tailEnd type="triangle"/>
          </a:ln>
          <a:effectLst/>
        </p:spPr>
      </p:cxnSp>
      <p:sp>
        <p:nvSpPr>
          <p:cNvPr id="55" name="TextBox 54">
            <a:extLst>
              <a:ext uri="{FF2B5EF4-FFF2-40B4-BE49-F238E27FC236}">
                <a16:creationId xmlns:a16="http://schemas.microsoft.com/office/drawing/2014/main" id="{BBF325A3-8539-30B5-7289-B47EEBACB310}"/>
              </a:ext>
            </a:extLst>
          </p:cNvPr>
          <p:cNvSpPr txBox="1"/>
          <p:nvPr/>
        </p:nvSpPr>
        <p:spPr>
          <a:xfrm>
            <a:off x="3411088" y="1551403"/>
            <a:ext cx="1762468"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Access Interval</a:t>
            </a:r>
            <a:endParaRPr lang="en-US" sz="1200" b="1" baseline="-25000" dirty="0">
              <a:solidFill>
                <a:srgbClr val="000000"/>
              </a:solidFill>
              <a:latin typeface="Calibri" panose="020F0502020204030204"/>
              <a:ea typeface="+mn-ea"/>
            </a:endParaRPr>
          </a:p>
        </p:txBody>
      </p:sp>
      <p:cxnSp>
        <p:nvCxnSpPr>
          <p:cNvPr id="56" name="Conector recto de flecha 20">
            <a:extLst>
              <a:ext uri="{FF2B5EF4-FFF2-40B4-BE49-F238E27FC236}">
                <a16:creationId xmlns:a16="http://schemas.microsoft.com/office/drawing/2014/main" id="{0C89B5DB-D351-5B96-C45C-83E601FD78C2}"/>
              </a:ext>
            </a:extLst>
          </p:cNvPr>
          <p:cNvCxnSpPr>
            <a:cxnSpLocks/>
          </p:cNvCxnSpPr>
          <p:nvPr/>
        </p:nvCxnSpPr>
        <p:spPr>
          <a:xfrm>
            <a:off x="1451018" y="1692737"/>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7" name="Conector recto de flecha 20">
            <a:extLst>
              <a:ext uri="{FF2B5EF4-FFF2-40B4-BE49-F238E27FC236}">
                <a16:creationId xmlns:a16="http://schemas.microsoft.com/office/drawing/2014/main" id="{653A3B25-15ED-7C0E-E6C9-48AD3AB51A41}"/>
              </a:ext>
            </a:extLst>
          </p:cNvPr>
          <p:cNvCxnSpPr>
            <a:cxnSpLocks/>
          </p:cNvCxnSpPr>
          <p:nvPr/>
        </p:nvCxnSpPr>
        <p:spPr>
          <a:xfrm>
            <a:off x="6783594" y="1667098"/>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8" name="Conector recto de flecha 20">
            <a:extLst>
              <a:ext uri="{FF2B5EF4-FFF2-40B4-BE49-F238E27FC236}">
                <a16:creationId xmlns:a16="http://schemas.microsoft.com/office/drawing/2014/main" id="{824BC858-9F9F-C635-4D33-55215BEBB21B}"/>
              </a:ext>
            </a:extLst>
          </p:cNvPr>
          <p:cNvCxnSpPr>
            <a:cxnSpLocks/>
          </p:cNvCxnSpPr>
          <p:nvPr/>
        </p:nvCxnSpPr>
        <p:spPr>
          <a:xfrm>
            <a:off x="6778476" y="1817439"/>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59" name="Content Placeholder 2">
            <a:extLst>
              <a:ext uri="{FF2B5EF4-FFF2-40B4-BE49-F238E27FC236}">
                <a16:creationId xmlns:a16="http://schemas.microsoft.com/office/drawing/2014/main" id="{77D76CB2-3EBE-17D7-1B91-689A76EAEE06}"/>
              </a:ext>
            </a:extLst>
          </p:cNvPr>
          <p:cNvSpPr txBox="1">
            <a:spLocks/>
          </p:cNvSpPr>
          <p:nvPr/>
        </p:nvSpPr>
        <p:spPr>
          <a:xfrm>
            <a:off x="8332253" y="281174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60" name="Left Brace 59">
            <a:extLst>
              <a:ext uri="{FF2B5EF4-FFF2-40B4-BE49-F238E27FC236}">
                <a16:creationId xmlns:a16="http://schemas.microsoft.com/office/drawing/2014/main" id="{441DD14A-C3E1-A1E6-EAA4-F66DBC22CDD1}"/>
              </a:ext>
            </a:extLst>
          </p:cNvPr>
          <p:cNvSpPr/>
          <p:nvPr/>
        </p:nvSpPr>
        <p:spPr bwMode="auto">
          <a:xfrm>
            <a:off x="388578" y="1891553"/>
            <a:ext cx="130472" cy="1235646"/>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1ECE99AB-CDA3-8A50-FFFD-11BB0A004E91}"/>
              </a:ext>
            </a:extLst>
          </p:cNvPr>
          <p:cNvSpPr txBox="1"/>
          <p:nvPr/>
        </p:nvSpPr>
        <p:spPr>
          <a:xfrm rot="16200000">
            <a:off x="-384772" y="2365449"/>
            <a:ext cx="1332241"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Uncoordinated</a:t>
            </a:r>
            <a:endParaRPr lang="en-US" sz="1200" b="1" baseline="-25000" dirty="0">
              <a:solidFill>
                <a:srgbClr val="000000"/>
              </a:solidFill>
              <a:latin typeface="Calibri" panose="020F0502020204030204"/>
              <a:ea typeface="+mn-ea"/>
            </a:endParaRPr>
          </a:p>
        </p:txBody>
      </p:sp>
      <p:sp>
        <p:nvSpPr>
          <p:cNvPr id="62" name="TextBox 61">
            <a:extLst>
              <a:ext uri="{FF2B5EF4-FFF2-40B4-BE49-F238E27FC236}">
                <a16:creationId xmlns:a16="http://schemas.microsoft.com/office/drawing/2014/main" id="{4CCF8D6C-C1A1-7FE3-D932-DD585FB7E768}"/>
              </a:ext>
            </a:extLst>
          </p:cNvPr>
          <p:cNvSpPr txBox="1"/>
          <p:nvPr/>
        </p:nvSpPr>
        <p:spPr>
          <a:xfrm>
            <a:off x="513486" y="2681107"/>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63" name="Oval 62">
            <a:extLst>
              <a:ext uri="{FF2B5EF4-FFF2-40B4-BE49-F238E27FC236}">
                <a16:creationId xmlns:a16="http://schemas.microsoft.com/office/drawing/2014/main" id="{2C8B638C-1AE3-56AF-145B-B8E4EC050B16}"/>
              </a:ext>
            </a:extLst>
          </p:cNvPr>
          <p:cNvSpPr/>
          <p:nvPr/>
        </p:nvSpPr>
        <p:spPr bwMode="auto">
          <a:xfrm>
            <a:off x="2623670" y="2707342"/>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7034BD69-F987-0634-DE52-7B116DDE018B}"/>
              </a:ext>
            </a:extLst>
          </p:cNvPr>
          <p:cNvSpPr txBox="1"/>
          <p:nvPr/>
        </p:nvSpPr>
        <p:spPr>
          <a:xfrm>
            <a:off x="1087717" y="3193898"/>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65" name="Conector recto de flecha 20">
            <a:extLst>
              <a:ext uri="{FF2B5EF4-FFF2-40B4-BE49-F238E27FC236}">
                <a16:creationId xmlns:a16="http://schemas.microsoft.com/office/drawing/2014/main" id="{5E63F9CA-2189-F269-1B91-CDCCCF153A3B}"/>
              </a:ext>
            </a:extLst>
          </p:cNvPr>
          <p:cNvCxnSpPr>
            <a:cxnSpLocks/>
          </p:cNvCxnSpPr>
          <p:nvPr/>
        </p:nvCxnSpPr>
        <p:spPr>
          <a:xfrm flipV="1">
            <a:off x="2492009" y="3227294"/>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66" name="Oval 65">
            <a:extLst>
              <a:ext uri="{FF2B5EF4-FFF2-40B4-BE49-F238E27FC236}">
                <a16:creationId xmlns:a16="http://schemas.microsoft.com/office/drawing/2014/main" id="{1C52533F-2B26-E517-4C54-E801B9A6A987}"/>
              </a:ext>
            </a:extLst>
          </p:cNvPr>
          <p:cNvSpPr/>
          <p:nvPr/>
        </p:nvSpPr>
        <p:spPr bwMode="auto">
          <a:xfrm>
            <a:off x="5301129" y="2659530"/>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Conector recto de flecha 20">
            <a:extLst>
              <a:ext uri="{FF2B5EF4-FFF2-40B4-BE49-F238E27FC236}">
                <a16:creationId xmlns:a16="http://schemas.microsoft.com/office/drawing/2014/main" id="{81009E19-A64A-2E9B-A4AD-209FD3725267}"/>
              </a:ext>
            </a:extLst>
          </p:cNvPr>
          <p:cNvCxnSpPr>
            <a:cxnSpLocks/>
          </p:cNvCxnSpPr>
          <p:nvPr/>
        </p:nvCxnSpPr>
        <p:spPr>
          <a:xfrm flipV="1">
            <a:off x="2492008" y="3269130"/>
            <a:ext cx="3203566" cy="8188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68" name="Conector recto de flecha 20">
            <a:extLst>
              <a:ext uri="{FF2B5EF4-FFF2-40B4-BE49-F238E27FC236}">
                <a16:creationId xmlns:a16="http://schemas.microsoft.com/office/drawing/2014/main" id="{BD67F75D-9847-6B4A-4843-376764386B09}"/>
              </a:ext>
            </a:extLst>
          </p:cNvPr>
          <p:cNvCxnSpPr>
            <a:cxnSpLocks/>
          </p:cNvCxnSpPr>
          <p:nvPr/>
        </p:nvCxnSpPr>
        <p:spPr>
          <a:xfrm flipH="1">
            <a:off x="984579" y="5093256"/>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9" name="Rectángulo 22">
            <a:extLst>
              <a:ext uri="{FF2B5EF4-FFF2-40B4-BE49-F238E27FC236}">
                <a16:creationId xmlns:a16="http://schemas.microsoft.com/office/drawing/2014/main" id="{42C6062E-7D82-CBEE-D6C3-6CD2339AF02A}"/>
              </a:ext>
            </a:extLst>
          </p:cNvPr>
          <p:cNvSpPr/>
          <p:nvPr/>
        </p:nvSpPr>
        <p:spPr>
          <a:xfrm>
            <a:off x="1356200"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70" name="Conector recto de flecha 20">
            <a:extLst>
              <a:ext uri="{FF2B5EF4-FFF2-40B4-BE49-F238E27FC236}">
                <a16:creationId xmlns:a16="http://schemas.microsoft.com/office/drawing/2014/main" id="{C41466F4-5C16-0C9D-D50B-988C61A65D4C}"/>
              </a:ext>
            </a:extLst>
          </p:cNvPr>
          <p:cNvCxnSpPr>
            <a:cxnSpLocks/>
          </p:cNvCxnSpPr>
          <p:nvPr/>
        </p:nvCxnSpPr>
        <p:spPr>
          <a:xfrm>
            <a:off x="1351150" y="4292781"/>
            <a:ext cx="0" cy="1541038"/>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71" name="Conector recto de flecha 20">
            <a:extLst>
              <a:ext uri="{FF2B5EF4-FFF2-40B4-BE49-F238E27FC236}">
                <a16:creationId xmlns:a16="http://schemas.microsoft.com/office/drawing/2014/main" id="{6735421E-014B-46C8-553C-26A5B0DE5EC1}"/>
              </a:ext>
            </a:extLst>
          </p:cNvPr>
          <p:cNvCxnSpPr>
            <a:cxnSpLocks/>
          </p:cNvCxnSpPr>
          <p:nvPr/>
        </p:nvCxnSpPr>
        <p:spPr>
          <a:xfrm>
            <a:off x="3982071" y="4546039"/>
            <a:ext cx="0" cy="9428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72" name="Content Placeholder 2">
            <a:extLst>
              <a:ext uri="{FF2B5EF4-FFF2-40B4-BE49-F238E27FC236}">
                <a16:creationId xmlns:a16="http://schemas.microsoft.com/office/drawing/2014/main" id="{B0C63B72-F259-146F-5E57-4C3FE12BCEFB}"/>
              </a:ext>
            </a:extLst>
          </p:cNvPr>
          <p:cNvSpPr txBox="1">
            <a:spLocks/>
          </p:cNvSpPr>
          <p:nvPr/>
        </p:nvSpPr>
        <p:spPr>
          <a:xfrm>
            <a:off x="8247508" y="482874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73" name="Conector recto de flecha 20">
            <a:extLst>
              <a:ext uri="{FF2B5EF4-FFF2-40B4-BE49-F238E27FC236}">
                <a16:creationId xmlns:a16="http://schemas.microsoft.com/office/drawing/2014/main" id="{E1DB826A-6763-020B-35DA-A3F0DBE1BA1E}"/>
              </a:ext>
            </a:extLst>
          </p:cNvPr>
          <p:cNvCxnSpPr>
            <a:cxnSpLocks/>
          </p:cNvCxnSpPr>
          <p:nvPr/>
        </p:nvCxnSpPr>
        <p:spPr>
          <a:xfrm flipH="1">
            <a:off x="980503" y="552617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74" name="Rectángulo 22">
            <a:extLst>
              <a:ext uri="{FF2B5EF4-FFF2-40B4-BE49-F238E27FC236}">
                <a16:creationId xmlns:a16="http://schemas.microsoft.com/office/drawing/2014/main" id="{16E5F794-1D3D-7FEA-3554-98DC95B56171}"/>
              </a:ext>
            </a:extLst>
          </p:cNvPr>
          <p:cNvSpPr/>
          <p:nvPr/>
        </p:nvSpPr>
        <p:spPr>
          <a:xfrm>
            <a:off x="2299225"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75" name="Content Placeholder 2">
            <a:extLst>
              <a:ext uri="{FF2B5EF4-FFF2-40B4-BE49-F238E27FC236}">
                <a16:creationId xmlns:a16="http://schemas.microsoft.com/office/drawing/2014/main" id="{18C8B77C-BF01-F0B1-61B0-E3FE39CAF7CF}"/>
              </a:ext>
            </a:extLst>
          </p:cNvPr>
          <p:cNvSpPr txBox="1">
            <a:spLocks/>
          </p:cNvSpPr>
          <p:nvPr/>
        </p:nvSpPr>
        <p:spPr>
          <a:xfrm>
            <a:off x="8247509" y="524192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76" name="TextBox 75">
            <a:extLst>
              <a:ext uri="{FF2B5EF4-FFF2-40B4-BE49-F238E27FC236}">
                <a16:creationId xmlns:a16="http://schemas.microsoft.com/office/drawing/2014/main" id="{E23A7591-4890-86CB-D98D-04834DB7A3EC}"/>
              </a:ext>
            </a:extLst>
          </p:cNvPr>
          <p:cNvSpPr txBox="1"/>
          <p:nvPr/>
        </p:nvSpPr>
        <p:spPr>
          <a:xfrm>
            <a:off x="558986" y="4651688"/>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77" name="TextBox 76">
            <a:extLst>
              <a:ext uri="{FF2B5EF4-FFF2-40B4-BE49-F238E27FC236}">
                <a16:creationId xmlns:a16="http://schemas.microsoft.com/office/drawing/2014/main" id="{9D5719E7-82DC-2A16-4380-CE371058DFC6}"/>
              </a:ext>
            </a:extLst>
          </p:cNvPr>
          <p:cNvSpPr txBox="1"/>
          <p:nvPr/>
        </p:nvSpPr>
        <p:spPr>
          <a:xfrm>
            <a:off x="434933" y="5221260"/>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78" name="Rectángulo 22">
            <a:extLst>
              <a:ext uri="{FF2B5EF4-FFF2-40B4-BE49-F238E27FC236}">
                <a16:creationId xmlns:a16="http://schemas.microsoft.com/office/drawing/2014/main" id="{1842E0E9-AFD1-F7D2-2134-479B57B79F70}"/>
              </a:ext>
            </a:extLst>
          </p:cNvPr>
          <p:cNvSpPr/>
          <p:nvPr/>
        </p:nvSpPr>
        <p:spPr>
          <a:xfrm>
            <a:off x="1868043"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79" name="Rectángulo 22">
            <a:extLst>
              <a:ext uri="{FF2B5EF4-FFF2-40B4-BE49-F238E27FC236}">
                <a16:creationId xmlns:a16="http://schemas.microsoft.com/office/drawing/2014/main" id="{59FD8FD8-056A-7469-F221-08E16658AD3B}"/>
              </a:ext>
            </a:extLst>
          </p:cNvPr>
          <p:cNvSpPr/>
          <p:nvPr/>
        </p:nvSpPr>
        <p:spPr>
          <a:xfrm>
            <a:off x="2087117"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0" name="TextBox 79">
            <a:extLst>
              <a:ext uri="{FF2B5EF4-FFF2-40B4-BE49-F238E27FC236}">
                <a16:creationId xmlns:a16="http://schemas.microsoft.com/office/drawing/2014/main" id="{00C958BA-FA3C-989D-49AD-F4B9041E260D}"/>
              </a:ext>
            </a:extLst>
          </p:cNvPr>
          <p:cNvSpPr txBox="1"/>
          <p:nvPr/>
        </p:nvSpPr>
        <p:spPr>
          <a:xfrm>
            <a:off x="1458741"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81" name="Conector recto de flecha 20">
            <a:extLst>
              <a:ext uri="{FF2B5EF4-FFF2-40B4-BE49-F238E27FC236}">
                <a16:creationId xmlns:a16="http://schemas.microsoft.com/office/drawing/2014/main" id="{BAD611C8-9B52-FBD1-AB65-9565E01DDFC8}"/>
              </a:ext>
            </a:extLst>
          </p:cNvPr>
          <p:cNvCxnSpPr>
            <a:cxnSpLocks/>
            <a:stCxn id="78" idx="2"/>
          </p:cNvCxnSpPr>
          <p:nvPr/>
        </p:nvCxnSpPr>
        <p:spPr>
          <a:xfrm>
            <a:off x="1934060" y="5091750"/>
            <a:ext cx="0" cy="430547"/>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82" name="TextBox 81">
            <a:extLst>
              <a:ext uri="{FF2B5EF4-FFF2-40B4-BE49-F238E27FC236}">
                <a16:creationId xmlns:a16="http://schemas.microsoft.com/office/drawing/2014/main" id="{9DB0CD35-2068-BD87-399E-EDE6B202DF2F}"/>
              </a:ext>
            </a:extLst>
          </p:cNvPr>
          <p:cNvSpPr txBox="1"/>
          <p:nvPr/>
        </p:nvSpPr>
        <p:spPr>
          <a:xfrm>
            <a:off x="1947056"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83" name="Conector recto de flecha 20">
            <a:extLst>
              <a:ext uri="{FF2B5EF4-FFF2-40B4-BE49-F238E27FC236}">
                <a16:creationId xmlns:a16="http://schemas.microsoft.com/office/drawing/2014/main" id="{2DF66F56-9457-E8A3-027D-E1E704BA6FF3}"/>
              </a:ext>
            </a:extLst>
          </p:cNvPr>
          <p:cNvCxnSpPr>
            <a:cxnSpLocks/>
          </p:cNvCxnSpPr>
          <p:nvPr/>
        </p:nvCxnSpPr>
        <p:spPr>
          <a:xfrm>
            <a:off x="1354580"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84" name="Conector recto de flecha 20">
            <a:extLst>
              <a:ext uri="{FF2B5EF4-FFF2-40B4-BE49-F238E27FC236}">
                <a16:creationId xmlns:a16="http://schemas.microsoft.com/office/drawing/2014/main" id="{2E7475D1-CFAE-B535-2BB5-328C122ABEB0}"/>
              </a:ext>
            </a:extLst>
          </p:cNvPr>
          <p:cNvCxnSpPr>
            <a:cxnSpLocks/>
            <a:endCxn id="146" idx="0"/>
          </p:cNvCxnSpPr>
          <p:nvPr/>
        </p:nvCxnSpPr>
        <p:spPr>
          <a:xfrm>
            <a:off x="2689298" y="4517464"/>
            <a:ext cx="0" cy="1379598"/>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85" name="TextBox 84">
            <a:extLst>
              <a:ext uri="{FF2B5EF4-FFF2-40B4-BE49-F238E27FC236}">
                <a16:creationId xmlns:a16="http://schemas.microsoft.com/office/drawing/2014/main" id="{181474ED-C6EA-BB67-BB77-57C471B8099A}"/>
              </a:ext>
            </a:extLst>
          </p:cNvPr>
          <p:cNvSpPr txBox="1"/>
          <p:nvPr/>
        </p:nvSpPr>
        <p:spPr>
          <a:xfrm>
            <a:off x="1533695"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86" name="Rectángulo 22">
            <a:extLst>
              <a:ext uri="{FF2B5EF4-FFF2-40B4-BE49-F238E27FC236}">
                <a16:creationId xmlns:a16="http://schemas.microsoft.com/office/drawing/2014/main" id="{046F2101-DF57-A076-CB57-83AD50DAD686}"/>
              </a:ext>
            </a:extLst>
          </p:cNvPr>
          <p:cNvSpPr/>
          <p:nvPr/>
        </p:nvSpPr>
        <p:spPr>
          <a:xfrm>
            <a:off x="3982071" y="5226711"/>
            <a:ext cx="407951"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87" name="Rectángulo 22">
            <a:extLst>
              <a:ext uri="{FF2B5EF4-FFF2-40B4-BE49-F238E27FC236}">
                <a16:creationId xmlns:a16="http://schemas.microsoft.com/office/drawing/2014/main" id="{621EEB9D-898D-3405-E27A-E691D12ECA2C}"/>
              </a:ext>
            </a:extLst>
          </p:cNvPr>
          <p:cNvSpPr/>
          <p:nvPr/>
        </p:nvSpPr>
        <p:spPr>
          <a:xfrm>
            <a:off x="4830864" y="4783475"/>
            <a:ext cx="4071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88" name="Rectángulo 22">
            <a:extLst>
              <a:ext uri="{FF2B5EF4-FFF2-40B4-BE49-F238E27FC236}">
                <a16:creationId xmlns:a16="http://schemas.microsoft.com/office/drawing/2014/main" id="{73B32AD1-5FAB-21CB-0471-0F6681850BAD}"/>
              </a:ext>
            </a:extLst>
          </p:cNvPr>
          <p:cNvSpPr/>
          <p:nvPr/>
        </p:nvSpPr>
        <p:spPr>
          <a:xfrm>
            <a:off x="4451186" y="5226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9" name="Rectángulo 22">
            <a:extLst>
              <a:ext uri="{FF2B5EF4-FFF2-40B4-BE49-F238E27FC236}">
                <a16:creationId xmlns:a16="http://schemas.microsoft.com/office/drawing/2014/main" id="{D29E161B-AEFB-5D20-9BEB-379C620FE7D1}"/>
              </a:ext>
            </a:extLst>
          </p:cNvPr>
          <p:cNvSpPr/>
          <p:nvPr/>
        </p:nvSpPr>
        <p:spPr>
          <a:xfrm>
            <a:off x="4625334" y="4788157"/>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90" name="TextBox 89">
            <a:extLst>
              <a:ext uri="{FF2B5EF4-FFF2-40B4-BE49-F238E27FC236}">
                <a16:creationId xmlns:a16="http://schemas.microsoft.com/office/drawing/2014/main" id="{2CC721D5-379B-72D3-6EF1-259469F27209}"/>
              </a:ext>
            </a:extLst>
          </p:cNvPr>
          <p:cNvSpPr txBox="1"/>
          <p:nvPr/>
        </p:nvSpPr>
        <p:spPr>
          <a:xfrm>
            <a:off x="4144436" y="5513734"/>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91" name="Conector recto de flecha 20">
            <a:extLst>
              <a:ext uri="{FF2B5EF4-FFF2-40B4-BE49-F238E27FC236}">
                <a16:creationId xmlns:a16="http://schemas.microsoft.com/office/drawing/2014/main" id="{AB347EAE-7D0C-5E37-D618-838B301E27C4}"/>
              </a:ext>
            </a:extLst>
          </p:cNvPr>
          <p:cNvCxnSpPr>
            <a:cxnSpLocks/>
          </p:cNvCxnSpPr>
          <p:nvPr/>
        </p:nvCxnSpPr>
        <p:spPr>
          <a:xfrm flipV="1">
            <a:off x="4517203" y="5090061"/>
            <a:ext cx="0" cy="13007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2" name="TextBox 91">
            <a:extLst>
              <a:ext uri="{FF2B5EF4-FFF2-40B4-BE49-F238E27FC236}">
                <a16:creationId xmlns:a16="http://schemas.microsoft.com/office/drawing/2014/main" id="{022A91A0-7083-59F1-2D5C-F237BB5F48D8}"/>
              </a:ext>
            </a:extLst>
          </p:cNvPr>
          <p:cNvSpPr txBox="1"/>
          <p:nvPr/>
        </p:nvSpPr>
        <p:spPr>
          <a:xfrm>
            <a:off x="4495777" y="4612000"/>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CC7B9393-43C3-B328-C665-1B8F8BAC8EDD}"/>
              </a:ext>
            </a:extLst>
          </p:cNvPr>
          <p:cNvCxnSpPr>
            <a:cxnSpLocks/>
          </p:cNvCxnSpPr>
          <p:nvPr/>
        </p:nvCxnSpPr>
        <p:spPr>
          <a:xfrm>
            <a:off x="3986801" y="4637240"/>
            <a:ext cx="125780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94" name="Conector recto de flecha 20">
            <a:extLst>
              <a:ext uri="{FF2B5EF4-FFF2-40B4-BE49-F238E27FC236}">
                <a16:creationId xmlns:a16="http://schemas.microsoft.com/office/drawing/2014/main" id="{26CBC88E-C086-C42D-DBDD-918AAE281ABC}"/>
              </a:ext>
            </a:extLst>
          </p:cNvPr>
          <p:cNvCxnSpPr>
            <a:cxnSpLocks/>
            <a:endCxn id="152" idx="0"/>
          </p:cNvCxnSpPr>
          <p:nvPr/>
        </p:nvCxnSpPr>
        <p:spPr>
          <a:xfrm>
            <a:off x="5244490" y="4546039"/>
            <a:ext cx="0" cy="135102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95" name="TextBox 94">
            <a:extLst>
              <a:ext uri="{FF2B5EF4-FFF2-40B4-BE49-F238E27FC236}">
                <a16:creationId xmlns:a16="http://schemas.microsoft.com/office/drawing/2014/main" id="{48AA2DA4-045A-EC6B-5381-3EF3FC220F29}"/>
              </a:ext>
            </a:extLst>
          </p:cNvPr>
          <p:cNvSpPr txBox="1"/>
          <p:nvPr/>
        </p:nvSpPr>
        <p:spPr>
          <a:xfrm>
            <a:off x="3935181" y="4431026"/>
            <a:ext cx="94195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96" name="Group 95">
            <a:extLst>
              <a:ext uri="{FF2B5EF4-FFF2-40B4-BE49-F238E27FC236}">
                <a16:creationId xmlns:a16="http://schemas.microsoft.com/office/drawing/2014/main" id="{6848FABE-EE56-F98F-4E09-C0C55602359F}"/>
              </a:ext>
            </a:extLst>
          </p:cNvPr>
          <p:cNvGrpSpPr/>
          <p:nvPr/>
        </p:nvGrpSpPr>
        <p:grpSpPr>
          <a:xfrm>
            <a:off x="3610497" y="5408030"/>
            <a:ext cx="372143" cy="116819"/>
            <a:chOff x="1862023" y="4639736"/>
            <a:chExt cx="372143" cy="116819"/>
          </a:xfrm>
        </p:grpSpPr>
        <p:sp>
          <p:nvSpPr>
            <p:cNvPr id="97" name="Rectangle: Single Corner Snipped 96">
              <a:extLst>
                <a:ext uri="{FF2B5EF4-FFF2-40B4-BE49-F238E27FC236}">
                  <a16:creationId xmlns:a16="http://schemas.microsoft.com/office/drawing/2014/main" id="{2F3999F9-BCB1-59BE-D6CA-B4DF44B40CD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8" name="Rectangle: Single Corner Snipped 97">
              <a:extLst>
                <a:ext uri="{FF2B5EF4-FFF2-40B4-BE49-F238E27FC236}">
                  <a16:creationId xmlns:a16="http://schemas.microsoft.com/office/drawing/2014/main" id="{59B311AD-3396-3B5F-B09F-D0AA1CAE7C3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9" name="Rectangle: Single Corner Snipped 98">
              <a:extLst>
                <a:ext uri="{FF2B5EF4-FFF2-40B4-BE49-F238E27FC236}">
                  <a16:creationId xmlns:a16="http://schemas.microsoft.com/office/drawing/2014/main" id="{BB6F1180-2762-DBBF-422B-56EB8C6C2A7A}"/>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00" name="Group 99">
            <a:extLst>
              <a:ext uri="{FF2B5EF4-FFF2-40B4-BE49-F238E27FC236}">
                <a16:creationId xmlns:a16="http://schemas.microsoft.com/office/drawing/2014/main" id="{5B4C48B3-27CE-719B-A9D0-BE19955F35FF}"/>
              </a:ext>
            </a:extLst>
          </p:cNvPr>
          <p:cNvGrpSpPr/>
          <p:nvPr/>
        </p:nvGrpSpPr>
        <p:grpSpPr>
          <a:xfrm>
            <a:off x="984626" y="4976726"/>
            <a:ext cx="372143" cy="116819"/>
            <a:chOff x="1862023" y="4639736"/>
            <a:chExt cx="372143" cy="116819"/>
          </a:xfrm>
        </p:grpSpPr>
        <p:sp>
          <p:nvSpPr>
            <p:cNvPr id="101" name="Rectangle: Single Corner Snipped 100">
              <a:extLst>
                <a:ext uri="{FF2B5EF4-FFF2-40B4-BE49-F238E27FC236}">
                  <a16:creationId xmlns:a16="http://schemas.microsoft.com/office/drawing/2014/main" id="{4A1B6518-9E1B-F7A2-4DEF-8E947A45CF9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2" name="Rectangle: Single Corner Snipped 101">
              <a:extLst>
                <a:ext uri="{FF2B5EF4-FFF2-40B4-BE49-F238E27FC236}">
                  <a16:creationId xmlns:a16="http://schemas.microsoft.com/office/drawing/2014/main" id="{CA2B042C-AE06-937C-6414-45A2C1159C5A}"/>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3" name="Rectangle: Single Corner Snipped 102">
              <a:extLst>
                <a:ext uri="{FF2B5EF4-FFF2-40B4-BE49-F238E27FC236}">
                  <a16:creationId xmlns:a16="http://schemas.microsoft.com/office/drawing/2014/main" id="{61BA2A03-5C20-095C-EBB3-C783020CCD1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04" name="Conector recto de flecha 20">
            <a:extLst>
              <a:ext uri="{FF2B5EF4-FFF2-40B4-BE49-F238E27FC236}">
                <a16:creationId xmlns:a16="http://schemas.microsoft.com/office/drawing/2014/main" id="{4A9618B8-A1D5-D32D-B9F6-014CB803E1F1}"/>
              </a:ext>
            </a:extLst>
          </p:cNvPr>
          <p:cNvCxnSpPr>
            <a:cxnSpLocks/>
            <a:stCxn id="79" idx="0"/>
          </p:cNvCxnSpPr>
          <p:nvPr/>
        </p:nvCxnSpPr>
        <p:spPr>
          <a:xfrm flipV="1">
            <a:off x="2153134" y="5090060"/>
            <a:ext cx="0" cy="133185"/>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1" name="Conector recto de flecha 20">
            <a:extLst>
              <a:ext uri="{FF2B5EF4-FFF2-40B4-BE49-F238E27FC236}">
                <a16:creationId xmlns:a16="http://schemas.microsoft.com/office/drawing/2014/main" id="{B87A4F75-0555-D4AE-8447-0EB44B5D3C5A}"/>
              </a:ext>
            </a:extLst>
          </p:cNvPr>
          <p:cNvCxnSpPr>
            <a:cxnSpLocks/>
            <a:stCxn id="89" idx="2"/>
          </p:cNvCxnSpPr>
          <p:nvPr/>
        </p:nvCxnSpPr>
        <p:spPr>
          <a:xfrm>
            <a:off x="4691351" y="5090162"/>
            <a:ext cx="0" cy="43894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2" name="Conector recto de flecha 20">
            <a:extLst>
              <a:ext uri="{FF2B5EF4-FFF2-40B4-BE49-F238E27FC236}">
                <a16:creationId xmlns:a16="http://schemas.microsoft.com/office/drawing/2014/main" id="{128278F1-5CEF-F09E-860F-356589317547}"/>
              </a:ext>
            </a:extLst>
          </p:cNvPr>
          <p:cNvCxnSpPr>
            <a:cxnSpLocks/>
          </p:cNvCxnSpPr>
          <p:nvPr/>
        </p:nvCxnSpPr>
        <p:spPr>
          <a:xfrm flipH="1">
            <a:off x="919543" y="595650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43" name="TextBox 142">
            <a:extLst>
              <a:ext uri="{FF2B5EF4-FFF2-40B4-BE49-F238E27FC236}">
                <a16:creationId xmlns:a16="http://schemas.microsoft.com/office/drawing/2014/main" id="{28FEB757-56C8-2F63-2AFD-3E30837AB7C0}"/>
              </a:ext>
            </a:extLst>
          </p:cNvPr>
          <p:cNvSpPr txBox="1"/>
          <p:nvPr/>
        </p:nvSpPr>
        <p:spPr>
          <a:xfrm>
            <a:off x="224563" y="5524142"/>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144" name="Rectángulo 22">
            <a:extLst>
              <a:ext uri="{FF2B5EF4-FFF2-40B4-BE49-F238E27FC236}">
                <a16:creationId xmlns:a16="http://schemas.microsoft.com/office/drawing/2014/main" id="{4E96588E-FB92-CC45-59C9-0EA605C5BDF4}"/>
              </a:ext>
            </a:extLst>
          </p:cNvPr>
          <p:cNvSpPr/>
          <p:nvPr/>
        </p:nvSpPr>
        <p:spPr>
          <a:xfrm>
            <a:off x="3060872"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45" name="Group 144">
            <a:extLst>
              <a:ext uri="{FF2B5EF4-FFF2-40B4-BE49-F238E27FC236}">
                <a16:creationId xmlns:a16="http://schemas.microsoft.com/office/drawing/2014/main" id="{AD201960-7BBC-4DC7-2338-4FE16D72E6BD}"/>
              </a:ext>
            </a:extLst>
          </p:cNvPr>
          <p:cNvGrpSpPr/>
          <p:nvPr/>
        </p:nvGrpSpPr>
        <p:grpSpPr>
          <a:xfrm>
            <a:off x="2689298" y="5838652"/>
            <a:ext cx="372143" cy="116819"/>
            <a:chOff x="1862023" y="4639736"/>
            <a:chExt cx="372143" cy="116819"/>
          </a:xfrm>
        </p:grpSpPr>
        <p:sp>
          <p:nvSpPr>
            <p:cNvPr id="146" name="Rectangle: Single Corner Snipped 145">
              <a:extLst>
                <a:ext uri="{FF2B5EF4-FFF2-40B4-BE49-F238E27FC236}">
                  <a16:creationId xmlns:a16="http://schemas.microsoft.com/office/drawing/2014/main" id="{7FC12189-D0C5-61DB-70DB-2C97BC40F5F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7" name="Rectangle: Single Corner Snipped 146">
              <a:extLst>
                <a:ext uri="{FF2B5EF4-FFF2-40B4-BE49-F238E27FC236}">
                  <a16:creationId xmlns:a16="http://schemas.microsoft.com/office/drawing/2014/main" id="{E6327660-9E82-7E54-D23C-6A6A232BF0FB}"/>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8" name="Rectangle: Single Corner Snipped 147">
              <a:extLst>
                <a:ext uri="{FF2B5EF4-FFF2-40B4-BE49-F238E27FC236}">
                  <a16:creationId xmlns:a16="http://schemas.microsoft.com/office/drawing/2014/main" id="{C9C92FD2-89EE-1D71-1FE2-945D4D832D99}"/>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49" name="Content Placeholder 2">
            <a:extLst>
              <a:ext uri="{FF2B5EF4-FFF2-40B4-BE49-F238E27FC236}">
                <a16:creationId xmlns:a16="http://schemas.microsoft.com/office/drawing/2014/main" id="{6F7FC167-878C-6C7F-E5C0-BCA775C7EFDE}"/>
              </a:ext>
            </a:extLst>
          </p:cNvPr>
          <p:cNvSpPr txBox="1">
            <a:spLocks/>
          </p:cNvSpPr>
          <p:nvPr/>
        </p:nvSpPr>
        <p:spPr>
          <a:xfrm>
            <a:off x="8255129" y="564177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0" name="Rectángulo 22">
            <a:extLst>
              <a:ext uri="{FF2B5EF4-FFF2-40B4-BE49-F238E27FC236}">
                <a16:creationId xmlns:a16="http://schemas.microsoft.com/office/drawing/2014/main" id="{7F70E3F7-651D-51DF-525D-94F89825597C}"/>
              </a:ext>
            </a:extLst>
          </p:cNvPr>
          <p:cNvSpPr/>
          <p:nvPr/>
        </p:nvSpPr>
        <p:spPr>
          <a:xfrm>
            <a:off x="5616064"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51" name="Group 150">
            <a:extLst>
              <a:ext uri="{FF2B5EF4-FFF2-40B4-BE49-F238E27FC236}">
                <a16:creationId xmlns:a16="http://schemas.microsoft.com/office/drawing/2014/main" id="{CF755ABA-4006-63D5-C32E-5A8EB8AD776C}"/>
              </a:ext>
            </a:extLst>
          </p:cNvPr>
          <p:cNvGrpSpPr/>
          <p:nvPr/>
        </p:nvGrpSpPr>
        <p:grpSpPr>
          <a:xfrm>
            <a:off x="5244490" y="5838652"/>
            <a:ext cx="372143" cy="116819"/>
            <a:chOff x="1862023" y="4639736"/>
            <a:chExt cx="372143" cy="116819"/>
          </a:xfrm>
        </p:grpSpPr>
        <p:sp>
          <p:nvSpPr>
            <p:cNvPr id="152" name="Rectangle: Single Corner Snipped 151">
              <a:extLst>
                <a:ext uri="{FF2B5EF4-FFF2-40B4-BE49-F238E27FC236}">
                  <a16:creationId xmlns:a16="http://schemas.microsoft.com/office/drawing/2014/main" id="{01F91B67-B496-C3B1-8265-471E0F64AF2A}"/>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3" name="Rectangle: Single Corner Snipped 152">
              <a:extLst>
                <a:ext uri="{FF2B5EF4-FFF2-40B4-BE49-F238E27FC236}">
                  <a16:creationId xmlns:a16="http://schemas.microsoft.com/office/drawing/2014/main" id="{14B119C7-4008-C7AD-690A-4FB5D7318D54}"/>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8" name="Rectangle: Single Corner Snipped 157">
              <a:extLst>
                <a:ext uri="{FF2B5EF4-FFF2-40B4-BE49-F238E27FC236}">
                  <a16:creationId xmlns:a16="http://schemas.microsoft.com/office/drawing/2014/main" id="{968935B4-9C7A-C7E3-0534-AACE24215A4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59" name="Rectángulo 22">
            <a:extLst>
              <a:ext uri="{FF2B5EF4-FFF2-40B4-BE49-F238E27FC236}">
                <a16:creationId xmlns:a16="http://schemas.microsoft.com/office/drawing/2014/main" id="{FFF333C0-1D97-1718-B640-75B4459D71E9}"/>
              </a:ext>
            </a:extLst>
          </p:cNvPr>
          <p:cNvSpPr/>
          <p:nvPr/>
        </p:nvSpPr>
        <p:spPr>
          <a:xfrm>
            <a:off x="6534949"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62" name="Conector recto de flecha 20">
            <a:extLst>
              <a:ext uri="{FF2B5EF4-FFF2-40B4-BE49-F238E27FC236}">
                <a16:creationId xmlns:a16="http://schemas.microsoft.com/office/drawing/2014/main" id="{DC73384E-E37D-D1BA-42D6-A667635EA71B}"/>
              </a:ext>
            </a:extLst>
          </p:cNvPr>
          <p:cNvCxnSpPr>
            <a:cxnSpLocks/>
            <a:endCxn id="178" idx="2"/>
          </p:cNvCxnSpPr>
          <p:nvPr/>
        </p:nvCxnSpPr>
        <p:spPr>
          <a:xfrm>
            <a:off x="6529899" y="4289906"/>
            <a:ext cx="5619" cy="73865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66" name="Rectángulo 22">
            <a:extLst>
              <a:ext uri="{FF2B5EF4-FFF2-40B4-BE49-F238E27FC236}">
                <a16:creationId xmlns:a16="http://schemas.microsoft.com/office/drawing/2014/main" id="{A4CED889-0A53-FE32-ECEA-D5A4A0BE98DB}"/>
              </a:ext>
            </a:extLst>
          </p:cNvPr>
          <p:cNvSpPr/>
          <p:nvPr/>
        </p:nvSpPr>
        <p:spPr>
          <a:xfrm>
            <a:off x="7477974"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167" name="Rectángulo 22">
            <a:extLst>
              <a:ext uri="{FF2B5EF4-FFF2-40B4-BE49-F238E27FC236}">
                <a16:creationId xmlns:a16="http://schemas.microsoft.com/office/drawing/2014/main" id="{359CD833-8730-5ED1-86EE-E05C9E505A10}"/>
              </a:ext>
            </a:extLst>
          </p:cNvPr>
          <p:cNvSpPr/>
          <p:nvPr/>
        </p:nvSpPr>
        <p:spPr>
          <a:xfrm>
            <a:off x="7046792"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8" name="Rectángulo 22">
            <a:extLst>
              <a:ext uri="{FF2B5EF4-FFF2-40B4-BE49-F238E27FC236}">
                <a16:creationId xmlns:a16="http://schemas.microsoft.com/office/drawing/2014/main" id="{C80FA668-4736-71C7-55DC-2B24D77DA17D}"/>
              </a:ext>
            </a:extLst>
          </p:cNvPr>
          <p:cNvSpPr/>
          <p:nvPr/>
        </p:nvSpPr>
        <p:spPr>
          <a:xfrm>
            <a:off x="7265866"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9" name="TextBox 168">
            <a:extLst>
              <a:ext uri="{FF2B5EF4-FFF2-40B4-BE49-F238E27FC236}">
                <a16:creationId xmlns:a16="http://schemas.microsoft.com/office/drawing/2014/main" id="{06D4BC5D-8EED-1508-E51C-C40675A1B61F}"/>
              </a:ext>
            </a:extLst>
          </p:cNvPr>
          <p:cNvSpPr txBox="1"/>
          <p:nvPr/>
        </p:nvSpPr>
        <p:spPr>
          <a:xfrm>
            <a:off x="6637490"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170" name="Conector recto de flecha 20">
            <a:extLst>
              <a:ext uri="{FF2B5EF4-FFF2-40B4-BE49-F238E27FC236}">
                <a16:creationId xmlns:a16="http://schemas.microsoft.com/office/drawing/2014/main" id="{6D804587-9CFC-E9F2-88F4-654CD0953D8B}"/>
              </a:ext>
            </a:extLst>
          </p:cNvPr>
          <p:cNvCxnSpPr>
            <a:cxnSpLocks/>
            <a:stCxn id="167" idx="2"/>
          </p:cNvCxnSpPr>
          <p:nvPr/>
        </p:nvCxnSpPr>
        <p:spPr>
          <a:xfrm>
            <a:off x="7112809" y="5091750"/>
            <a:ext cx="0" cy="430545"/>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71" name="TextBox 170">
            <a:extLst>
              <a:ext uri="{FF2B5EF4-FFF2-40B4-BE49-F238E27FC236}">
                <a16:creationId xmlns:a16="http://schemas.microsoft.com/office/drawing/2014/main" id="{04C133AE-65BF-CB08-4BB6-C63F8236BD27}"/>
              </a:ext>
            </a:extLst>
          </p:cNvPr>
          <p:cNvSpPr txBox="1"/>
          <p:nvPr/>
        </p:nvSpPr>
        <p:spPr>
          <a:xfrm>
            <a:off x="7125805"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172" name="Conector recto de flecha 20">
            <a:extLst>
              <a:ext uri="{FF2B5EF4-FFF2-40B4-BE49-F238E27FC236}">
                <a16:creationId xmlns:a16="http://schemas.microsoft.com/office/drawing/2014/main" id="{010A445F-990A-3A07-E629-6D3074815755}"/>
              </a:ext>
            </a:extLst>
          </p:cNvPr>
          <p:cNvCxnSpPr>
            <a:cxnSpLocks/>
          </p:cNvCxnSpPr>
          <p:nvPr/>
        </p:nvCxnSpPr>
        <p:spPr>
          <a:xfrm>
            <a:off x="6533329"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73" name="Conector recto de flecha 20">
            <a:extLst>
              <a:ext uri="{FF2B5EF4-FFF2-40B4-BE49-F238E27FC236}">
                <a16:creationId xmlns:a16="http://schemas.microsoft.com/office/drawing/2014/main" id="{568204A3-B360-CFFA-DB71-0BBA58F67EAB}"/>
              </a:ext>
            </a:extLst>
          </p:cNvPr>
          <p:cNvCxnSpPr>
            <a:cxnSpLocks/>
          </p:cNvCxnSpPr>
          <p:nvPr/>
        </p:nvCxnSpPr>
        <p:spPr>
          <a:xfrm>
            <a:off x="7864203" y="4558739"/>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74" name="TextBox 173">
            <a:extLst>
              <a:ext uri="{FF2B5EF4-FFF2-40B4-BE49-F238E27FC236}">
                <a16:creationId xmlns:a16="http://schemas.microsoft.com/office/drawing/2014/main" id="{AE9F527D-06D8-E6A4-B7BF-3CE6105B12A5}"/>
              </a:ext>
            </a:extLst>
          </p:cNvPr>
          <p:cNvSpPr txBox="1"/>
          <p:nvPr/>
        </p:nvSpPr>
        <p:spPr>
          <a:xfrm>
            <a:off x="6712444"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175" name="Group 174">
            <a:extLst>
              <a:ext uri="{FF2B5EF4-FFF2-40B4-BE49-F238E27FC236}">
                <a16:creationId xmlns:a16="http://schemas.microsoft.com/office/drawing/2014/main" id="{09F007C8-C89A-C777-EF0C-DFE6D147B9DA}"/>
              </a:ext>
            </a:extLst>
          </p:cNvPr>
          <p:cNvGrpSpPr/>
          <p:nvPr/>
        </p:nvGrpSpPr>
        <p:grpSpPr>
          <a:xfrm>
            <a:off x="6163375" y="4970148"/>
            <a:ext cx="372143" cy="116819"/>
            <a:chOff x="1862023" y="4639736"/>
            <a:chExt cx="372143" cy="116819"/>
          </a:xfrm>
        </p:grpSpPr>
        <p:sp>
          <p:nvSpPr>
            <p:cNvPr id="176" name="Rectangle: Single Corner Snipped 175">
              <a:extLst>
                <a:ext uri="{FF2B5EF4-FFF2-40B4-BE49-F238E27FC236}">
                  <a16:creationId xmlns:a16="http://schemas.microsoft.com/office/drawing/2014/main" id="{8E76EE8B-57F0-0322-90D3-FC93D41E5690}"/>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7" name="Rectangle: Single Corner Snipped 176">
              <a:extLst>
                <a:ext uri="{FF2B5EF4-FFF2-40B4-BE49-F238E27FC236}">
                  <a16:creationId xmlns:a16="http://schemas.microsoft.com/office/drawing/2014/main" id="{BB4AB9EB-EE53-3B0D-80C7-2714B4BFBF8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8" name="Rectangle: Single Corner Snipped 177">
              <a:extLst>
                <a:ext uri="{FF2B5EF4-FFF2-40B4-BE49-F238E27FC236}">
                  <a16:creationId xmlns:a16="http://schemas.microsoft.com/office/drawing/2014/main" id="{2C1A4485-B2F5-0DF4-F902-4E6C7EB420D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79" name="Conector recto de flecha 20">
            <a:extLst>
              <a:ext uri="{FF2B5EF4-FFF2-40B4-BE49-F238E27FC236}">
                <a16:creationId xmlns:a16="http://schemas.microsoft.com/office/drawing/2014/main" id="{E8F664BA-353C-6A2A-5331-D891EFF73FB5}"/>
              </a:ext>
            </a:extLst>
          </p:cNvPr>
          <p:cNvCxnSpPr>
            <a:cxnSpLocks/>
            <a:stCxn id="168" idx="0"/>
          </p:cNvCxnSpPr>
          <p:nvPr/>
        </p:nvCxnSpPr>
        <p:spPr>
          <a:xfrm flipV="1">
            <a:off x="7331883" y="5083482"/>
            <a:ext cx="0" cy="139763"/>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80" name="Conector recto de flecha 20">
            <a:extLst>
              <a:ext uri="{FF2B5EF4-FFF2-40B4-BE49-F238E27FC236}">
                <a16:creationId xmlns:a16="http://schemas.microsoft.com/office/drawing/2014/main" id="{3C1C8BCC-612E-53BD-A225-130117922F4C}"/>
              </a:ext>
            </a:extLst>
          </p:cNvPr>
          <p:cNvCxnSpPr>
            <a:cxnSpLocks/>
            <a:endCxn id="144" idx="3"/>
          </p:cNvCxnSpPr>
          <p:nvPr/>
        </p:nvCxnSpPr>
        <p:spPr>
          <a:xfrm>
            <a:off x="3609179" y="5346619"/>
            <a:ext cx="0" cy="45507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1" name="Conector recto de flecha 20">
            <a:extLst>
              <a:ext uri="{FF2B5EF4-FFF2-40B4-BE49-F238E27FC236}">
                <a16:creationId xmlns:a16="http://schemas.microsoft.com/office/drawing/2014/main" id="{F63ACA5F-243D-F12B-3E91-890D73F4B350}"/>
              </a:ext>
            </a:extLst>
          </p:cNvPr>
          <p:cNvCxnSpPr>
            <a:cxnSpLocks/>
            <a:endCxn id="150" idx="3"/>
          </p:cNvCxnSpPr>
          <p:nvPr/>
        </p:nvCxnSpPr>
        <p:spPr>
          <a:xfrm>
            <a:off x="6163592" y="4882441"/>
            <a:ext cx="779" cy="91925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2" name="Conector recto de flecha 20">
            <a:extLst>
              <a:ext uri="{FF2B5EF4-FFF2-40B4-BE49-F238E27FC236}">
                <a16:creationId xmlns:a16="http://schemas.microsoft.com/office/drawing/2014/main" id="{511CCCDA-7605-36A4-425E-1AD5081A3BA4}"/>
              </a:ext>
            </a:extLst>
          </p:cNvPr>
          <p:cNvCxnSpPr>
            <a:cxnSpLocks/>
          </p:cNvCxnSpPr>
          <p:nvPr/>
        </p:nvCxnSpPr>
        <p:spPr>
          <a:xfrm>
            <a:off x="1346034" y="4408936"/>
            <a:ext cx="3480152"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83" name="Conector recto de flecha 20">
            <a:extLst>
              <a:ext uri="{FF2B5EF4-FFF2-40B4-BE49-F238E27FC236}">
                <a16:creationId xmlns:a16="http://schemas.microsoft.com/office/drawing/2014/main" id="{6343DDF9-88B0-3F5C-FB3D-D679A2A1D155}"/>
              </a:ext>
            </a:extLst>
          </p:cNvPr>
          <p:cNvCxnSpPr>
            <a:cxnSpLocks/>
          </p:cNvCxnSpPr>
          <p:nvPr/>
        </p:nvCxnSpPr>
        <p:spPr>
          <a:xfrm>
            <a:off x="4830448" y="4352601"/>
            <a:ext cx="0" cy="7349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84" name="TextBox 183">
            <a:extLst>
              <a:ext uri="{FF2B5EF4-FFF2-40B4-BE49-F238E27FC236}">
                <a16:creationId xmlns:a16="http://schemas.microsoft.com/office/drawing/2014/main" id="{A4FDB5A0-FF26-A1DC-96E0-65883F6992FA}"/>
              </a:ext>
            </a:extLst>
          </p:cNvPr>
          <p:cNvSpPr txBox="1"/>
          <p:nvPr/>
        </p:nvSpPr>
        <p:spPr>
          <a:xfrm>
            <a:off x="2043024" y="4138415"/>
            <a:ext cx="1762468"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Access Interval</a:t>
            </a:r>
            <a:endParaRPr lang="en-US" sz="1200" b="1" baseline="-25000" dirty="0">
              <a:solidFill>
                <a:srgbClr val="000000"/>
              </a:solidFill>
              <a:latin typeface="Calibri" panose="020F0502020204030204"/>
              <a:ea typeface="+mn-ea"/>
            </a:endParaRPr>
          </a:p>
        </p:txBody>
      </p:sp>
      <p:cxnSp>
        <p:nvCxnSpPr>
          <p:cNvPr id="185" name="Conector recto de flecha 20">
            <a:extLst>
              <a:ext uri="{FF2B5EF4-FFF2-40B4-BE49-F238E27FC236}">
                <a16:creationId xmlns:a16="http://schemas.microsoft.com/office/drawing/2014/main" id="{88B189DD-526A-2248-F7EF-FB9B042BE268}"/>
              </a:ext>
            </a:extLst>
          </p:cNvPr>
          <p:cNvCxnSpPr>
            <a:cxnSpLocks/>
          </p:cNvCxnSpPr>
          <p:nvPr/>
        </p:nvCxnSpPr>
        <p:spPr>
          <a:xfrm>
            <a:off x="4826449" y="4408640"/>
            <a:ext cx="1692012" cy="0"/>
          </a:xfrm>
          <a:prstGeom prst="straightConnector1">
            <a:avLst/>
          </a:prstGeom>
          <a:noFill/>
          <a:ln w="6350" cap="flat" cmpd="sng" algn="ctr">
            <a:solidFill>
              <a:srgbClr val="000000"/>
            </a:solidFill>
            <a:prstDash val="solid"/>
            <a:miter lim="800000"/>
            <a:headEnd type="triangle"/>
            <a:tailEnd type="triangle"/>
          </a:ln>
          <a:effectLst/>
        </p:spPr>
      </p:cxnSp>
      <p:sp>
        <p:nvSpPr>
          <p:cNvPr id="186" name="TextBox 185">
            <a:extLst>
              <a:ext uri="{FF2B5EF4-FFF2-40B4-BE49-F238E27FC236}">
                <a16:creationId xmlns:a16="http://schemas.microsoft.com/office/drawing/2014/main" id="{556C9279-5F5F-495D-AC53-94A1C20B65DB}"/>
              </a:ext>
            </a:extLst>
          </p:cNvPr>
          <p:cNvSpPr txBox="1"/>
          <p:nvPr/>
        </p:nvSpPr>
        <p:spPr>
          <a:xfrm>
            <a:off x="4841594" y="4125715"/>
            <a:ext cx="1762468"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Access Interval</a:t>
            </a:r>
            <a:endParaRPr lang="en-US" sz="1200" b="1" baseline="-25000" dirty="0">
              <a:solidFill>
                <a:srgbClr val="000000"/>
              </a:solidFill>
              <a:latin typeface="Calibri" panose="020F0502020204030204"/>
              <a:ea typeface="+mn-ea"/>
            </a:endParaRPr>
          </a:p>
        </p:txBody>
      </p:sp>
      <p:cxnSp>
        <p:nvCxnSpPr>
          <p:cNvPr id="187" name="Conector recto de flecha 20">
            <a:extLst>
              <a:ext uri="{FF2B5EF4-FFF2-40B4-BE49-F238E27FC236}">
                <a16:creationId xmlns:a16="http://schemas.microsoft.com/office/drawing/2014/main" id="{2E1EC9D9-95BA-3620-3603-40CF3AADEEEA}"/>
              </a:ext>
            </a:extLst>
          </p:cNvPr>
          <p:cNvCxnSpPr>
            <a:cxnSpLocks/>
          </p:cNvCxnSpPr>
          <p:nvPr/>
        </p:nvCxnSpPr>
        <p:spPr>
          <a:xfrm>
            <a:off x="6524783" y="4408938"/>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192" name="Left Brace 191">
            <a:extLst>
              <a:ext uri="{FF2B5EF4-FFF2-40B4-BE49-F238E27FC236}">
                <a16:creationId xmlns:a16="http://schemas.microsoft.com/office/drawing/2014/main" id="{49F9891B-9C02-B2EF-C90B-C0B5B2A10DD1}"/>
              </a:ext>
            </a:extLst>
          </p:cNvPr>
          <p:cNvSpPr/>
          <p:nvPr/>
        </p:nvSpPr>
        <p:spPr bwMode="auto">
          <a:xfrm>
            <a:off x="531690" y="4609836"/>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3" name="TextBox 192">
            <a:extLst>
              <a:ext uri="{FF2B5EF4-FFF2-40B4-BE49-F238E27FC236}">
                <a16:creationId xmlns:a16="http://schemas.microsoft.com/office/drawing/2014/main" id="{1F1106C6-AF73-669C-12AA-CA9F52974FE8}"/>
              </a:ext>
            </a:extLst>
          </p:cNvPr>
          <p:cNvSpPr txBox="1"/>
          <p:nvPr/>
        </p:nvSpPr>
        <p:spPr>
          <a:xfrm rot="16200000">
            <a:off x="38471" y="4916531"/>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194" name="Oval 193">
            <a:extLst>
              <a:ext uri="{FF2B5EF4-FFF2-40B4-BE49-F238E27FC236}">
                <a16:creationId xmlns:a16="http://schemas.microsoft.com/office/drawing/2014/main" id="{C387BC9A-6464-26F5-83C4-F5A8F895D6E9}"/>
              </a:ext>
            </a:extLst>
          </p:cNvPr>
          <p:cNvSpPr/>
          <p:nvPr/>
        </p:nvSpPr>
        <p:spPr bwMode="auto">
          <a:xfrm>
            <a:off x="2534023" y="5498353"/>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5" name="TextBox 194">
            <a:extLst>
              <a:ext uri="{FF2B5EF4-FFF2-40B4-BE49-F238E27FC236}">
                <a16:creationId xmlns:a16="http://schemas.microsoft.com/office/drawing/2014/main" id="{4BE4CEB0-75C0-9F50-9770-5B52B8AB18E4}"/>
              </a:ext>
            </a:extLst>
          </p:cNvPr>
          <p:cNvSpPr txBox="1"/>
          <p:nvPr/>
        </p:nvSpPr>
        <p:spPr>
          <a:xfrm>
            <a:off x="992095" y="5990886"/>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203" name="Conector recto de flecha 20">
            <a:extLst>
              <a:ext uri="{FF2B5EF4-FFF2-40B4-BE49-F238E27FC236}">
                <a16:creationId xmlns:a16="http://schemas.microsoft.com/office/drawing/2014/main" id="{41F46BF5-8EC9-DC30-E862-6AF4EB16657B}"/>
              </a:ext>
            </a:extLst>
          </p:cNvPr>
          <p:cNvCxnSpPr>
            <a:cxnSpLocks/>
          </p:cNvCxnSpPr>
          <p:nvPr/>
        </p:nvCxnSpPr>
        <p:spPr>
          <a:xfrm flipV="1">
            <a:off x="2402362" y="6018305"/>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04" name="Oval 203">
            <a:extLst>
              <a:ext uri="{FF2B5EF4-FFF2-40B4-BE49-F238E27FC236}">
                <a16:creationId xmlns:a16="http://schemas.microsoft.com/office/drawing/2014/main" id="{B11A08DB-0D10-F17B-72A0-5EF6F4D51755}"/>
              </a:ext>
            </a:extLst>
          </p:cNvPr>
          <p:cNvSpPr/>
          <p:nvPr/>
        </p:nvSpPr>
        <p:spPr bwMode="auto">
          <a:xfrm>
            <a:off x="5050117" y="5510306"/>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5" name="Conector recto de flecha 20">
            <a:extLst>
              <a:ext uri="{FF2B5EF4-FFF2-40B4-BE49-F238E27FC236}">
                <a16:creationId xmlns:a16="http://schemas.microsoft.com/office/drawing/2014/main" id="{1067633E-4A96-E894-48ED-942BA30D3718}"/>
              </a:ext>
            </a:extLst>
          </p:cNvPr>
          <p:cNvCxnSpPr>
            <a:cxnSpLocks/>
          </p:cNvCxnSpPr>
          <p:nvPr/>
        </p:nvCxnSpPr>
        <p:spPr>
          <a:xfrm flipV="1">
            <a:off x="2408337" y="6060140"/>
            <a:ext cx="2827050" cy="75905"/>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31728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407054" y="1843422"/>
            <a:ext cx="8323991" cy="4067731"/>
          </a:xfrm>
        </p:spPr>
        <p:txBody>
          <a:bodyPr/>
          <a:lstStyle/>
          <a:p>
            <a:r>
              <a:rPr lang="en-US" sz="3200" dirty="0"/>
              <a:t>We identify two scenarios where the C-TDMA mechanism can be deployed</a:t>
            </a:r>
          </a:p>
          <a:p>
            <a:pPr lvl="1"/>
            <a:r>
              <a:rPr lang="en-US" sz="2800" b="1" dirty="0"/>
              <a:t>OBSS scenario</a:t>
            </a:r>
            <a:r>
              <a:rPr lang="en-US" sz="2800" dirty="0"/>
              <a:t>: coordination between at least one pair of independent neighboring BSSs sharing the same channel</a:t>
            </a:r>
          </a:p>
          <a:p>
            <a:pPr lvl="1"/>
            <a:r>
              <a:rPr lang="en-US" sz="2800" b="1" dirty="0"/>
              <a:t>Repeater (ESS) scenario</a:t>
            </a:r>
            <a:r>
              <a:rPr lang="en-US" sz="2800" dirty="0"/>
              <a:t>: coordination between two in-home AP devices from the same network (ESS), and sharing the same channel. </a:t>
            </a:r>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51520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OBSS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226034" y="1688683"/>
            <a:ext cx="4718304" cy="4257945"/>
          </a:xfrm>
        </p:spPr>
        <p:txBody>
          <a:bodyPr/>
          <a:lstStyle/>
          <a:p>
            <a:r>
              <a:rPr lang="en-US" sz="1800" dirty="0"/>
              <a:t>Four independent BSSs, each one per apartment, each BSS is composed of one AP and 5 non-AP STAs</a:t>
            </a:r>
          </a:p>
          <a:p>
            <a:r>
              <a:rPr lang="en-US" sz="1800" dirty="0"/>
              <a:t>All STAs are in ED range</a:t>
            </a:r>
          </a:p>
          <a:p>
            <a:pPr lvl="1"/>
            <a:r>
              <a:rPr lang="en-US" sz="1400" dirty="0"/>
              <a:t>Next step will include [PD, ED] range</a:t>
            </a:r>
          </a:p>
          <a:p>
            <a:r>
              <a:rPr lang="en-US" sz="1800" dirty="0"/>
              <a:t>Three possible coordination scenarios</a:t>
            </a:r>
          </a:p>
          <a:p>
            <a:pPr lvl="1"/>
            <a:r>
              <a:rPr lang="en-US" sz="1600" dirty="0"/>
              <a:t>Uncoordinated (Baseline)</a:t>
            </a:r>
          </a:p>
          <a:p>
            <a:pPr lvl="1"/>
            <a:r>
              <a:rPr lang="en-US" sz="1600" dirty="0"/>
              <a:t>BSS1/BSS2 coordinated</a:t>
            </a:r>
          </a:p>
          <a:p>
            <a:pPr lvl="1"/>
            <a:r>
              <a:rPr lang="en-US" sz="1600" dirty="0"/>
              <a:t>BSS1/BSS2 and BSS3/BSS4 coordinated</a:t>
            </a:r>
          </a:p>
          <a:p>
            <a:r>
              <a:rPr lang="en-US" sz="1800" dirty="0"/>
              <a:t>PHY/MAC configuration for Data frames</a:t>
            </a:r>
          </a:p>
          <a:p>
            <a:pPr lvl="1"/>
            <a:r>
              <a:rPr lang="en-US" sz="1600" dirty="0"/>
              <a:t>SU 80 MHz/1SS/MCS:11 for creating overloading/saturation situation</a:t>
            </a:r>
          </a:p>
          <a:p>
            <a:pPr lvl="1"/>
            <a:r>
              <a:rPr lang="en-US" sz="1600" dirty="0"/>
              <a:t>SU 160 MHz/2SS/MCS:11 for creating underloading situation</a:t>
            </a:r>
          </a:p>
          <a:p>
            <a:pPr lvl="1"/>
            <a:endParaRPr lang="en-US" sz="1700" dirty="0"/>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pic>
        <p:nvPicPr>
          <p:cNvPr id="87" name="Picture 86">
            <a:extLst>
              <a:ext uri="{FF2B5EF4-FFF2-40B4-BE49-F238E27FC236}">
                <a16:creationId xmlns:a16="http://schemas.microsoft.com/office/drawing/2014/main" id="{FE1B2DB5-A7F3-C5C1-4AFB-66E089CCCF58}"/>
              </a:ext>
            </a:extLst>
          </p:cNvPr>
          <p:cNvPicPr>
            <a:picLocks noChangeAspect="1"/>
          </p:cNvPicPr>
          <p:nvPr/>
        </p:nvPicPr>
        <p:blipFill>
          <a:blip r:embed="rId3"/>
          <a:stretch>
            <a:fillRect/>
          </a:stretch>
        </p:blipFill>
        <p:spPr>
          <a:xfrm>
            <a:off x="4860919" y="1595935"/>
            <a:ext cx="3769004" cy="4399483"/>
          </a:xfrm>
          <a:prstGeom prst="rect">
            <a:avLst/>
          </a:prstGeom>
        </p:spPr>
      </p:pic>
      <p:sp>
        <p:nvSpPr>
          <p:cNvPr id="7" name="Content Placeholder 2">
            <a:extLst>
              <a:ext uri="{FF2B5EF4-FFF2-40B4-BE49-F238E27FC236}">
                <a16:creationId xmlns:a16="http://schemas.microsoft.com/office/drawing/2014/main" id="{1B282288-18F9-AB80-F414-3899371A8950}"/>
              </a:ext>
            </a:extLst>
          </p:cNvPr>
          <p:cNvSpPr txBox="1">
            <a:spLocks/>
          </p:cNvSpPr>
          <p:nvPr/>
        </p:nvSpPr>
        <p:spPr bwMode="auto">
          <a:xfrm>
            <a:off x="671262" y="5932888"/>
            <a:ext cx="7624079" cy="86695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Note: underload and overload situation is a combination of PHY settings, scheduling, data traffic, network topology and AC settings.</a:t>
            </a:r>
          </a:p>
          <a:p>
            <a:pPr lvl="1"/>
            <a:endParaRPr lang="en-US" sz="1400" b="1" kern="0" dirty="0"/>
          </a:p>
          <a:p>
            <a:pPr lvl="1"/>
            <a:endParaRPr lang="en-US" sz="1400" b="1" kern="0" dirty="0"/>
          </a:p>
        </p:txBody>
      </p:sp>
    </p:spTree>
    <p:extLst>
      <p:ext uri="{BB962C8B-B14F-4D97-AF65-F5344CB8AC3E}">
        <p14:creationId xmlns:p14="http://schemas.microsoft.com/office/powerpoint/2010/main" val="654723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a:xfrm>
            <a:off x="685800" y="527050"/>
            <a:ext cx="7770813" cy="1065213"/>
          </a:xfrm>
        </p:spPr>
        <p:txBody>
          <a:bodyPr/>
          <a:lstStyle/>
          <a:p>
            <a:r>
              <a:rPr lang="en-US" sz="4000" dirty="0"/>
              <a:t>Repeater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426332" y="1549677"/>
            <a:ext cx="8335663" cy="3208803"/>
          </a:xfrm>
        </p:spPr>
        <p:txBody>
          <a:bodyPr/>
          <a:lstStyle/>
          <a:p>
            <a:r>
              <a:rPr lang="en-US" sz="1600" dirty="0"/>
              <a:t>ESS is composed of a Gateway (GW) and Repeater (R) devices</a:t>
            </a:r>
            <a:r>
              <a:rPr lang="en-US" sz="1400" dirty="0"/>
              <a:t>, connected through a wireless backhaul</a:t>
            </a:r>
          </a:p>
          <a:p>
            <a:r>
              <a:rPr lang="en-US" sz="1400" dirty="0"/>
              <a:t>The Repeater is composed of a non-AP STA and AP devices, internally bridged using the same radio </a:t>
            </a:r>
          </a:p>
          <a:p>
            <a:r>
              <a:rPr lang="en-US" sz="1400" dirty="0"/>
              <a:t>Each AP has 5 associated STAs</a:t>
            </a:r>
          </a:p>
          <a:p>
            <a:r>
              <a:rPr lang="en-US" sz="1400" dirty="0"/>
              <a:t>The STAs All are in ED range</a:t>
            </a:r>
          </a:p>
          <a:p>
            <a:pPr lvl="1"/>
            <a:r>
              <a:rPr lang="en-US" sz="1000" dirty="0"/>
              <a:t>Even if in ED range, Repeater associated STAs </a:t>
            </a:r>
            <a:r>
              <a:rPr lang="en-US" sz="1000"/>
              <a:t>may have </a:t>
            </a:r>
            <a:r>
              <a:rPr lang="en-US" sz="1000" dirty="0"/>
              <a:t>poor link with the Gateway</a:t>
            </a:r>
          </a:p>
          <a:p>
            <a:pPr lvl="1"/>
            <a:r>
              <a:rPr lang="en-US" sz="1000" dirty="0"/>
              <a:t>Next step will include [PD, ED] range</a:t>
            </a:r>
          </a:p>
          <a:p>
            <a:r>
              <a:rPr lang="en-US" sz="1400" dirty="0"/>
              <a:t>Two possible coordination scenarios: uncoordinated and GW/R coordinated (both do C-TDMA)</a:t>
            </a:r>
          </a:p>
          <a:p>
            <a:r>
              <a:rPr lang="en-US" sz="1400" dirty="0"/>
              <a:t>PHY/MAC configuration for Data frames</a:t>
            </a:r>
          </a:p>
          <a:p>
            <a:pPr lvl="1"/>
            <a:r>
              <a:rPr lang="en-US" sz="1200" dirty="0"/>
              <a:t>SU 80 MHz/1SS/MCS:11 for creating overloading situation</a:t>
            </a:r>
          </a:p>
          <a:p>
            <a:endParaRPr lang="en-US" sz="1100" dirty="0"/>
          </a:p>
          <a:p>
            <a:endParaRPr lang="en-US" sz="1100" dirty="0"/>
          </a:p>
          <a:p>
            <a:endParaRPr lang="en-US" sz="1100" dirty="0"/>
          </a:p>
          <a:p>
            <a:endParaRPr lang="en-US" sz="1100" dirty="0"/>
          </a:p>
          <a:p>
            <a:endParaRPr lang="en-US" sz="1400" dirty="0"/>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pic>
        <p:nvPicPr>
          <p:cNvPr id="74" name="Picture 73">
            <a:extLst>
              <a:ext uri="{FF2B5EF4-FFF2-40B4-BE49-F238E27FC236}">
                <a16:creationId xmlns:a16="http://schemas.microsoft.com/office/drawing/2014/main" id="{69ADE388-AEF4-B870-A646-822B6A7A3ECB}"/>
              </a:ext>
            </a:extLst>
          </p:cNvPr>
          <p:cNvPicPr>
            <a:picLocks noChangeAspect="1"/>
          </p:cNvPicPr>
          <p:nvPr/>
        </p:nvPicPr>
        <p:blipFill>
          <a:blip r:embed="rId3"/>
          <a:stretch>
            <a:fillRect/>
          </a:stretch>
        </p:blipFill>
        <p:spPr>
          <a:xfrm>
            <a:off x="602152" y="4188257"/>
            <a:ext cx="7742797" cy="2268227"/>
          </a:xfrm>
          <a:prstGeom prst="rect">
            <a:avLst/>
          </a:prstGeom>
        </p:spPr>
      </p:pic>
    </p:spTree>
    <p:extLst>
      <p:ext uri="{BB962C8B-B14F-4D97-AF65-F5344CB8AC3E}">
        <p14:creationId xmlns:p14="http://schemas.microsoft.com/office/powerpoint/2010/main" val="22235608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34264116B43240A5CD3124B4EAB676" ma:contentTypeVersion="15" ma:contentTypeDescription="Create a new document." ma:contentTypeScope="" ma:versionID="c99f239e82952af76d60d93569713f36">
  <xsd:schema xmlns:xsd="http://www.w3.org/2001/XMLSchema" xmlns:xs="http://www.w3.org/2001/XMLSchema" xmlns:p="http://schemas.microsoft.com/office/2006/metadata/properties" xmlns:ns3="8b390700-fe7f-4397-bba0-2fb4f6bafcae" xmlns:ns4="5e00163f-2a11-4c57-a8d4-8f44c9488464" targetNamespace="http://schemas.microsoft.com/office/2006/metadata/properties" ma:root="true" ma:fieldsID="ecddb3d8d817ba12efd8761179b74ce0" ns3:_="" ns4:_="">
    <xsd:import namespace="8b390700-fe7f-4397-bba0-2fb4f6bafcae"/>
    <xsd:import namespace="5e00163f-2a11-4c57-a8d4-8f44c94884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0700-fe7f-4397-bba0-2fb4f6baf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00163f-2a11-4c57-a8d4-8f44c94884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b390700-fe7f-4397-bba0-2fb4f6bafcae" xsi:nil="true"/>
  </documentManagement>
</p:properties>
</file>

<file path=customXml/itemProps1.xml><?xml version="1.0" encoding="utf-8"?>
<ds:datastoreItem xmlns:ds="http://schemas.openxmlformats.org/officeDocument/2006/customXml" ds:itemID="{C3BAB17A-B4F6-402D-B663-8060ED114DB1}">
  <ds:schemaRefs>
    <ds:schemaRef ds:uri="5e00163f-2a11-4c57-a8d4-8f44c9488464"/>
    <ds:schemaRef ds:uri="8b390700-fe7f-4397-bba0-2fb4f6bafcae"/>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07E47C-205A-452F-8555-E77020DE0176}">
  <ds:schemaRefs>
    <ds:schemaRef ds:uri="http://schemas.microsoft.com/sharepoint/v3/contenttype/forms"/>
  </ds:schemaRefs>
</ds:datastoreItem>
</file>

<file path=customXml/itemProps3.xml><?xml version="1.0" encoding="utf-8"?>
<ds:datastoreItem xmlns:ds="http://schemas.openxmlformats.org/officeDocument/2006/customXml" ds:itemID="{59CF809F-5108-46B1-8854-EFCCC7C100CB}">
  <ds:schemaRefs>
    <ds:schemaRef ds:uri="8b390700-fe7f-4397-bba0-2fb4f6bafcae"/>
    <ds:schemaRef ds:uri="http://schemas.microsoft.com/office/2006/metadata/properties"/>
    <ds:schemaRef ds:uri="http://www.w3.org/2000/xmlns/"/>
    <ds:schemaRef ds:uri="http://www.w3.org/2001/XMLSchema-instance"/>
    <ds:schemaRef ds:uri="http://schemas.microsoft.com/office/infopath/2007/PartnerControl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75906</TotalTime>
  <Words>2786</Words>
  <Application>Microsoft Office PowerPoint</Application>
  <PresentationFormat>On-screen Show (4:3)</PresentationFormat>
  <Paragraphs>370</Paragraphs>
  <Slides>22</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Unicode MS</vt:lpstr>
      <vt:lpstr>Calibri</vt:lpstr>
      <vt:lpstr>Times New Roman</vt:lpstr>
      <vt:lpstr>Wingdings</vt:lpstr>
      <vt:lpstr>Office Theme</vt:lpstr>
      <vt:lpstr>Document</vt:lpstr>
      <vt:lpstr>Coordinated TDMA analysis for time-sensitive traffic under congested scenarios </vt:lpstr>
      <vt:lpstr>Goals</vt:lpstr>
      <vt:lpstr>Introduction</vt:lpstr>
      <vt:lpstr>Motivation</vt:lpstr>
      <vt:lpstr>C-TDMA: Recap</vt:lpstr>
      <vt:lpstr>C-TDMA: Latency Reduction</vt:lpstr>
      <vt:lpstr>Simulation Setup</vt:lpstr>
      <vt:lpstr>OBSS Simulation Setup</vt:lpstr>
      <vt:lpstr>Repeater Simulation Setup</vt:lpstr>
      <vt:lpstr>Traffic Generation (OBSS Case)</vt:lpstr>
      <vt:lpstr>Traffic Generation (Repeater Case)</vt:lpstr>
      <vt:lpstr>C-TDMA Strategies</vt:lpstr>
      <vt:lpstr>OBSS – Overall Network Results</vt:lpstr>
      <vt:lpstr>OBSS - Gaming Results</vt:lpstr>
      <vt:lpstr>OBSS – Video Conference Results</vt:lpstr>
      <vt:lpstr>OBSS – Video Streaming Results</vt:lpstr>
      <vt:lpstr>Repeater/Mesh Simulation Results</vt:lpstr>
      <vt:lpstr>Repeater/Mesh – Gaming/Video Conference Results</vt:lpstr>
      <vt:lpstr>Repeater/Mesh – Video Streaming Results</vt:lpstr>
      <vt:lpstr>Summary</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802.11-22/xxxxr0</dc:title>
  <dc:creator>Sigurd Schelstraete</dc:creator>
  <cp:lastModifiedBy>Iñaki Val Beitia</cp:lastModifiedBy>
  <cp:revision>21</cp:revision>
  <cp:lastPrinted>1601-01-01T00:00:00Z</cp:lastPrinted>
  <dcterms:created xsi:type="dcterms:W3CDTF">2022-11-07T19:40:06Z</dcterms:created>
  <dcterms:modified xsi:type="dcterms:W3CDTF">2024-09-07T07:11:30Z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0x010100A634264116B43240A5CD3124B4EAB676</vt:lpwstr>
  </property>
</Properties>
</file>