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2367"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69" d="100"/>
          <a:sy n="69" d="100"/>
        </p:scale>
        <p:origin x="63" y="7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24/09/10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80-01-0arc-l4s-over-wi-fi-links.pptx" TargetMode="External"/><Relationship Id="rId5" Type="http://schemas.openxmlformats.org/officeDocument/2006/relationships/hyperlink" Target="https://mentor.ieee.org/802.11/dcn/23/11-23-2118-00-0arc-e2e-qos-enablement-and-related-topics-for-consideration-in-ieee802-11-mac-layer.ppt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0880-02-0arc-revised-annex-g-containing-example-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 19 (and 20)) – Monday</a:t>
            </a:r>
          </a:p>
          <a:p>
            <a:pPr marL="800100" lvl="1" indent="-342900">
              <a:spcBef>
                <a:spcPts val="0"/>
              </a:spcBef>
              <a:spcAft>
                <a:spcPts val="0"/>
              </a:spcAft>
              <a:buFont typeface="Arial" panose="020B0604020202020204" pitchFamily="34" charset="0"/>
              <a:buChar char="•"/>
              <a:defRPr/>
            </a:pPr>
            <a:r>
              <a:rPr lang="en-US" sz="2400" dirty="0"/>
              <a:t>WBA liaison on QoS, and L4S (slide 21) – Monday</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 – Thursday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UC (</a:t>
            </a:r>
            <a:r>
              <a:rPr lang="en-US" dirty="0">
                <a:highlight>
                  <a:srgbClr val="00FF00"/>
                </a:highlight>
              </a:rPr>
              <a:t>Passed</a:t>
            </a:r>
            <a:r>
              <a:rPr lang="en-US" dirty="0"/>
              <a: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WG recirculation ballot on D2.1</a:t>
            </a:r>
          </a:p>
          <a:p>
            <a:pPr lvl="1">
              <a:spcBef>
                <a:spcPts val="0"/>
              </a:spcBef>
              <a:spcAft>
                <a:spcPts val="600"/>
              </a:spcAft>
              <a:buFont typeface="Arial" panose="020B0604020202020204" pitchFamily="34" charset="0"/>
              <a:buChar char="•"/>
              <a:defRPr/>
            </a:pPr>
            <a:r>
              <a:rPr lang="en-US" sz="2200" dirty="0"/>
              <a:t>Comment resolution will meet next week (at 802.1 session)</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draft and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feel need recirculation follow-up?</a:t>
            </a:r>
          </a:p>
          <a:p>
            <a:pPr lvl="1">
              <a:spcBef>
                <a:spcPts val="0"/>
              </a:spcBef>
              <a:spcAft>
                <a:spcPts val="600"/>
              </a:spcAft>
              <a:buFont typeface="Arial" panose="020B0604020202020204" pitchFamily="34" charset="0"/>
              <a:buChar char="•"/>
              <a:defRPr/>
            </a:pPr>
            <a:r>
              <a:rPr lang="en-US" sz="2200" b="0" dirty="0">
                <a:solidFill>
                  <a:srgbClr val="333333"/>
                </a:solidFill>
                <a:latin typeface="+mj-lt"/>
              </a:rPr>
              <a:t>Any other comments/concerns on D2.1?</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b="1" u="sng" kern="0" dirty="0"/>
              <a:t>EPD and LPD terms are going away</a:t>
            </a:r>
            <a:r>
              <a:rPr lang="en-US" sz="1800" b="1" kern="0" dirty="0"/>
              <a:t> – we need to update 802.11 to align</a:t>
            </a:r>
          </a:p>
          <a:p>
            <a:pPr marL="342900" lvl="3" indent="-342900">
              <a:spcBef>
                <a:spcPts val="300"/>
              </a:spcBef>
              <a:buFont typeface="Arial" panose="020B0604020202020204" pitchFamily="34" charset="0"/>
              <a:buChar char="•"/>
              <a:defRPr/>
            </a:pPr>
            <a:r>
              <a:rPr lang="en-US" sz="1800" b="1" u="sng" dirty="0">
                <a:latin typeface="Times New Roman" panose="02020603050405020304" pitchFamily="18" charset="0"/>
                <a:cs typeface="+mn-cs"/>
              </a:rPr>
              <a:t>Review MAC address ordering discussion</a:t>
            </a:r>
            <a:r>
              <a:rPr lang="en-US" sz="18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4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Previous discussion: </a:t>
            </a:r>
          </a:p>
          <a:p>
            <a:pPr marL="742950" lvl="2" indent="-400050" eaLnBrk="1" hangingPunct="1">
              <a:lnSpc>
                <a:spcPct val="90000"/>
              </a:lnSpc>
              <a:spcBef>
                <a:spcPts val="300"/>
              </a:spcBef>
              <a:buFont typeface="Arial" pitchFamily="34" charset="0"/>
              <a:buChar char="•"/>
              <a:defRPr/>
            </a:pPr>
            <a:r>
              <a:rPr lang="en-US" sz="2400" dirty="0">
                <a:hlinkClick r:id="rId5"/>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6"/>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085850" lvl="3" indent="-400050" eaLnBrk="1" hangingPunct="1">
              <a:lnSpc>
                <a:spcPct val="90000"/>
              </a:lnSpc>
              <a:spcBef>
                <a:spcPts val="300"/>
              </a:spcBef>
              <a:buFont typeface="Arial" pitchFamily="34" charset="0"/>
              <a:buChar char="•"/>
              <a:defRPr/>
            </a:pPr>
            <a:r>
              <a:rPr lang="en-US" sz="1800" dirty="0">
                <a:hlinkClick r:id="rId2"/>
              </a:rPr>
              <a:t>11-23/0880r2</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way forward/plan?  </a:t>
            </a:r>
            <a:r>
              <a:rPr lang="en-US" altLang="en-US" sz="2000" b="0" dirty="0"/>
              <a:t>ARC could help define what aspects of L4S are layer 2, and for 802.11 (TGbn, e.g.) to address</a:t>
            </a:r>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Nov session planning</a:t>
            </a:r>
          </a:p>
          <a:p>
            <a:pPr lvl="1" eaLnBrk="1" hangingPunct="1">
              <a:spcBef>
                <a:spcPts val="300"/>
              </a:spcBef>
            </a:pPr>
            <a:r>
              <a:rPr lang="en-US" altLang="en-US" sz="1800" dirty="0"/>
              <a:t>1 or 2 slots? 2</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1</a:t>
            </a:r>
            <a:endParaRPr lang="en-US" altLang="en-US" sz="1800" dirty="0">
              <a:solidFill>
                <a:srgbClr val="FF0000"/>
              </a:solidFill>
            </a:endParaRPr>
          </a:p>
          <a:p>
            <a:pPr lvl="2" eaLnBrk="1" hangingPunct="1">
              <a:spcBef>
                <a:spcPts val="300"/>
              </a:spcBef>
            </a:pPr>
            <a:r>
              <a:rPr lang="en-US" altLang="en-US" sz="1600" dirty="0"/>
              <a:t>Conflicts to avoid: 802REVc</a:t>
            </a:r>
          </a:p>
          <a:p>
            <a:pPr lvl="2" eaLnBrk="1" hangingPunct="1">
              <a:spcBef>
                <a:spcPts val="300"/>
              </a:spcBef>
            </a:pPr>
            <a:r>
              <a:rPr lang="en-US" altLang="en-US" sz="1600" dirty="0"/>
              <a:t>Continue with Monday 1PM ET  (2 hours) or 2PM ET (1 hour)?  Dates to avoid??  (Week of 22</a:t>
            </a:r>
            <a:r>
              <a:rPr lang="en-US" altLang="en-US" sz="1600" baseline="30000" dirty="0"/>
              <a:t>nd</a:t>
            </a:r>
            <a:r>
              <a:rPr lang="en-US" altLang="en-US" sz="1600" dirty="0"/>
              <a:t>, Following week Wed-Fri, Oct 11, 24 and 25)</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36155</TotalTime>
  <Words>2607</Words>
  <Application>Microsoft Office PowerPoint</Application>
  <PresentationFormat>Widescreen</PresentationFormat>
  <Paragraphs>250</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WBA liaison on QoS (and L4S)</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187</cp:revision>
  <cp:lastPrinted>1601-01-01T00:00:00Z</cp:lastPrinted>
  <dcterms:created xsi:type="dcterms:W3CDTF">2021-01-26T19:12:38Z</dcterms:created>
  <dcterms:modified xsi:type="dcterms:W3CDTF">2024-09-12T22:15:54Z</dcterms:modified>
</cp:coreProperties>
</file>