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93" r:id="rId20"/>
    <p:sldId id="304" r:id="rId21"/>
    <p:sldId id="2367"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8" d="100"/>
          <a:sy n="98" d="100"/>
        </p:scale>
        <p:origin x="63"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24/09/10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802.11-24/1370r6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021-00-0arc-arc-sc-mixed-mode-minutes-july-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80-01-0arc-l4s-over-wi-fi-links.pptx" TargetMode="External"/><Relationship Id="rId5" Type="http://schemas.openxmlformats.org/officeDocument/2006/relationships/hyperlink" Target="https://mentor.ieee.org/802.11/dcn/23/11-23-2118-00-0arc-e2e-qos-enablement-and-related-topics-for-consideration-in-ieee802-11-mac-layer.ppt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2-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9 Sept (Mon) 16:00, 12 Sept (Thurs) 8:00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 19 (and 20)) – Monday</a:t>
            </a:r>
          </a:p>
          <a:p>
            <a:pPr marL="800100" lvl="1" indent="-342900">
              <a:spcBef>
                <a:spcPts val="0"/>
              </a:spcBef>
              <a:spcAft>
                <a:spcPts val="0"/>
              </a:spcAft>
              <a:buFont typeface="Arial" panose="020B0604020202020204" pitchFamily="34" charset="0"/>
              <a:buChar char="•"/>
              <a:defRPr/>
            </a:pPr>
            <a:r>
              <a:rPr lang="en-US" sz="2400" dirty="0"/>
              <a:t>WBA liaison on QoS, and L4S (slide 21) – Monday</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a:spcBef>
                <a:spcPts val="0"/>
              </a:spcBef>
              <a:spcAft>
                <a:spcPts val="0"/>
              </a:spcAft>
              <a:buFont typeface="Arial" panose="020B0604020202020204" pitchFamily="34" charset="0"/>
              <a:buChar char="•"/>
              <a:defRPr/>
            </a:pPr>
            <a:r>
              <a:rPr lang="en-US" sz="2400" dirty="0"/>
              <a:t>802.11 internal work related to IEEE Std 802 updates (slide 20) – Thursday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11-24/1021r0</a:t>
            </a:r>
            <a:r>
              <a:rPr lang="en-US" sz="2400" b="1" dirty="0">
                <a:solidFill>
                  <a:srgbClr val="000000"/>
                </a:solidFill>
              </a:rPr>
              <a:t> </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UC (</a:t>
            </a:r>
            <a:r>
              <a:rPr lang="en-US" dirty="0">
                <a:highlight>
                  <a:srgbClr val="00FF00"/>
                </a:highlight>
              </a:rPr>
              <a:t>Passed</a:t>
            </a:r>
            <a:r>
              <a:rPr lang="en-US" dirty="0"/>
              <a:t>)</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WG recirculation ballot on D2.1</a:t>
            </a:r>
          </a:p>
          <a:p>
            <a:pPr lvl="1">
              <a:spcBef>
                <a:spcPts val="0"/>
              </a:spcBef>
              <a:spcAft>
                <a:spcPts val="600"/>
              </a:spcAft>
              <a:buFont typeface="Arial" panose="020B0604020202020204" pitchFamily="34" charset="0"/>
              <a:buChar char="•"/>
              <a:defRPr/>
            </a:pPr>
            <a:r>
              <a:rPr lang="en-US" sz="2200" dirty="0"/>
              <a:t>Comment resolution will meet next week (at 802.1 session)</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draft and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feel need recirculation follow-up?</a:t>
            </a:r>
          </a:p>
          <a:p>
            <a:pPr lvl="1">
              <a:spcBef>
                <a:spcPts val="0"/>
              </a:spcBef>
              <a:spcAft>
                <a:spcPts val="600"/>
              </a:spcAft>
              <a:buFont typeface="Arial" panose="020B0604020202020204" pitchFamily="34" charset="0"/>
              <a:buChar char="•"/>
              <a:defRPr/>
            </a:pPr>
            <a:r>
              <a:rPr lang="en-US" sz="2200" b="0" dirty="0">
                <a:solidFill>
                  <a:srgbClr val="333333"/>
                </a:solidFill>
                <a:latin typeface="+mj-lt"/>
              </a:rPr>
              <a:t>Any other comments/concerns on D2.1?</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8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2400" b="1" u="sng" kern="0" dirty="0"/>
              <a:t>EPD and LPD terms are going away</a:t>
            </a:r>
            <a:r>
              <a:rPr lang="en-US" sz="2400" b="1" kern="0" dirty="0"/>
              <a:t> – we need to update 802.11 to align</a:t>
            </a:r>
          </a:p>
          <a:p>
            <a:pPr marL="342900" lvl="3" indent="-342900">
              <a:spcBef>
                <a:spcPts val="300"/>
              </a:spcBef>
              <a:buFont typeface="Arial" panose="020B0604020202020204" pitchFamily="34" charset="0"/>
              <a:buChar char="•"/>
              <a:defRPr/>
            </a:pPr>
            <a:r>
              <a:rPr lang="en-US" sz="2400" b="1" u="sng" dirty="0">
                <a:latin typeface="Times New Roman" panose="02020603050405020304" pitchFamily="18" charset="0"/>
                <a:cs typeface="+mn-cs"/>
              </a:rPr>
              <a:t>Review MAC address ordering discussion</a:t>
            </a:r>
            <a:r>
              <a:rPr lang="en-US" sz="2400" b="1" dirty="0">
                <a:latin typeface="Times New Roman" panose="02020603050405020304" pitchFamily="18" charset="0"/>
                <a:cs typeface="+mn-cs"/>
              </a:rPr>
              <a:t>, and 802.11 assumptions</a:t>
            </a:r>
          </a:p>
          <a:p>
            <a:pPr marL="800100" lvl="4" indent="-342900">
              <a:spcBef>
                <a:spcPts val="300"/>
              </a:spcBef>
              <a:buFont typeface="Arial" panose="020B0604020202020204" pitchFamily="34" charset="0"/>
              <a:buChar char="•"/>
              <a:defRPr/>
            </a:pPr>
            <a:r>
              <a:rPr lang="en-US" sz="1800" b="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b="1"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b="0" dirty="0">
                <a:latin typeface="Times New Roman" panose="02020603050405020304" pitchFamily="18" charset="0"/>
              </a:rPr>
              <a:t>What if we make the DS a bridge (small ‘b’)?</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Previous discussion: </a:t>
            </a:r>
          </a:p>
          <a:p>
            <a:pPr marL="742950" lvl="2" indent="-400050" eaLnBrk="1" hangingPunct="1">
              <a:lnSpc>
                <a:spcPct val="90000"/>
              </a:lnSpc>
              <a:spcBef>
                <a:spcPts val="300"/>
              </a:spcBef>
              <a:buFont typeface="Arial" pitchFamily="34" charset="0"/>
              <a:buChar char="•"/>
              <a:defRPr/>
            </a:pPr>
            <a:r>
              <a:rPr lang="en-US" sz="2400" dirty="0">
                <a:hlinkClick r:id="rId5"/>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6"/>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dirty="0">
                <a:hlinkClick r:id="rId2"/>
              </a:rPr>
              <a:t>11-23/0880r2</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Possible 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L4S discussion way forward/plan?</a:t>
            </a:r>
          </a:p>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a:t>
            </a:r>
            <a:endParaRPr lang="en-US" altLang="en-US" dirty="0">
              <a:highlight>
                <a:srgbClr val="00FF00"/>
              </a:highlight>
            </a:endParaRPr>
          </a:p>
          <a:p>
            <a:pPr lvl="1" eaLnBrk="1" hangingPunct="1">
              <a:spcBef>
                <a:spcPts val="300"/>
              </a:spcBef>
            </a:pPr>
            <a:r>
              <a:rPr lang="en-US" altLang="en-US" dirty="0"/>
              <a:t>QoS/L4S topic</a:t>
            </a:r>
          </a:p>
          <a:p>
            <a:pPr lvl="1" eaLnBrk="1" hangingPunct="1">
              <a:spcBef>
                <a:spcPts val="300"/>
              </a:spcBef>
            </a:pPr>
            <a:r>
              <a:rPr lang="en-US" altLang="en-US" dirty="0"/>
              <a:t>Changes to align with IEEE Std 802 (removal of EPD/LPD, etc.)</a:t>
            </a:r>
          </a:p>
          <a:p>
            <a:pPr lvl="1" eaLnBrk="1" hangingPunct="1">
              <a:spcBef>
                <a:spcPts val="300"/>
              </a:spcBef>
            </a:pPr>
            <a:r>
              <a:rPr lang="en-US" altLang="en-US" dirty="0"/>
              <a:t>“Other” (slide 17)</a:t>
            </a:r>
          </a:p>
          <a:p>
            <a:pPr eaLnBrk="1" hangingPunct="1">
              <a:spcBef>
                <a:spcPts val="300"/>
              </a:spcBef>
            </a:pPr>
            <a:r>
              <a:rPr lang="en-US" altLang="en-US" dirty="0"/>
              <a:t>Nov session planning</a:t>
            </a:r>
          </a:p>
          <a:p>
            <a:pPr lvl="1" eaLnBrk="1" hangingPunct="1">
              <a:spcBef>
                <a:spcPts val="300"/>
              </a:spcBef>
            </a:pPr>
            <a:r>
              <a:rPr lang="en-US" altLang="en-US" dirty="0"/>
              <a:t>1 or 2 slots?</a:t>
            </a:r>
            <a:endParaRPr lang="en-US" altLang="en-US" dirty="0">
              <a:highlight>
                <a:srgbClr val="00FF00"/>
              </a:highlight>
            </a:endParaRPr>
          </a:p>
          <a:p>
            <a:pPr lvl="1" eaLnBrk="1" hangingPunct="1">
              <a:spcBef>
                <a:spcPts val="300"/>
              </a:spcBef>
            </a:pPr>
            <a:r>
              <a:rPr lang="en-US" altLang="en-US" dirty="0"/>
              <a:t>Topics? Annex G, 802REVc, WBA QoS/L4S liaison follow-up, “Other” (slides 20 &amp; 17)</a:t>
            </a:r>
          </a:p>
          <a:p>
            <a:pPr eaLnBrk="1" hangingPunct="1">
              <a:spcBef>
                <a:spcPts val="300"/>
              </a:spcBef>
            </a:pPr>
            <a:r>
              <a:rPr lang="en-US" altLang="en-US" dirty="0"/>
              <a:t>Next Teleconference(s):</a:t>
            </a:r>
          </a:p>
          <a:p>
            <a:pPr lvl="1" eaLnBrk="1" hangingPunct="1">
              <a:spcBef>
                <a:spcPts val="300"/>
              </a:spcBef>
            </a:pPr>
            <a:r>
              <a:rPr lang="en-US" altLang="en-US" dirty="0"/>
              <a:t>Sept to Nov teleconference plan…  Any/How many telecons?</a:t>
            </a:r>
            <a:endParaRPr lang="en-US" altLang="en-US" dirty="0">
              <a:solidFill>
                <a:srgbClr val="FF0000"/>
              </a:solidFill>
            </a:endParaRPr>
          </a:p>
          <a:p>
            <a:pPr lvl="2" eaLnBrk="1" hangingPunct="1">
              <a:spcBef>
                <a:spcPts val="300"/>
              </a:spcBef>
            </a:pPr>
            <a:r>
              <a:rPr lang="en-US" altLang="en-US" dirty="0"/>
              <a:t>Conflicts to avoid: 802REVc</a:t>
            </a:r>
          </a:p>
          <a:p>
            <a:pPr lvl="2" eaLnBrk="1" hangingPunct="1">
              <a:spcBef>
                <a:spcPts val="300"/>
              </a:spcBef>
            </a:pPr>
            <a:r>
              <a:rPr lang="en-US" altLang="en-US" dirty="0"/>
              <a:t>Continue with Monday 1PM ET  (2 hours) or 2PM ET (1 hour)?  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35851</TotalTime>
  <Words>2408</Words>
  <Application>Microsoft Office PowerPoint</Application>
  <PresentationFormat>Widescreen</PresentationFormat>
  <Paragraphs>245</Paragraphs>
  <Slides>23</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Sept (Mon) 16:00, 12 Sept (Thurs) 8:00</vt:lpstr>
      <vt:lpstr>ARC (Architecture) – Other</vt:lpstr>
      <vt:lpstr>Prior meeting minutes</vt:lpstr>
      <vt:lpstr>IEEE Std 802 revision (P802REVc)</vt:lpstr>
      <vt:lpstr>P802REVc – Other ARC work</vt:lpstr>
      <vt:lpstr>WBA liaison on QoS (and L4S)</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185</cp:revision>
  <cp:lastPrinted>1601-01-01T00:00:00Z</cp:lastPrinted>
  <dcterms:created xsi:type="dcterms:W3CDTF">2021-01-26T19:12:38Z</dcterms:created>
  <dcterms:modified xsi:type="dcterms:W3CDTF">2024-09-12T17:11:48Z</dcterms:modified>
</cp:coreProperties>
</file>