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8"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293" r:id="rId20"/>
    <p:sldId id="304" r:id="rId21"/>
    <p:sldId id="2367" r:id="rId22"/>
    <p:sldId id="305"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98" d="100"/>
          <a:sy n="98" d="100"/>
        </p:scale>
        <p:origin x="63"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24/09/10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802.11-24/1370r5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September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1021-00-0arc-arc-sc-mixed-mode-minutes-july-2024-plenary.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dcn/24/1-24-0034-00-Mntg-proposal-to-revise-bit-ordering-material-in-p802revc-d2-0.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0838-01-0000-wba-liaison-re-qos.doc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80-01-0arc-l4s-over-wi-fi-links.pptx" TargetMode="External"/><Relationship Id="rId4" Type="http://schemas.openxmlformats.org/officeDocument/2006/relationships/hyperlink" Target="https://mentor.ieee.org/802.11/dcn/23/11-23-2118-00-0arc-e2e-qos-enablement-and-related-topics-for-consideration-in-ieee802-11-mac-layer.ppt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0880-02-0arc-revised-annex-g-containing-example-frame-exchange-sequenc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ARC-SC-agenda-September-2024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dirty="0"/>
              <a:t>9 Sept (Mon) 16:00, 12 Sept (Thurs) 8:00</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Monday PM1 and Thurs AM1</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 19 (and 20)) – Monday</a:t>
            </a:r>
          </a:p>
          <a:p>
            <a:pPr marL="800100" lvl="1" indent="-342900">
              <a:spcBef>
                <a:spcPts val="0"/>
              </a:spcBef>
              <a:spcAft>
                <a:spcPts val="0"/>
              </a:spcAft>
              <a:buFont typeface="Arial" panose="020B0604020202020204" pitchFamily="34" charset="0"/>
              <a:buChar char="•"/>
              <a:defRPr/>
            </a:pPr>
            <a:r>
              <a:rPr lang="en-US" sz="2400" dirty="0"/>
              <a:t>WBA liaison on QoS, and L4S (slide 21) – Monday</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22) – Thursday</a:t>
            </a:r>
          </a:p>
          <a:p>
            <a:pPr marL="800100" lvl="1" indent="-342900">
              <a:spcBef>
                <a:spcPts val="0"/>
              </a:spcBef>
              <a:spcAft>
                <a:spcPts val="0"/>
              </a:spcAft>
              <a:buFont typeface="Arial" panose="020B0604020202020204" pitchFamily="34" charset="0"/>
              <a:buChar char="•"/>
              <a:defRPr/>
            </a:pPr>
            <a:r>
              <a:rPr lang="en-US" sz="2400" dirty="0"/>
              <a:t>802.11 internal work related to IEEE Std 802 updates (slide 20) – Thursday</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 – including plan for L4S discussion</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July plenary: </a:t>
            </a:r>
            <a:r>
              <a:rPr lang="en-US" sz="2400" b="1" dirty="0">
                <a:solidFill>
                  <a:srgbClr val="000000"/>
                </a:solidFill>
                <a:hlinkClick r:id="rId2"/>
              </a:rPr>
              <a:t>11-24/1021r0</a:t>
            </a:r>
            <a:r>
              <a:rPr lang="en-US" sz="2400" b="1" dirty="0">
                <a:solidFill>
                  <a:srgbClr val="000000"/>
                </a:solidFill>
              </a:rPr>
              <a:t> </a:t>
            </a:r>
            <a:endParaRPr lang="en-US" sz="2400" b="1" dirty="0">
              <a:solidFill>
                <a:srgbClr val="000000"/>
              </a:solidFill>
              <a:highlight>
                <a:srgbClr val="FFFF00"/>
              </a:highlight>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Result: UC (</a:t>
            </a:r>
            <a:r>
              <a:rPr lang="en-US" dirty="0">
                <a:highlight>
                  <a:srgbClr val="00FF00"/>
                </a:highlight>
              </a:rPr>
              <a:t>Passed</a:t>
            </a:r>
            <a:r>
              <a:rPr lang="en-US" dirty="0"/>
              <a:t>)</a:t>
            </a:r>
            <a:endParaRPr lang="en-US"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a:t>
            </a:r>
          </a:p>
          <a:p>
            <a:pPr lvl="1">
              <a:spcBef>
                <a:spcPts val="0"/>
              </a:spcBef>
              <a:spcAft>
                <a:spcPts val="600"/>
              </a:spcAft>
              <a:buFont typeface="Arial" panose="020B0604020202020204" pitchFamily="34" charset="0"/>
              <a:buChar char="•"/>
              <a:defRPr/>
            </a:pPr>
            <a:r>
              <a:rPr lang="en-US" sz="2200" dirty="0"/>
              <a:t>Currently undergoing WG recirculation ballot on D2.1</a:t>
            </a:r>
          </a:p>
          <a:p>
            <a:pPr lvl="1">
              <a:spcBef>
                <a:spcPts val="0"/>
              </a:spcBef>
              <a:spcAft>
                <a:spcPts val="600"/>
              </a:spcAft>
              <a:buFont typeface="Arial" panose="020B0604020202020204" pitchFamily="34" charset="0"/>
              <a:buChar char="•"/>
              <a:defRPr/>
            </a:pPr>
            <a:r>
              <a:rPr lang="en-US" sz="2200" dirty="0"/>
              <a:t>Comment resolution will meet next week (at 802.1 session)</a:t>
            </a:r>
          </a:p>
          <a:p>
            <a:pPr>
              <a:spcBef>
                <a:spcPts val="0"/>
              </a:spcBef>
              <a:spcAft>
                <a:spcPts val="600"/>
              </a:spcAft>
              <a:buFont typeface="Arial" panose="020B0604020202020204" pitchFamily="34" charset="0"/>
              <a:buChar char="•"/>
              <a:defRPr/>
            </a:pPr>
            <a:r>
              <a:rPr lang="en-US" sz="3200" dirty="0">
                <a:solidFill>
                  <a:srgbClr val="333333"/>
                </a:solidFill>
                <a:latin typeface="+mj-lt"/>
              </a:rPr>
              <a:t>Review draft and comments</a:t>
            </a:r>
            <a:r>
              <a:rPr lang="en-US" sz="2600" dirty="0">
                <a:solidFill>
                  <a:srgbClr val="333333"/>
                </a:solidFill>
                <a:latin typeface="+mj-lt"/>
              </a:rPr>
              <a:t> </a:t>
            </a:r>
            <a:r>
              <a:rPr lang="en-US" sz="2600" b="0" dirty="0">
                <a:solidFill>
                  <a:srgbClr val="333333"/>
                </a:solidFill>
                <a:latin typeface="+mj-lt"/>
              </a:rPr>
              <a:t>(especially from 802.11 members, but also others)</a:t>
            </a:r>
          </a:p>
          <a:p>
            <a:pPr lvl="1">
              <a:spcBef>
                <a:spcPts val="0"/>
              </a:spcBef>
              <a:spcAft>
                <a:spcPts val="600"/>
              </a:spcAft>
              <a:buFont typeface="Arial" panose="020B0604020202020204" pitchFamily="34" charset="0"/>
              <a:buChar char="•"/>
              <a:defRPr/>
            </a:pPr>
            <a:r>
              <a:rPr lang="en-US" sz="2200" dirty="0">
                <a:solidFill>
                  <a:srgbClr val="333333"/>
                </a:solidFill>
                <a:latin typeface="+mj-lt"/>
              </a:rPr>
              <a:t>Any comments we feel need recirculation follow-up?</a:t>
            </a:r>
          </a:p>
          <a:p>
            <a:pPr lvl="1">
              <a:spcBef>
                <a:spcPts val="0"/>
              </a:spcBef>
              <a:spcAft>
                <a:spcPts val="600"/>
              </a:spcAft>
              <a:buFont typeface="Arial" panose="020B0604020202020204" pitchFamily="34" charset="0"/>
              <a:buChar char="•"/>
              <a:defRPr/>
            </a:pPr>
            <a:r>
              <a:rPr lang="en-US" sz="2200" b="0" dirty="0">
                <a:solidFill>
                  <a:srgbClr val="333333"/>
                </a:solidFill>
                <a:latin typeface="+mj-lt"/>
              </a:rPr>
              <a:t>Any other comments/concerns on D2.1?</a:t>
            </a: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September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800" dirty="0">
                <a:ea typeface="ＭＳ Ｐゴシック" pitchFamily="2"/>
              </a:rPr>
              <a:t>Other 802.11 relevant (or perhaps unique) topics:</a:t>
            </a:r>
          </a:p>
          <a:p>
            <a:pPr marL="342900" lvl="3" indent="-342900">
              <a:spcBef>
                <a:spcPts val="300"/>
              </a:spcBef>
              <a:buFont typeface="Arial" panose="020B0604020202020204" pitchFamily="34" charset="0"/>
              <a:buChar char="•"/>
              <a:defRPr/>
            </a:pPr>
            <a:r>
              <a:rPr lang="en-US" sz="2400" b="1" u="sng" kern="0" dirty="0"/>
              <a:t>EPD and LPD terms are going away</a:t>
            </a:r>
            <a:r>
              <a:rPr lang="en-US" sz="2400" b="1" kern="0" dirty="0"/>
              <a:t> – we need to update 802.11 to align</a:t>
            </a:r>
          </a:p>
          <a:p>
            <a:pPr marL="342900" lvl="3" indent="-342900">
              <a:spcBef>
                <a:spcPts val="300"/>
              </a:spcBef>
              <a:buFont typeface="Arial" panose="020B0604020202020204" pitchFamily="34" charset="0"/>
              <a:buChar char="•"/>
              <a:defRPr/>
            </a:pPr>
            <a:r>
              <a:rPr lang="en-US" sz="2400" b="1" u="sng" dirty="0">
                <a:latin typeface="Times New Roman" panose="02020603050405020304" pitchFamily="18" charset="0"/>
                <a:cs typeface="+mn-cs"/>
              </a:rPr>
              <a:t>Review MAC address ordering discussion</a:t>
            </a:r>
            <a:r>
              <a:rPr lang="en-US" sz="2400" b="1" dirty="0">
                <a:latin typeface="Times New Roman" panose="02020603050405020304" pitchFamily="18" charset="0"/>
                <a:cs typeface="+mn-cs"/>
              </a:rPr>
              <a:t>, and 802.11 assumptions</a:t>
            </a:r>
          </a:p>
          <a:p>
            <a:pPr marL="800100" lvl="4" indent="-342900">
              <a:spcBef>
                <a:spcPts val="300"/>
              </a:spcBef>
              <a:buFont typeface="Arial" panose="020B0604020202020204" pitchFamily="34" charset="0"/>
              <a:buChar char="•"/>
              <a:defRPr/>
            </a:pPr>
            <a:r>
              <a:rPr lang="en-US" sz="1800" b="0" i="0" u="sng" dirty="0">
                <a:solidFill>
                  <a:srgbClr val="64B4FA"/>
                </a:solidFill>
                <a:effectLst/>
                <a:latin typeface="Segoe UI" panose="020B0502040204020203" pitchFamily="34" charset="0"/>
                <a:hlinkClick r:id="rId3"/>
              </a:rPr>
              <a:t>https://mentor.ieee.org/802.1/dcn/24/1-24-0034-00-Mntg-proposal-to-revise-bit-ordering-material-in-p802revc-d2-0.docx</a:t>
            </a:r>
            <a:endParaRPr lang="en-US" b="1"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b="0" dirty="0">
                <a:latin typeface="Times New Roman" panose="02020603050405020304" pitchFamily="18" charset="0"/>
              </a:rPr>
              <a:t>What if we make the DS a bridge (small ‘b’)?</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spcBef>
                <a:spcPts val="1200"/>
              </a:spcBef>
              <a:buFont typeface="Arial" panose="020B0604020202020204" pitchFamily="34" charset="0"/>
              <a:buChar char="•"/>
              <a:defRPr/>
            </a:pPr>
            <a:r>
              <a:rPr lang="en-US" sz="2800" dirty="0">
                <a:solidFill>
                  <a:srgbClr val="000000"/>
                </a:solidFill>
                <a:hlinkClick r:id="rId2"/>
              </a:rPr>
              <a:t>11-24/1569r0</a:t>
            </a:r>
            <a:r>
              <a:rPr lang="en-US" sz="2800" dirty="0"/>
              <a:t>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3"/>
              </a:rPr>
              <a:t>11-23/0838r1</a:t>
            </a:r>
            <a:r>
              <a:rPr lang="en-US" sz="2400" dirty="0"/>
              <a:t>)</a:t>
            </a:r>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Discussion: </a:t>
            </a:r>
          </a:p>
          <a:p>
            <a:pPr marL="742950" lvl="2" indent="-400050" eaLnBrk="1" hangingPunct="1">
              <a:lnSpc>
                <a:spcPct val="90000"/>
              </a:lnSpc>
              <a:spcBef>
                <a:spcPts val="300"/>
              </a:spcBef>
              <a:buFont typeface="Arial" pitchFamily="34" charset="0"/>
              <a:buChar char="•"/>
              <a:defRPr/>
            </a:pPr>
            <a:r>
              <a:rPr lang="en-US" sz="2400" dirty="0">
                <a:hlinkClick r:id="rId4"/>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hlinkClick r:id="rId5"/>
              </a:rPr>
              <a:t>11-24/0080r1</a:t>
            </a:r>
            <a:r>
              <a:rPr lang="en-US" sz="2400" dirty="0"/>
              <a:t> (Ganesh Venkatesan)</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600200"/>
            <a:ext cx="10361084" cy="4875214"/>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dirty="0">
                <a:hlinkClick r:id="rId2"/>
              </a:rPr>
              <a:t>11-23/0880r2</a:t>
            </a:r>
            <a:r>
              <a:rPr lang="en-US" sz="2200" dirty="0"/>
              <a:t> (Harry Bims)</a:t>
            </a:r>
          </a:p>
          <a:p>
            <a:pPr marL="628650" lvl="2" indent="-400050">
              <a:lnSpc>
                <a:spcPct val="90000"/>
              </a:lnSpc>
              <a:spcBef>
                <a:spcPts val="300"/>
              </a:spcBef>
              <a:buFont typeface="Arial" pitchFamily="34" charset="0"/>
              <a:buChar char="•"/>
              <a:defRPr/>
            </a:pPr>
            <a:r>
              <a:rPr lang="en-US" sz="2400" b="0" dirty="0"/>
              <a:t>Need help/support from volunteers to work on this</a:t>
            </a:r>
          </a:p>
          <a:p>
            <a:pPr marL="228600" lvl="2" indent="0">
              <a:lnSpc>
                <a:spcPct val="90000"/>
              </a:lnSpc>
              <a:spcBef>
                <a:spcPts val="300"/>
              </a:spcBef>
              <a:defRPr/>
            </a:pPr>
            <a:r>
              <a:rPr lang="en-US" sz="2400" b="1" dirty="0"/>
              <a:t>Possible Annexes?:</a:t>
            </a:r>
          </a:p>
          <a:p>
            <a:pPr marL="628650" lvl="2" indent="-400050">
              <a:lnSpc>
                <a:spcPct val="90000"/>
              </a:lnSpc>
              <a:spcBef>
                <a:spcPts val="300"/>
              </a:spcBef>
              <a:buFont typeface="Arial" pitchFamily="34" charset="0"/>
              <a:buChar char="•"/>
              <a:defRPr/>
            </a:pPr>
            <a:r>
              <a:rPr lang="en-US" sz="2400" b="0" dirty="0"/>
              <a:t>“Frame Exchange” and “Frame Exchange Sequence” concepts, introduction?  (Does .15 concept have any relevance/starting-point for this?)</a:t>
            </a:r>
          </a:p>
          <a:p>
            <a:pPr marL="628650" lvl="2" indent="-400050">
              <a:lnSpc>
                <a:spcPct val="90000"/>
              </a:lnSpc>
              <a:spcBef>
                <a:spcPts val="300"/>
              </a:spcBef>
              <a:buFont typeface="Arial" pitchFamily="34" charset="0"/>
              <a:buChar char="•"/>
              <a:defRPr/>
            </a:pPr>
            <a:r>
              <a:rPr lang="en-US" sz="2400" dirty="0"/>
              <a:t>List/”index” of frame exchanges, as a “novice” introduction/reference list?</a:t>
            </a:r>
          </a:p>
          <a:p>
            <a:pPr marL="628650" lvl="2" indent="-400050">
              <a:lnSpc>
                <a:spcPct val="90000"/>
              </a:lnSpc>
              <a:spcBef>
                <a:spcPts val="300"/>
              </a:spcBef>
              <a:buFont typeface="Arial" pitchFamily="34" charset="0"/>
              <a:buChar char="•"/>
              <a:defRPr/>
            </a:pPr>
            <a:r>
              <a:rPr lang="en-US" sz="2400" b="0" dirty="0"/>
              <a:t>Put a</a:t>
            </a:r>
            <a:r>
              <a:rPr lang="en-US" sz="2400" dirty="0"/>
              <a:t>n informative discussion of “architecture” (portal, etc.) versus “real-world” implementations, in an Annex also – but that’s a separate task, in a separate Annex</a:t>
            </a:r>
            <a:endParaRPr lang="en-US" sz="24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L4S discussion way forward/plan?</a:t>
            </a:r>
          </a:p>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a:t>
            </a:r>
            <a:endParaRPr lang="en-US" altLang="en-US" dirty="0">
              <a:highlight>
                <a:srgbClr val="00FF00"/>
              </a:highlight>
            </a:endParaRPr>
          </a:p>
          <a:p>
            <a:pPr lvl="1" eaLnBrk="1" hangingPunct="1">
              <a:spcBef>
                <a:spcPts val="300"/>
              </a:spcBef>
            </a:pPr>
            <a:r>
              <a:rPr lang="en-US" altLang="en-US" dirty="0"/>
              <a:t>QoS/L4S topic</a:t>
            </a:r>
          </a:p>
          <a:p>
            <a:pPr lvl="1" eaLnBrk="1" hangingPunct="1">
              <a:spcBef>
                <a:spcPts val="300"/>
              </a:spcBef>
            </a:pPr>
            <a:r>
              <a:rPr lang="en-US" altLang="en-US" dirty="0"/>
              <a:t>Changes to align with IEEE Std 802 (removal of EPD/LPD, etc.)</a:t>
            </a:r>
          </a:p>
          <a:p>
            <a:pPr lvl="1" eaLnBrk="1" hangingPunct="1">
              <a:spcBef>
                <a:spcPts val="300"/>
              </a:spcBef>
            </a:pPr>
            <a:r>
              <a:rPr lang="en-US" altLang="en-US" dirty="0"/>
              <a:t>“Other” (slide 17)</a:t>
            </a:r>
          </a:p>
          <a:p>
            <a:pPr eaLnBrk="1" hangingPunct="1">
              <a:spcBef>
                <a:spcPts val="300"/>
              </a:spcBef>
            </a:pPr>
            <a:r>
              <a:rPr lang="en-US" altLang="en-US" dirty="0"/>
              <a:t>Nov session planning</a:t>
            </a:r>
          </a:p>
          <a:p>
            <a:pPr lvl="1" eaLnBrk="1" hangingPunct="1">
              <a:spcBef>
                <a:spcPts val="300"/>
              </a:spcBef>
            </a:pPr>
            <a:r>
              <a:rPr lang="en-US" altLang="en-US" dirty="0"/>
              <a:t>1 or 2 slots?</a:t>
            </a:r>
            <a:endParaRPr lang="en-US" altLang="en-US" dirty="0">
              <a:highlight>
                <a:srgbClr val="00FF00"/>
              </a:highlight>
            </a:endParaRPr>
          </a:p>
          <a:p>
            <a:pPr lvl="1" eaLnBrk="1" hangingPunct="1">
              <a:spcBef>
                <a:spcPts val="300"/>
              </a:spcBef>
            </a:pPr>
            <a:r>
              <a:rPr lang="en-US" altLang="en-US" dirty="0"/>
              <a:t>Topics? Annex G, 802REVc, WBA QoS/L4S liaison follow-up, “Other” (slides 20 &amp; 17)</a:t>
            </a:r>
          </a:p>
          <a:p>
            <a:pPr eaLnBrk="1" hangingPunct="1">
              <a:spcBef>
                <a:spcPts val="300"/>
              </a:spcBef>
            </a:pPr>
            <a:r>
              <a:rPr lang="en-US" altLang="en-US" dirty="0"/>
              <a:t>Next Teleconference(s):</a:t>
            </a:r>
          </a:p>
          <a:p>
            <a:pPr lvl="1" eaLnBrk="1" hangingPunct="1">
              <a:spcBef>
                <a:spcPts val="300"/>
              </a:spcBef>
            </a:pPr>
            <a:r>
              <a:rPr lang="en-US" altLang="en-US" dirty="0"/>
              <a:t>Sept to Nov teleconference plan…  Any/How many telecons?</a:t>
            </a:r>
            <a:endParaRPr lang="en-US" altLang="en-US" dirty="0">
              <a:solidFill>
                <a:srgbClr val="FF0000"/>
              </a:solidFill>
            </a:endParaRPr>
          </a:p>
          <a:p>
            <a:pPr lvl="2" eaLnBrk="1" hangingPunct="1">
              <a:spcBef>
                <a:spcPts val="300"/>
              </a:spcBef>
            </a:pPr>
            <a:r>
              <a:rPr lang="en-US" altLang="en-US" dirty="0"/>
              <a:t>Conflicts to avoid: 802REVc</a:t>
            </a:r>
          </a:p>
          <a:p>
            <a:pPr lvl="2" eaLnBrk="1" hangingPunct="1">
              <a:spcBef>
                <a:spcPts val="300"/>
              </a:spcBef>
            </a:pPr>
            <a:r>
              <a:rPr lang="en-US" altLang="en-US" dirty="0"/>
              <a:t>Continue with Monday 1PM ET  (2 hours) or 2PM ET (1 hour)?  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September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September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https://cvent.me/LBkMEE</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Date</a:t>
            </a:r>
            <a:endParaRPr lang="en-GB" dirty="0"/>
          </a:p>
        </p:txBody>
      </p:sp>
    </p:spTree>
    <p:extLst>
      <p:ext uri="{BB962C8B-B14F-4D97-AF65-F5344CB8AC3E}">
        <p14:creationId xmlns:p14="http://schemas.microsoft.com/office/powerpoint/2010/main" val="4103597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33208</TotalTime>
  <Words>2397</Words>
  <Application>Microsoft Office PowerPoint</Application>
  <PresentationFormat>Widescreen</PresentationFormat>
  <Paragraphs>244</Paragraphs>
  <Slides>23</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vt:lpstr>
      <vt:lpstr>Calibri</vt:lpstr>
      <vt:lpstr>Helvetica</vt:lpstr>
      <vt:lpstr>Monotype Sorts</vt:lpstr>
      <vt:lpstr>Segoe UI</vt:lpstr>
      <vt:lpstr>Times New Roman</vt:lpstr>
      <vt:lpstr>Office Theme</vt:lpstr>
      <vt:lpstr>Document</vt:lpstr>
      <vt:lpstr>ARC-SC-agenda-September-2024</vt:lpstr>
      <vt:lpstr>Abstract</vt:lpstr>
      <vt:lpstr>IEEE 802.11   Architecture Standing Committee</vt:lpstr>
      <vt:lpstr>Registration for the September IEEE 802 interim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9 Sept (Mon) 16:00, 12 Sept (Thurs) 8:00</vt:lpstr>
      <vt:lpstr>ARC (Architecture) – Other</vt:lpstr>
      <vt:lpstr>Prior meeting minutes</vt:lpstr>
      <vt:lpstr>IEEE Std 802 revision (P802REVc)</vt:lpstr>
      <vt:lpstr>P802REVc – Other ARC work</vt:lpstr>
      <vt:lpstr>WBA liaison on QoS (and L4S)</vt:lpstr>
      <vt:lpstr>Annex G way forward – Step 2</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182</cp:revision>
  <cp:lastPrinted>1601-01-01T00:00:00Z</cp:lastPrinted>
  <dcterms:created xsi:type="dcterms:W3CDTF">2021-01-26T19:12:38Z</dcterms:created>
  <dcterms:modified xsi:type="dcterms:W3CDTF">2024-09-10T21:09:23Z</dcterms:modified>
</cp:coreProperties>
</file>