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70" d="100"/>
          <a:sy n="70" d="100"/>
        </p:scale>
        <p:origin x="66"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24/09/08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 – Monday</a:t>
            </a:r>
          </a:p>
          <a:p>
            <a:pPr marL="800100" lvl="1" indent="-342900">
              <a:spcBef>
                <a:spcPts val="0"/>
              </a:spcBef>
              <a:spcAft>
                <a:spcPts val="0"/>
              </a:spcAft>
              <a:buFont typeface="Arial" panose="020B0604020202020204" pitchFamily="34" charset="0"/>
              <a:buChar char="•"/>
              <a:defRPr/>
            </a:pPr>
            <a:r>
              <a:rPr lang="en-US" sz="2400" dirty="0"/>
              <a:t>WBA liaison on QoS, and L4S (slide 22) – Monday</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 – Thursday</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 – where it fits</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QoS/L4S topic</a:t>
            </a:r>
          </a:p>
          <a:p>
            <a:pPr lvl="1" eaLnBrk="1" hangingPunct="1">
              <a:spcBef>
                <a:spcPts val="300"/>
              </a:spcBef>
            </a:pPr>
            <a:r>
              <a:rPr lang="en-US" altLang="en-US" dirty="0"/>
              <a:t>Changes to align with IEEE Std 802 (removal of EPD/LPD, etc.)</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(slides 20 &amp;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30991</TotalTime>
  <Words>2366</Words>
  <Application>Microsoft Office PowerPoint</Application>
  <PresentationFormat>Widescreen</PresentationFormat>
  <Paragraphs>243</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178</cp:revision>
  <cp:lastPrinted>1601-01-01T00:00:00Z</cp:lastPrinted>
  <dcterms:created xsi:type="dcterms:W3CDTF">2021-01-26T19:12:38Z</dcterms:created>
  <dcterms:modified xsi:type="dcterms:W3CDTF">2024-09-09T04:59:22Z</dcterms:modified>
</cp:coreProperties>
</file>