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305"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3" d="100"/>
          <a:sy n="93" d="100"/>
        </p:scale>
        <p:origin x="78" y="35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24/08/05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42-02-Mntg-p802-revc-d2-0-ballot-comments.od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PM2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19-20)</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21)</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11-24/1387 &lt;link </a:t>
            </a:r>
            <a:r>
              <a:rPr lang="en-US" sz="2400" b="1" dirty="0" err="1">
                <a:solidFill>
                  <a:srgbClr val="000000"/>
                </a:solidFill>
              </a:rPr>
              <a:t>tbd</a:t>
            </a:r>
            <a:r>
              <a:rPr lang="en-US" sz="2400" b="1" dirty="0">
                <a:solidFill>
                  <a:srgbClr val="000000"/>
                </a:solidFill>
              </a:rPr>
              <a:t>&gt;</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has moved into SA ballot process</a:t>
            </a:r>
          </a:p>
          <a:p>
            <a:pPr lvl="1">
              <a:spcBef>
                <a:spcPts val="0"/>
              </a:spcBef>
              <a:spcAft>
                <a:spcPts val="600"/>
              </a:spcAft>
              <a:buFont typeface="Arial" panose="020B0604020202020204" pitchFamily="34" charset="0"/>
              <a:buChar char="•"/>
              <a:defRPr/>
            </a:pPr>
            <a:r>
              <a:rPr lang="en-US" sz="2200" dirty="0"/>
              <a:t>Comment resolution will meet ??</a:t>
            </a:r>
          </a:p>
          <a:p>
            <a:pPr lvl="1">
              <a:spcBef>
                <a:spcPts val="0"/>
              </a:spcBef>
              <a:spcAft>
                <a:spcPts val="600"/>
              </a:spcAft>
              <a:buFont typeface="Arial" panose="020B0604020202020204" pitchFamily="34" charset="0"/>
              <a:buChar char="•"/>
              <a:defRPr/>
            </a:pPr>
            <a:r>
              <a:rPr lang="en-US" sz="2200" dirty="0"/>
              <a:t>Comments submitted/disposition: </a:t>
            </a:r>
            <a:r>
              <a:rPr lang="en-US" sz="2200" dirty="0">
                <a:hlinkClick r:id="rId3"/>
              </a:rPr>
              <a:t>https://mentor.ieee.org/802.1/dcn/24/1-24-0042-02-Mntg-p802-revc-d2-0-ballot-comments.ods</a:t>
            </a:r>
            <a:r>
              <a:rPr lang="en-US" sz="2200" dirty="0"/>
              <a: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specifically push for a resolution/direction?</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8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3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a:t>
            </a:r>
            <a:endParaRPr lang="en-US" altLang="en-US" dirty="0">
              <a:highlight>
                <a:srgbClr val="00FF00"/>
              </a:highlight>
            </a:endParaRPr>
          </a:p>
          <a:p>
            <a:pPr lvl="1" eaLnBrk="1" hangingPunct="1">
              <a:spcBef>
                <a:spcPts val="300"/>
              </a:spcBef>
            </a:pPr>
            <a:r>
              <a:rPr lang="en-US" altLang="en-US" dirty="0"/>
              <a:t>QoS topic</a:t>
            </a:r>
          </a:p>
          <a:p>
            <a:pPr lvl="1" eaLnBrk="1" hangingPunct="1">
              <a:spcBef>
                <a:spcPts val="300"/>
              </a:spcBef>
            </a:pPr>
            <a:r>
              <a:rPr lang="en-US" altLang="en-US" dirty="0"/>
              <a:t>Changes to align with removal of EPD/LPD from IEEE Std 802</a:t>
            </a:r>
          </a:p>
          <a:p>
            <a:pPr lvl="1" eaLnBrk="1" hangingPunct="1">
              <a:spcBef>
                <a:spcPts val="300"/>
              </a:spcBef>
            </a:pPr>
            <a:r>
              <a:rPr lang="en-US" altLang="en-US" dirty="0"/>
              <a:t>“Other” (slide 17)</a:t>
            </a:r>
          </a:p>
          <a:p>
            <a:pPr eaLnBrk="1" hangingPunct="1">
              <a:spcBef>
                <a:spcPts val="300"/>
              </a:spcBef>
            </a:pPr>
            <a:r>
              <a:rPr lang="en-US" altLang="en-US" dirty="0"/>
              <a:t>Nov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 liaison follow-up, “Other” (slide 17)</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30916</TotalTime>
  <Words>2374</Words>
  <Application>Microsoft Office PowerPoint</Application>
  <PresentationFormat>Widescreen</PresentationFormat>
  <Paragraphs>242</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171</cp:revision>
  <cp:lastPrinted>1601-01-01T00:00:00Z</cp:lastPrinted>
  <dcterms:created xsi:type="dcterms:W3CDTF">2021-01-26T19:12:38Z</dcterms:created>
  <dcterms:modified xsi:type="dcterms:W3CDTF">2024-08-05T23:40:38Z</dcterms:modified>
</cp:coreProperties>
</file>