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1072" r:id="rId4"/>
    <p:sldId id="2462" r:id="rId5"/>
    <p:sldId id="649" r:id="rId6"/>
    <p:sldId id="2459" r:id="rId7"/>
    <p:sldId id="1178" r:id="rId8"/>
    <p:sldId id="2460" r:id="rId9"/>
    <p:sldId id="103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2" d="100"/>
          <a:sy n="92" d="100"/>
        </p:scale>
        <p:origin x="72" y="24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802.11-24/1368r0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802.11-24/1368r0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802.11-24/1368r0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802.11-24/1368r0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02-00-000m-minutes-for-revme-2024-july-montreal.docx" TargetMode="External"/><Relationship Id="rId2" Type="http://schemas.openxmlformats.org/officeDocument/2006/relationships/hyperlink" Target="https://mentor.ieee.org/802.11/dcn/24/11-24-1399-00-000m-minutes-for-revme-2024-august-12-telec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1437-00-00bh-802-11bh-telecon-minutes-august-20-2024.docx" TargetMode="External"/><Relationship Id="rId5" Type="http://schemas.openxmlformats.org/officeDocument/2006/relationships/hyperlink" Target="https://mentor.ieee.org/802.11/dcn/24/11-24-1292-00-00be-tgbe-july-2024-meeting-minutes.docx" TargetMode="External"/><Relationship Id="rId4" Type="http://schemas.openxmlformats.org/officeDocument/2006/relationships/hyperlink" Target="https://mentor.ieee.org/802.11/dcn/24/11-24-1412-02-00be-tgbe-july-september-teleconference-minutes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er.ieee.org/groups/802/11/PARs/P802.11bk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3/ec-23-0155-00-ACSD-p802-11bk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879287" progId="Word.Document.8">
                  <p:embed/>
                </p:oleObj>
              </mc:Choice>
              <mc:Fallback>
                <p:oleObj name="Document" r:id="rId3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September 2024 802.11 WG interim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 for the mid-week plenary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(September 11)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Final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the following minutes:</a:t>
            </a:r>
          </a:p>
          <a:p>
            <a:r>
              <a:rPr lang="en-US" sz="1800" dirty="0">
                <a:solidFill>
                  <a:schemeClr val="tx1"/>
                </a:solidFill>
                <a:hlinkClick r:id="rId2"/>
              </a:rPr>
              <a:t>https://mentor.ieee.org/802.11/dcn/24/11-24-1399-00-000m-minutes-for-revme-2024-august-12-telecon.docx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hlinkClick r:id="rId3"/>
              </a:rPr>
              <a:t>https://mentor.ieee.org/802.11/dcn/24/11-24-1302-00-000m-minutes-for-revme-2024-july-montreal.docx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hlinkClick r:id="rId4"/>
              </a:rPr>
              <a:t>https://mentor.ieee.org/802.11/dcn/24/11-24-1412-02-00be-tgbe-july-september-teleconference-minutes.docx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hlinkClick r:id="rId5"/>
              </a:rPr>
              <a:t>https://mentor.ieee.org/802.11/dcn/24/11-24-1292-00-00be-tgbe-july-2024-meeting-minutes.docx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hlinkClick r:id="rId6"/>
              </a:rPr>
              <a:t>https://mentor.ieee.org/802.11/dcn/24/11-24-1437-00-00bh-802-11bh-telecon-minutes-august-20-2024.docx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xx, Second: xx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71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P802.11bk </a:t>
            </a:r>
            <a:r>
              <a:rPr lang="en-GB" dirty="0"/>
              <a:t>SA</a:t>
            </a:r>
            <a:r>
              <a:rPr lang="en-GB" b="1" dirty="0"/>
              <a:t>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document 11-24-1446r2 as the report to the IEEE 802 LMSC on the requirements for unconditional approval to forward P802.11bk  D3.0 to SA Ballot,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Request the IEEE 802 LMSC to unconditionally approve forwarding P802.11bk D3.0 to SA ballot.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r>
              <a:rPr lang="en-US" sz="2000" dirty="0"/>
              <a:t>, Second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</a:t>
            </a:r>
            <a:r>
              <a:rPr lang="en-GB" sz="2000" dirty="0"/>
              <a:t>Moved:  Stephen McCann, 2</a:t>
            </a:r>
            <a:r>
              <a:rPr lang="en-GB" sz="2000" baseline="30000" dirty="0"/>
              <a:t>nd</a:t>
            </a:r>
            <a:r>
              <a:rPr lang="en-GB" sz="2000" dirty="0"/>
              <a:t>: Ali </a:t>
            </a:r>
            <a:r>
              <a:rPr lang="en-GB" sz="2000" dirty="0" err="1"/>
              <a:t>Raissinia</a:t>
            </a:r>
            <a:r>
              <a:rPr lang="en-GB" sz="2000" dirty="0"/>
              <a:t>, Result: Yes: 14, No: 0, Abstain: 1</a:t>
            </a:r>
            <a:r>
              <a:rPr lang="en-US" sz="2000" dirty="0"/>
              <a:t>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b="1" dirty="0"/>
              <a:t>P802.11bk PAR </a:t>
            </a:r>
            <a:r>
              <a:rPr lang="en-GB" dirty="0"/>
              <a:t>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Re-affirm the P802.11bk PAR in </a:t>
            </a:r>
            <a:r>
              <a:rPr lang="en-GB" sz="2000" dirty="0">
                <a:solidFill>
                  <a:schemeClr val="tx1"/>
                </a:solidFill>
                <a:hlinkClick r:id="rId2"/>
              </a:rPr>
              <a:t>https://grouper.ieee.org/groups/802/11/PARs/P802.11bk.pdf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r>
              <a:rPr lang="en-US" sz="2000" dirty="0"/>
              <a:t>, Second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</a:t>
            </a:r>
            <a:r>
              <a:rPr lang="en-GB" sz="2000" dirty="0"/>
              <a:t>Moved: Christian Berger, 2</a:t>
            </a:r>
            <a:r>
              <a:rPr lang="en-GB" sz="2000" baseline="30000" dirty="0"/>
              <a:t>nd</a:t>
            </a:r>
            <a:r>
              <a:rPr lang="en-GB" sz="2000" dirty="0"/>
              <a:t>: Roy Want, Result: Yes: 12, No: 0 , Abstain: 0</a:t>
            </a:r>
            <a:r>
              <a:rPr lang="en-US" sz="2000" dirty="0"/>
              <a:t>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83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4: P802.11bk CSD </a:t>
            </a:r>
            <a:r>
              <a:rPr lang="en-GB" altLang="zh-CN" sz="3200" dirty="0"/>
              <a:t>re-affirmation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GB" altLang="zh-CN" sz="2000" dirty="0"/>
              <a:t>Re-affirm the P802.11bk CSD in </a:t>
            </a:r>
            <a:r>
              <a:rPr lang="en-GB" altLang="zh-CN" sz="2000" dirty="0">
                <a:hlinkClick r:id="rId3"/>
              </a:rPr>
              <a:t>https://mentor.ieee.org/802-ec/dcn/23/ec-23-0155-00-ACSD-p802-11bk.docx</a:t>
            </a:r>
            <a:r>
              <a:rPr lang="en-US" altLang="zh-CN" sz="2000" dirty="0"/>
              <a:t>. 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r>
              <a:rPr lang="en-US" sz="2000" dirty="0"/>
              <a:t>, Second xx</a:t>
            </a:r>
          </a:p>
          <a:p>
            <a:endParaRPr lang="en-US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Result: Yes: xx, No: xx, Abstain: xx (Motion passes/fails)</a:t>
            </a:r>
          </a:p>
          <a:p>
            <a:pPr marL="0" indent="0">
              <a:buNone/>
            </a:pPr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</a:t>
            </a:r>
            <a:r>
              <a:rPr lang="en-GB" sz="2000" dirty="0"/>
              <a:t>Moved: Peter Yee, 2</a:t>
            </a:r>
            <a:r>
              <a:rPr lang="en-GB" sz="2000" baseline="30000" dirty="0"/>
              <a:t>nd</a:t>
            </a:r>
            <a:r>
              <a:rPr lang="en-GB" sz="2000" dirty="0"/>
              <a:t>: Christian Berger, Result: Yes: 13, No: 0, Abstain: 0</a:t>
            </a:r>
            <a:r>
              <a:rPr lang="en-US" sz="2000" dirty="0"/>
              <a:t>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(September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September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xx</a:t>
            </a:r>
          </a:p>
          <a:p>
            <a:pPr lvl="2"/>
            <a:r>
              <a:rPr lang="en-US" sz="2000" b="1" dirty="0"/>
              <a:t>No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554</TotalTime>
  <Words>603</Words>
  <Application>Microsoft Office PowerPoint</Application>
  <PresentationFormat>Widescreen</PresentationFormat>
  <Paragraphs>109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微软雅黑</vt:lpstr>
      <vt:lpstr>Arial Unicode MS</vt:lpstr>
      <vt:lpstr>Times New Roman</vt:lpstr>
      <vt:lpstr>Office Theme</vt:lpstr>
      <vt:lpstr>Document</vt:lpstr>
      <vt:lpstr>802.11 September 2024 WG Motions</vt:lpstr>
      <vt:lpstr>Abstract</vt:lpstr>
      <vt:lpstr>WeDNESDAY (September 11) </vt:lpstr>
      <vt:lpstr>Motion 1: Final TG minutes</vt:lpstr>
      <vt:lpstr>Motion 2: P802.11bk SA Ballot</vt:lpstr>
      <vt:lpstr>Motion 3: P802.11bk PAR re-affirmation</vt:lpstr>
      <vt:lpstr>PowerPoint Presentation</vt:lpstr>
      <vt:lpstr>FRIDAY (September 13) </vt:lpstr>
      <vt:lpstr>Straw Poll: September Interim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2064</cp:revision>
  <cp:lastPrinted>1601-01-01T00:00:00Z</cp:lastPrinted>
  <dcterms:created xsi:type="dcterms:W3CDTF">2018-05-10T16:45:22Z</dcterms:created>
  <dcterms:modified xsi:type="dcterms:W3CDTF">2024-09-10T23:42:27Z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1721403862</vt:lpwstr>
  </property>
</Properties>
</file>