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2" r:id="rId2"/>
  </p:sldMasterIdLst>
  <p:notesMasterIdLst>
    <p:notesMasterId r:id="rId30"/>
  </p:notesMasterIdLst>
  <p:handoutMasterIdLst>
    <p:handoutMasterId r:id="rId31"/>
  </p:handoutMasterIdLst>
  <p:sldIdLst>
    <p:sldId id="522" r:id="rId3"/>
    <p:sldId id="523" r:id="rId4"/>
    <p:sldId id="524" r:id="rId5"/>
    <p:sldId id="525" r:id="rId6"/>
    <p:sldId id="526" r:id="rId7"/>
    <p:sldId id="527" r:id="rId8"/>
    <p:sldId id="528" r:id="rId9"/>
    <p:sldId id="529" r:id="rId10"/>
    <p:sldId id="530" r:id="rId11"/>
    <p:sldId id="531" r:id="rId12"/>
    <p:sldId id="532" r:id="rId13"/>
    <p:sldId id="430" r:id="rId14"/>
    <p:sldId id="378" r:id="rId15"/>
    <p:sldId id="374" r:id="rId16"/>
    <p:sldId id="422" r:id="rId17"/>
    <p:sldId id="496" r:id="rId18"/>
    <p:sldId id="398" r:id="rId19"/>
    <p:sldId id="379" r:id="rId20"/>
    <p:sldId id="383" r:id="rId21"/>
    <p:sldId id="564" r:id="rId22"/>
    <p:sldId id="572" r:id="rId23"/>
    <p:sldId id="571" r:id="rId24"/>
    <p:sldId id="550" r:id="rId25"/>
    <p:sldId id="569" r:id="rId26"/>
    <p:sldId id="489" r:id="rId27"/>
    <p:sldId id="458" r:id="rId28"/>
    <p:sldId id="562" r:id="rId29"/>
  </p:sldIdLst>
  <p:sldSz cx="12192000" cy="6858000"/>
  <p:notesSz cx="6858000" cy="9296400"/>
  <p:defaultTextStyle>
    <a:defPPr>
      <a:defRPr lang="en-US"/>
    </a:defPPr>
    <a:lvl1pPr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3">
          <p15:clr>
            <a:srgbClr val="A4A3A4"/>
          </p15:clr>
        </p15:guide>
        <p15:guide id="2" pos="284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85FFE0"/>
    <a:srgbClr val="CCFFCC"/>
    <a:srgbClr val="FFCCFF"/>
    <a:srgbClr val="FF00FF"/>
    <a:srgbClr val="FF33CC"/>
    <a:srgbClr val="00CC99"/>
    <a:srgbClr val="FFFFCC"/>
    <a:srgbClr val="FF97DA"/>
    <a:srgbClr val="99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52EC28F-C178-42EE-AC71-BB2F1848D7FD}" v="57" dt="2024-09-06T21:08:00.62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8934" autoAdjust="0"/>
    <p:restoredTop sz="92269" autoAdjust="0"/>
  </p:normalViewPr>
  <p:slideViewPr>
    <p:cSldViewPr>
      <p:cViewPr varScale="1">
        <p:scale>
          <a:sx n="95" d="100"/>
          <a:sy n="95" d="100"/>
        </p:scale>
        <p:origin x="485" y="72"/>
      </p:cViewPr>
      <p:guideLst>
        <p:guide orient="horz" pos="2160"/>
        <p:guide pos="3840"/>
      </p:guideLst>
    </p:cSldViewPr>
  </p:slideViewPr>
  <p:outlineViewPr>
    <p:cViewPr>
      <p:scale>
        <a:sx n="33" d="100"/>
        <a:sy n="33" d="100"/>
      </p:scale>
      <p:origin x="0" y="-2448"/>
    </p:cViewPr>
  </p:outlineViewPr>
  <p:notesTextViewPr>
    <p:cViewPr>
      <p:scale>
        <a:sx n="3" d="2"/>
        <a:sy n="3" d="2"/>
      </p:scale>
      <p:origin x="0" y="0"/>
    </p:cViewPr>
  </p:notesTextViewPr>
  <p:sorterViewPr>
    <p:cViewPr varScale="1">
      <p:scale>
        <a:sx n="1" d="1"/>
        <a:sy n="1" d="1"/>
      </p:scale>
      <p:origin x="0" y="0"/>
    </p:cViewPr>
  </p:sorterViewPr>
  <p:notesViewPr>
    <p:cSldViewPr>
      <p:cViewPr>
        <p:scale>
          <a:sx n="100" d="100"/>
          <a:sy n="100" d="100"/>
        </p:scale>
        <p:origin x="-1506" y="42"/>
      </p:cViewPr>
      <p:guideLst>
        <p:guide orient="horz" pos="2163"/>
        <p:guide pos="2848"/>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microsoft.com/office/2016/11/relationships/changesInfo" Target="changesInfos/changesInfo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 Id="rId8" Type="http://schemas.openxmlformats.org/officeDocument/2006/relationships/slide" Target="slides/slide6.xml"/><Relationship Id="rId3"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Robert" userId="8f61b79c-1993-4b76-a5c5-6bb0e2071c28" providerId="ADAL" clId="{452EC28F-C178-42EE-AC71-BB2F1848D7FD}"/>
    <pc:docChg chg="undo custSel addSld delSld modSld modMainMaster">
      <pc:chgData name="Stacey, Robert" userId="8f61b79c-1993-4b76-a5c5-6bb0e2071c28" providerId="ADAL" clId="{452EC28F-C178-42EE-AC71-BB2F1848D7FD}" dt="2024-09-06T21:12:27.585" v="1287" actId="6549"/>
      <pc:docMkLst>
        <pc:docMk/>
      </pc:docMkLst>
      <pc:sldChg chg="modSp mod">
        <pc:chgData name="Stacey, Robert" userId="8f61b79c-1993-4b76-a5c5-6bb0e2071c28" providerId="ADAL" clId="{452EC28F-C178-42EE-AC71-BB2F1848D7FD}" dt="2024-09-03T19:29:56.719" v="192" actId="6549"/>
        <pc:sldMkLst>
          <pc:docMk/>
          <pc:sldMk cId="0" sldId="374"/>
        </pc:sldMkLst>
        <pc:spChg chg="mod">
          <ac:chgData name="Stacey, Robert" userId="8f61b79c-1993-4b76-a5c5-6bb0e2071c28" providerId="ADAL" clId="{452EC28F-C178-42EE-AC71-BB2F1848D7FD}" dt="2024-09-03T19:29:56.719" v="192" actId="6549"/>
          <ac:spMkLst>
            <pc:docMk/>
            <pc:sldMk cId="0" sldId="374"/>
            <ac:spMk id="76805" creationId="{00000000-0000-0000-0000-000000000000}"/>
          </ac:spMkLst>
        </pc:spChg>
      </pc:sldChg>
      <pc:sldChg chg="modSp mod">
        <pc:chgData name="Stacey, Robert" userId="8f61b79c-1993-4b76-a5c5-6bb0e2071c28" providerId="ADAL" clId="{452EC28F-C178-42EE-AC71-BB2F1848D7FD}" dt="2024-09-03T19:33:34.655" v="220" actId="6549"/>
        <pc:sldMkLst>
          <pc:docMk/>
          <pc:sldMk cId="0" sldId="378"/>
        </pc:sldMkLst>
        <pc:spChg chg="mod">
          <ac:chgData name="Stacey, Robert" userId="8f61b79c-1993-4b76-a5c5-6bb0e2071c28" providerId="ADAL" clId="{452EC28F-C178-42EE-AC71-BB2F1848D7FD}" dt="2024-09-03T19:33:34.655" v="220" actId="6549"/>
          <ac:spMkLst>
            <pc:docMk/>
            <pc:sldMk cId="0" sldId="378"/>
            <ac:spMk id="4" creationId="{00000000-0000-0000-0000-000000000000}"/>
          </ac:spMkLst>
        </pc:spChg>
      </pc:sldChg>
      <pc:sldChg chg="modSp mod">
        <pc:chgData name="Stacey, Robert" userId="8f61b79c-1993-4b76-a5c5-6bb0e2071c28" providerId="ADAL" clId="{452EC28F-C178-42EE-AC71-BB2F1848D7FD}" dt="2024-09-03T19:49:16.397" v="382" actId="2165"/>
        <pc:sldMkLst>
          <pc:docMk/>
          <pc:sldMk cId="0" sldId="379"/>
        </pc:sldMkLst>
        <pc:graphicFrameChg chg="mod modGraphic">
          <ac:chgData name="Stacey, Robert" userId="8f61b79c-1993-4b76-a5c5-6bb0e2071c28" providerId="ADAL" clId="{452EC28F-C178-42EE-AC71-BB2F1848D7FD}" dt="2024-09-03T19:49:16.397" v="382" actId="2165"/>
          <ac:graphicFrameMkLst>
            <pc:docMk/>
            <pc:sldMk cId="0" sldId="379"/>
            <ac:graphicFrameMk id="7" creationId="{00000000-0000-0000-0000-000000000000}"/>
          </ac:graphicFrameMkLst>
        </pc:graphicFrameChg>
      </pc:sldChg>
      <pc:sldChg chg="modSp mod">
        <pc:chgData name="Stacey, Robert" userId="8f61b79c-1993-4b76-a5c5-6bb0e2071c28" providerId="ADAL" clId="{452EC28F-C178-42EE-AC71-BB2F1848D7FD}" dt="2024-09-03T20:25:04.955" v="914" actId="1076"/>
        <pc:sldMkLst>
          <pc:docMk/>
          <pc:sldMk cId="0" sldId="383"/>
        </pc:sldMkLst>
        <pc:spChg chg="mod">
          <ac:chgData name="Stacey, Robert" userId="8f61b79c-1993-4b76-a5c5-6bb0e2071c28" providerId="ADAL" clId="{452EC28F-C178-42EE-AC71-BB2F1848D7FD}" dt="2024-09-03T20:25:04.955" v="914" actId="1076"/>
          <ac:spMkLst>
            <pc:docMk/>
            <pc:sldMk cId="0" sldId="383"/>
            <ac:spMk id="22534" creationId="{00000000-0000-0000-0000-000000000000}"/>
          </ac:spMkLst>
        </pc:spChg>
        <pc:graphicFrameChg chg="modGraphic">
          <ac:chgData name="Stacey, Robert" userId="8f61b79c-1993-4b76-a5c5-6bb0e2071c28" providerId="ADAL" clId="{452EC28F-C178-42EE-AC71-BB2F1848D7FD}" dt="2024-09-03T20:24:26.312" v="904" actId="20577"/>
          <ac:graphicFrameMkLst>
            <pc:docMk/>
            <pc:sldMk cId="0" sldId="383"/>
            <ac:graphicFrameMk id="5" creationId="{00000000-0000-0000-0000-000000000000}"/>
          </ac:graphicFrameMkLst>
        </pc:graphicFrameChg>
      </pc:sldChg>
      <pc:sldChg chg="addSp delSp modSp mod">
        <pc:chgData name="Stacey, Robert" userId="8f61b79c-1993-4b76-a5c5-6bb0e2071c28" providerId="ADAL" clId="{452EC28F-C178-42EE-AC71-BB2F1848D7FD}" dt="2024-09-03T20:22:55.233" v="897" actId="14100"/>
        <pc:sldMkLst>
          <pc:docMk/>
          <pc:sldMk cId="2016195735" sldId="398"/>
        </pc:sldMkLst>
        <pc:spChg chg="add del mod">
          <ac:chgData name="Stacey, Robert" userId="8f61b79c-1993-4b76-a5c5-6bb0e2071c28" providerId="ADAL" clId="{452EC28F-C178-42EE-AC71-BB2F1848D7FD}" dt="2024-09-03T20:19:20.100" v="824" actId="478"/>
          <ac:spMkLst>
            <pc:docMk/>
            <pc:sldMk cId="2016195735" sldId="398"/>
            <ac:spMk id="6" creationId="{BD81BD06-00DF-A41E-ECF2-CD384B1BC8CE}"/>
          </ac:spMkLst>
        </pc:spChg>
        <pc:spChg chg="add mod">
          <ac:chgData name="Stacey, Robert" userId="8f61b79c-1993-4b76-a5c5-6bb0e2071c28" providerId="ADAL" clId="{452EC28F-C178-42EE-AC71-BB2F1848D7FD}" dt="2024-09-03T20:21:41.581" v="859" actId="1076"/>
          <ac:spMkLst>
            <pc:docMk/>
            <pc:sldMk cId="2016195735" sldId="398"/>
            <ac:spMk id="8" creationId="{D2DAA90C-0E6A-ACB4-A2C9-BA8B958F7FFF}"/>
          </ac:spMkLst>
        </pc:spChg>
        <pc:spChg chg="add mod">
          <ac:chgData name="Stacey, Robert" userId="8f61b79c-1993-4b76-a5c5-6bb0e2071c28" providerId="ADAL" clId="{452EC28F-C178-42EE-AC71-BB2F1848D7FD}" dt="2024-09-03T20:17:23.559" v="820"/>
          <ac:spMkLst>
            <pc:docMk/>
            <pc:sldMk cId="2016195735" sldId="398"/>
            <ac:spMk id="14" creationId="{27FDC6BB-8A11-449B-8EC3-2CDEDE81EEAE}"/>
          </ac:spMkLst>
        </pc:spChg>
        <pc:spChg chg="add mod">
          <ac:chgData name="Stacey, Robert" userId="8f61b79c-1993-4b76-a5c5-6bb0e2071c28" providerId="ADAL" clId="{452EC28F-C178-42EE-AC71-BB2F1848D7FD}" dt="2024-09-03T20:19:23.478" v="825" actId="1038"/>
          <ac:spMkLst>
            <pc:docMk/>
            <pc:sldMk cId="2016195735" sldId="398"/>
            <ac:spMk id="18" creationId="{FF610610-80EF-CA5A-C176-230A30B252AA}"/>
          </ac:spMkLst>
        </pc:spChg>
        <pc:spChg chg="add mod">
          <ac:chgData name="Stacey, Robert" userId="8f61b79c-1993-4b76-a5c5-6bb0e2071c28" providerId="ADAL" clId="{452EC28F-C178-42EE-AC71-BB2F1848D7FD}" dt="2024-09-03T20:22:30.780" v="895" actId="1076"/>
          <ac:spMkLst>
            <pc:docMk/>
            <pc:sldMk cId="2016195735" sldId="398"/>
            <ac:spMk id="22" creationId="{46B4A2CD-56A6-C352-8745-D9E19D9D8856}"/>
          </ac:spMkLst>
        </pc:spChg>
        <pc:spChg chg="add mod">
          <ac:chgData name="Stacey, Robert" userId="8f61b79c-1993-4b76-a5c5-6bb0e2071c28" providerId="ADAL" clId="{452EC28F-C178-42EE-AC71-BB2F1848D7FD}" dt="2024-09-03T20:22:55.233" v="897" actId="14100"/>
          <ac:spMkLst>
            <pc:docMk/>
            <pc:sldMk cId="2016195735" sldId="398"/>
            <ac:spMk id="26" creationId="{6E5DEFD6-FCE7-4FCE-A14F-045B4C016621}"/>
          </ac:spMkLst>
        </pc:spChg>
        <pc:inkChg chg="add del">
          <ac:chgData name="Stacey, Robert" userId="8f61b79c-1993-4b76-a5c5-6bb0e2071c28" providerId="ADAL" clId="{452EC28F-C178-42EE-AC71-BB2F1848D7FD}" dt="2024-09-03T20:15:49.157" v="814" actId="34122"/>
          <ac:inkMkLst>
            <pc:docMk/>
            <pc:sldMk cId="2016195735" sldId="398"/>
            <ac:inkMk id="16" creationId="{249852EF-514B-10C2-C2B1-06155CA0CA4A}"/>
          </ac:inkMkLst>
        </pc:inkChg>
        <pc:inkChg chg="add del">
          <ac:chgData name="Stacey, Robert" userId="8f61b79c-1993-4b76-a5c5-6bb0e2071c28" providerId="ADAL" clId="{452EC28F-C178-42EE-AC71-BB2F1848D7FD}" dt="2024-09-03T20:15:59.144" v="816" actId="34122"/>
          <ac:inkMkLst>
            <pc:docMk/>
            <pc:sldMk cId="2016195735" sldId="398"/>
            <ac:inkMk id="17" creationId="{504C93C5-1B78-9168-582C-343EFC5F535C}"/>
          </ac:inkMkLst>
        </pc:inkChg>
        <pc:cxnChg chg="add del mod">
          <ac:chgData name="Stacey, Robert" userId="8f61b79c-1993-4b76-a5c5-6bb0e2071c28" providerId="ADAL" clId="{452EC28F-C178-42EE-AC71-BB2F1848D7FD}" dt="2024-09-03T20:21:10.634" v="846" actId="478"/>
          <ac:cxnSpMkLst>
            <pc:docMk/>
            <pc:sldMk cId="2016195735" sldId="398"/>
            <ac:cxnSpMk id="10" creationId="{1497C0F3-FEFB-728A-75F5-8B7DA80CB959}"/>
          </ac:cxnSpMkLst>
        </pc:cxnChg>
        <pc:cxnChg chg="add mod">
          <ac:chgData name="Stacey, Robert" userId="8f61b79c-1993-4b76-a5c5-6bb0e2071c28" providerId="ADAL" clId="{452EC28F-C178-42EE-AC71-BB2F1848D7FD}" dt="2024-09-03T20:22:42.344" v="896" actId="208"/>
          <ac:cxnSpMkLst>
            <pc:docMk/>
            <pc:sldMk cId="2016195735" sldId="398"/>
            <ac:cxnSpMk id="21" creationId="{0354D2DC-ED16-0BC2-E4CB-C1232FD538E0}"/>
          </ac:cxnSpMkLst>
        </pc:cxnChg>
      </pc:sldChg>
      <pc:sldChg chg="modSp mod">
        <pc:chgData name="Stacey, Robert" userId="8f61b79c-1993-4b76-a5c5-6bb0e2071c28" providerId="ADAL" clId="{452EC28F-C178-42EE-AC71-BB2F1848D7FD}" dt="2024-09-03T19:32:41.754" v="199" actId="13926"/>
        <pc:sldMkLst>
          <pc:docMk/>
          <pc:sldMk cId="2557909821" sldId="422"/>
        </pc:sldMkLst>
        <pc:graphicFrameChg chg="modGraphic">
          <ac:chgData name="Stacey, Robert" userId="8f61b79c-1993-4b76-a5c5-6bb0e2071c28" providerId="ADAL" clId="{452EC28F-C178-42EE-AC71-BB2F1848D7FD}" dt="2024-09-03T19:32:41.754" v="199" actId="13926"/>
          <ac:graphicFrameMkLst>
            <pc:docMk/>
            <pc:sldMk cId="2557909821" sldId="422"/>
            <ac:graphicFrameMk id="7" creationId="{00000000-0000-0000-0000-000000000000}"/>
          </ac:graphicFrameMkLst>
        </pc:graphicFrameChg>
      </pc:sldChg>
      <pc:sldChg chg="modSp mod">
        <pc:chgData name="Stacey, Robert" userId="8f61b79c-1993-4b76-a5c5-6bb0e2071c28" providerId="ADAL" clId="{452EC28F-C178-42EE-AC71-BB2F1848D7FD}" dt="2024-09-06T15:34:50.549" v="916" actId="20577"/>
        <pc:sldMkLst>
          <pc:docMk/>
          <pc:sldMk cId="109139153" sldId="522"/>
        </pc:sldMkLst>
        <pc:spChg chg="mod">
          <ac:chgData name="Stacey, Robert" userId="8f61b79c-1993-4b76-a5c5-6bb0e2071c28" providerId="ADAL" clId="{452EC28F-C178-42EE-AC71-BB2F1848D7FD}" dt="2024-09-03T19:19:23.611" v="125" actId="20577"/>
          <ac:spMkLst>
            <pc:docMk/>
            <pc:sldMk cId="109139153" sldId="522"/>
            <ac:spMk id="6149" creationId="{00000000-0000-0000-0000-000000000000}"/>
          </ac:spMkLst>
        </pc:spChg>
        <pc:spChg chg="mod">
          <ac:chgData name="Stacey, Robert" userId="8f61b79c-1993-4b76-a5c5-6bb0e2071c28" providerId="ADAL" clId="{452EC28F-C178-42EE-AC71-BB2F1848D7FD}" dt="2024-09-06T15:34:50.549" v="916" actId="20577"/>
          <ac:spMkLst>
            <pc:docMk/>
            <pc:sldMk cId="109139153" sldId="522"/>
            <ac:spMk id="6150" creationId="{00000000-0000-0000-0000-000000000000}"/>
          </ac:spMkLst>
        </pc:spChg>
      </pc:sldChg>
      <pc:sldChg chg="modSp mod">
        <pc:chgData name="Stacey, Robert" userId="8f61b79c-1993-4b76-a5c5-6bb0e2071c28" providerId="ADAL" clId="{452EC28F-C178-42EE-AC71-BB2F1848D7FD}" dt="2024-09-03T19:23:52.573" v="146" actId="20577"/>
        <pc:sldMkLst>
          <pc:docMk/>
          <pc:sldMk cId="609408808" sldId="523"/>
        </pc:sldMkLst>
        <pc:spChg chg="mod">
          <ac:chgData name="Stacey, Robert" userId="8f61b79c-1993-4b76-a5c5-6bb0e2071c28" providerId="ADAL" clId="{452EC28F-C178-42EE-AC71-BB2F1848D7FD}" dt="2024-09-03T19:23:52.573" v="146" actId="20577"/>
          <ac:spMkLst>
            <pc:docMk/>
            <pc:sldMk cId="609408808" sldId="523"/>
            <ac:spMk id="8195" creationId="{00000000-0000-0000-0000-000000000000}"/>
          </ac:spMkLst>
        </pc:spChg>
      </pc:sldChg>
      <pc:sldChg chg="modSp mod">
        <pc:chgData name="Stacey, Robert" userId="8f61b79c-1993-4b76-a5c5-6bb0e2071c28" providerId="ADAL" clId="{452EC28F-C178-42EE-AC71-BB2F1848D7FD}" dt="2024-09-06T18:58:58.449" v="1087" actId="6549"/>
        <pc:sldMkLst>
          <pc:docMk/>
          <pc:sldMk cId="984721981" sldId="525"/>
        </pc:sldMkLst>
        <pc:spChg chg="mod">
          <ac:chgData name="Stacey, Robert" userId="8f61b79c-1993-4b76-a5c5-6bb0e2071c28" providerId="ADAL" clId="{452EC28F-C178-42EE-AC71-BB2F1848D7FD}" dt="2024-09-06T18:58:58.449" v="1087" actId="6549"/>
          <ac:spMkLst>
            <pc:docMk/>
            <pc:sldMk cId="984721981" sldId="525"/>
            <ac:spMk id="2" creationId="{00000000-0000-0000-0000-000000000000}"/>
          </ac:spMkLst>
        </pc:spChg>
      </pc:sldChg>
      <pc:sldChg chg="modSp mod">
        <pc:chgData name="Stacey, Robert" userId="8f61b79c-1993-4b76-a5c5-6bb0e2071c28" providerId="ADAL" clId="{452EC28F-C178-42EE-AC71-BB2F1848D7FD}" dt="2024-09-03T19:54:27.738" v="663" actId="20577"/>
        <pc:sldMkLst>
          <pc:docMk/>
          <pc:sldMk cId="3429797880" sldId="526"/>
        </pc:sldMkLst>
        <pc:spChg chg="mod">
          <ac:chgData name="Stacey, Robert" userId="8f61b79c-1993-4b76-a5c5-6bb0e2071c28" providerId="ADAL" clId="{452EC28F-C178-42EE-AC71-BB2F1848D7FD}" dt="2024-09-03T19:54:27.738" v="663" actId="20577"/>
          <ac:spMkLst>
            <pc:docMk/>
            <pc:sldMk cId="3429797880" sldId="526"/>
            <ac:spMk id="7" creationId="{00000000-0000-0000-0000-000000000000}"/>
          </ac:spMkLst>
        </pc:spChg>
      </pc:sldChg>
      <pc:sldChg chg="modSp mod">
        <pc:chgData name="Stacey, Robert" userId="8f61b79c-1993-4b76-a5c5-6bb0e2071c28" providerId="ADAL" clId="{452EC28F-C178-42EE-AC71-BB2F1848D7FD}" dt="2024-09-03T19:55:05.844" v="666" actId="255"/>
        <pc:sldMkLst>
          <pc:docMk/>
          <pc:sldMk cId="3717701189" sldId="527"/>
        </pc:sldMkLst>
        <pc:spChg chg="mod">
          <ac:chgData name="Stacey, Robert" userId="8f61b79c-1993-4b76-a5c5-6bb0e2071c28" providerId="ADAL" clId="{452EC28F-C178-42EE-AC71-BB2F1848D7FD}" dt="2024-09-03T19:55:05.844" v="666" actId="255"/>
          <ac:spMkLst>
            <pc:docMk/>
            <pc:sldMk cId="3717701189" sldId="527"/>
            <ac:spMk id="15363" creationId="{00000000-0000-0000-0000-000000000000}"/>
          </ac:spMkLst>
        </pc:spChg>
      </pc:sldChg>
      <pc:sldChg chg="addSp delSp modSp mod">
        <pc:chgData name="Stacey, Robert" userId="8f61b79c-1993-4b76-a5c5-6bb0e2071c28" providerId="ADAL" clId="{452EC28F-C178-42EE-AC71-BB2F1848D7FD}" dt="2024-09-06T21:08:28.202" v="1263" actId="20577"/>
        <pc:sldMkLst>
          <pc:docMk/>
          <pc:sldMk cId="1711243814" sldId="528"/>
        </pc:sldMkLst>
        <pc:graphicFrameChg chg="add del mod modGraphic">
          <ac:chgData name="Stacey, Robert" userId="8f61b79c-1993-4b76-a5c5-6bb0e2071c28" providerId="ADAL" clId="{452EC28F-C178-42EE-AC71-BB2F1848D7FD}" dt="2024-09-06T21:07:57.783" v="1252" actId="478"/>
          <ac:graphicFrameMkLst>
            <pc:docMk/>
            <pc:sldMk cId="1711243814" sldId="528"/>
            <ac:graphicFrameMk id="4" creationId="{C77120B7-57D7-EE15-9862-5EB589BD1B6C}"/>
          </ac:graphicFrameMkLst>
        </pc:graphicFrameChg>
        <pc:graphicFrameChg chg="del">
          <ac:chgData name="Stacey, Robert" userId="8f61b79c-1993-4b76-a5c5-6bb0e2071c28" providerId="ADAL" clId="{452EC28F-C178-42EE-AC71-BB2F1848D7FD}" dt="2024-09-03T20:03:05.767" v="667" actId="478"/>
          <ac:graphicFrameMkLst>
            <pc:docMk/>
            <pc:sldMk cId="1711243814" sldId="528"/>
            <ac:graphicFrameMk id="5" creationId="{19717DBD-2873-7B83-6EF8-A004BD3EB8B8}"/>
          </ac:graphicFrameMkLst>
        </pc:graphicFrameChg>
        <pc:graphicFrameChg chg="add mod modGraphic">
          <ac:chgData name="Stacey, Robert" userId="8f61b79c-1993-4b76-a5c5-6bb0e2071c28" providerId="ADAL" clId="{452EC28F-C178-42EE-AC71-BB2F1848D7FD}" dt="2024-09-06T21:08:28.202" v="1263" actId="20577"/>
          <ac:graphicFrameMkLst>
            <pc:docMk/>
            <pc:sldMk cId="1711243814" sldId="528"/>
            <ac:graphicFrameMk id="5" creationId="{47A8609D-0C86-B194-87B0-BDAD27F4957D}"/>
          </ac:graphicFrameMkLst>
        </pc:graphicFrameChg>
      </pc:sldChg>
      <pc:sldChg chg="modSp mod">
        <pc:chgData name="Stacey, Robert" userId="8f61b79c-1993-4b76-a5c5-6bb0e2071c28" providerId="ADAL" clId="{452EC28F-C178-42EE-AC71-BB2F1848D7FD}" dt="2024-09-03T20:06:18.207" v="749" actId="20577"/>
        <pc:sldMkLst>
          <pc:docMk/>
          <pc:sldMk cId="723633442" sldId="529"/>
        </pc:sldMkLst>
        <pc:spChg chg="mod">
          <ac:chgData name="Stacey, Robert" userId="8f61b79c-1993-4b76-a5c5-6bb0e2071c28" providerId="ADAL" clId="{452EC28F-C178-42EE-AC71-BB2F1848D7FD}" dt="2024-09-03T20:06:18.207" v="749" actId="20577"/>
          <ac:spMkLst>
            <pc:docMk/>
            <pc:sldMk cId="723633442" sldId="529"/>
            <ac:spMk id="13315" creationId="{00000000-0000-0000-0000-000000000000}"/>
          </ac:spMkLst>
        </pc:spChg>
      </pc:sldChg>
      <pc:sldChg chg="modSp mod">
        <pc:chgData name="Stacey, Robert" userId="8f61b79c-1993-4b76-a5c5-6bb0e2071c28" providerId="ADAL" clId="{452EC28F-C178-42EE-AC71-BB2F1848D7FD}" dt="2024-09-06T21:10:16.769" v="1274" actId="6549"/>
        <pc:sldMkLst>
          <pc:docMk/>
          <pc:sldMk cId="371744886" sldId="530"/>
        </pc:sldMkLst>
        <pc:spChg chg="mod">
          <ac:chgData name="Stacey, Robert" userId="8f61b79c-1993-4b76-a5c5-6bb0e2071c28" providerId="ADAL" clId="{452EC28F-C178-42EE-AC71-BB2F1848D7FD}" dt="2024-09-06T21:10:16.769" v="1274" actId="6549"/>
          <ac:spMkLst>
            <pc:docMk/>
            <pc:sldMk cId="371744886" sldId="530"/>
            <ac:spMk id="13315" creationId="{00000000-0000-0000-0000-000000000000}"/>
          </ac:spMkLst>
        </pc:spChg>
      </pc:sldChg>
      <pc:sldChg chg="modSp mod">
        <pc:chgData name="Stacey, Robert" userId="8f61b79c-1993-4b76-a5c5-6bb0e2071c28" providerId="ADAL" clId="{452EC28F-C178-42EE-AC71-BB2F1848D7FD}" dt="2024-09-06T21:12:27.585" v="1287" actId="6549"/>
        <pc:sldMkLst>
          <pc:docMk/>
          <pc:sldMk cId="1379785663" sldId="531"/>
        </pc:sldMkLst>
        <pc:spChg chg="mod">
          <ac:chgData name="Stacey, Robert" userId="8f61b79c-1993-4b76-a5c5-6bb0e2071c28" providerId="ADAL" clId="{452EC28F-C178-42EE-AC71-BB2F1848D7FD}" dt="2024-09-06T21:12:27.585" v="1287" actId="6549"/>
          <ac:spMkLst>
            <pc:docMk/>
            <pc:sldMk cId="1379785663" sldId="531"/>
            <ac:spMk id="13315" creationId="{00000000-0000-0000-0000-000000000000}"/>
          </ac:spMkLst>
        </pc:spChg>
      </pc:sldChg>
      <pc:sldChg chg="modSp mod">
        <pc:chgData name="Stacey, Robert" userId="8f61b79c-1993-4b76-a5c5-6bb0e2071c28" providerId="ADAL" clId="{452EC28F-C178-42EE-AC71-BB2F1848D7FD}" dt="2024-09-06T21:05:01.869" v="1249" actId="20577"/>
        <pc:sldMkLst>
          <pc:docMk/>
          <pc:sldMk cId="2635750655" sldId="550"/>
        </pc:sldMkLst>
        <pc:spChg chg="mod">
          <ac:chgData name="Stacey, Robert" userId="8f61b79c-1993-4b76-a5c5-6bb0e2071c28" providerId="ADAL" clId="{452EC28F-C178-42EE-AC71-BB2F1848D7FD}" dt="2024-09-06T21:05:01.869" v="1249" actId="20577"/>
          <ac:spMkLst>
            <pc:docMk/>
            <pc:sldMk cId="2635750655" sldId="550"/>
            <ac:spMk id="20483" creationId="{00000000-0000-0000-0000-000000000000}"/>
          </ac:spMkLst>
        </pc:spChg>
        <pc:spChg chg="mod">
          <ac:chgData name="Stacey, Robert" userId="8f61b79c-1993-4b76-a5c5-6bb0e2071c28" providerId="ADAL" clId="{452EC28F-C178-42EE-AC71-BB2F1848D7FD}" dt="2024-09-06T20:59:03.426" v="1218" actId="20577"/>
          <ac:spMkLst>
            <pc:docMk/>
            <pc:sldMk cId="2635750655" sldId="550"/>
            <ac:spMk id="21506" creationId="{00000000-0000-0000-0000-000000000000}"/>
          </ac:spMkLst>
        </pc:spChg>
      </pc:sldChg>
      <pc:sldChg chg="addSp delSp modSp mod chgLayout">
        <pc:chgData name="Stacey, Robert" userId="8f61b79c-1993-4b76-a5c5-6bb0e2071c28" providerId="ADAL" clId="{452EC28F-C178-42EE-AC71-BB2F1848D7FD}" dt="2024-09-06T20:44:54.859" v="1143" actId="1037"/>
        <pc:sldMkLst>
          <pc:docMk/>
          <pc:sldMk cId="345419726" sldId="564"/>
        </pc:sldMkLst>
        <pc:spChg chg="add del mod ord">
          <ac:chgData name="Stacey, Robert" userId="8f61b79c-1993-4b76-a5c5-6bb0e2071c28" providerId="ADAL" clId="{452EC28F-C178-42EE-AC71-BB2F1848D7FD}" dt="2024-09-06T20:44:25.817" v="1130" actId="478"/>
          <ac:spMkLst>
            <pc:docMk/>
            <pc:sldMk cId="345419726" sldId="564"/>
            <ac:spMk id="2" creationId="{CEDD1A5E-F4FC-73FB-C5B5-91F68B0D49FE}"/>
          </ac:spMkLst>
        </pc:spChg>
        <pc:spChg chg="mod ord">
          <ac:chgData name="Stacey, Robert" userId="8f61b79c-1993-4b76-a5c5-6bb0e2071c28" providerId="ADAL" clId="{452EC28F-C178-42EE-AC71-BB2F1848D7FD}" dt="2024-09-06T20:44:17.732" v="1128" actId="700"/>
          <ac:spMkLst>
            <pc:docMk/>
            <pc:sldMk cId="345419726" sldId="564"/>
            <ac:spMk id="3" creationId="{00000000-0000-0000-0000-000000000000}"/>
          </ac:spMkLst>
        </pc:spChg>
        <pc:spChg chg="mod ord">
          <ac:chgData name="Stacey, Robert" userId="8f61b79c-1993-4b76-a5c5-6bb0e2071c28" providerId="ADAL" clId="{452EC28F-C178-42EE-AC71-BB2F1848D7FD}" dt="2024-09-06T20:44:17.732" v="1128" actId="700"/>
          <ac:spMkLst>
            <pc:docMk/>
            <pc:sldMk cId="345419726" sldId="564"/>
            <ac:spMk id="4" creationId="{00000000-0000-0000-0000-000000000000}"/>
          </ac:spMkLst>
        </pc:spChg>
        <pc:spChg chg="mod ord">
          <ac:chgData name="Stacey, Robert" userId="8f61b79c-1993-4b76-a5c5-6bb0e2071c28" providerId="ADAL" clId="{452EC28F-C178-42EE-AC71-BB2F1848D7FD}" dt="2024-09-06T20:44:17.732" v="1128" actId="700"/>
          <ac:spMkLst>
            <pc:docMk/>
            <pc:sldMk cId="345419726" sldId="564"/>
            <ac:spMk id="5" creationId="{00000000-0000-0000-0000-000000000000}"/>
          </ac:spMkLst>
        </pc:spChg>
        <pc:spChg chg="add del mod ord">
          <ac:chgData name="Stacey, Robert" userId="8f61b79c-1993-4b76-a5c5-6bb0e2071c28" providerId="ADAL" clId="{452EC28F-C178-42EE-AC71-BB2F1848D7FD}" dt="2024-09-06T20:44:21.532" v="1129"/>
          <ac:spMkLst>
            <pc:docMk/>
            <pc:sldMk cId="345419726" sldId="564"/>
            <ac:spMk id="7" creationId="{EF7BFB00-CE0B-138F-C1A9-47F43E148C6A}"/>
          </ac:spMkLst>
        </pc:spChg>
        <pc:picChg chg="del">
          <ac:chgData name="Stacey, Robert" userId="8f61b79c-1993-4b76-a5c5-6bb0e2071c28" providerId="ADAL" clId="{452EC28F-C178-42EE-AC71-BB2F1848D7FD}" dt="2024-09-06T20:44:09.340" v="1127" actId="478"/>
          <ac:picMkLst>
            <pc:docMk/>
            <pc:sldMk cId="345419726" sldId="564"/>
            <ac:picMk id="6" creationId="{AA83A5A9-2A7E-9949-2646-58B5143E1AC2}"/>
          </ac:picMkLst>
        </pc:picChg>
        <pc:picChg chg="add mod">
          <ac:chgData name="Stacey, Robert" userId="8f61b79c-1993-4b76-a5c5-6bb0e2071c28" providerId="ADAL" clId="{452EC28F-C178-42EE-AC71-BB2F1848D7FD}" dt="2024-09-06T20:44:54.859" v="1143" actId="1037"/>
          <ac:picMkLst>
            <pc:docMk/>
            <pc:sldMk cId="345419726" sldId="564"/>
            <ac:picMk id="9" creationId="{E41B495B-9263-8CE2-AD88-2405C799A037}"/>
          </ac:picMkLst>
        </pc:picChg>
      </pc:sldChg>
      <pc:sldChg chg="del">
        <pc:chgData name="Stacey, Robert" userId="8f61b79c-1993-4b76-a5c5-6bb0e2071c28" providerId="ADAL" clId="{452EC28F-C178-42EE-AC71-BB2F1848D7FD}" dt="2024-09-06T20:36:36.002" v="1126" actId="47"/>
        <pc:sldMkLst>
          <pc:docMk/>
          <pc:sldMk cId="1573330144" sldId="567"/>
        </pc:sldMkLst>
      </pc:sldChg>
      <pc:sldChg chg="addSp delSp modSp del mod chgLayout">
        <pc:chgData name="Stacey, Robert" userId="8f61b79c-1993-4b76-a5c5-6bb0e2071c28" providerId="ADAL" clId="{452EC28F-C178-42EE-AC71-BB2F1848D7FD}" dt="2024-09-06T20:56:33.866" v="1170" actId="2696"/>
        <pc:sldMkLst>
          <pc:docMk/>
          <pc:sldMk cId="3333457040" sldId="568"/>
        </pc:sldMkLst>
        <pc:spChg chg="mod ord">
          <ac:chgData name="Stacey, Robert" userId="8f61b79c-1993-4b76-a5c5-6bb0e2071c28" providerId="ADAL" clId="{452EC28F-C178-42EE-AC71-BB2F1848D7FD}" dt="2024-09-06T20:49:27.639" v="1144" actId="700"/>
          <ac:spMkLst>
            <pc:docMk/>
            <pc:sldMk cId="3333457040" sldId="568"/>
            <ac:spMk id="2" creationId="{C973C875-3306-4CDD-8BE3-C2A70112EAB5}"/>
          </ac:spMkLst>
        </pc:spChg>
        <pc:spChg chg="mod ord">
          <ac:chgData name="Stacey, Robert" userId="8f61b79c-1993-4b76-a5c5-6bb0e2071c28" providerId="ADAL" clId="{452EC28F-C178-42EE-AC71-BB2F1848D7FD}" dt="2024-09-06T20:49:27.639" v="1144" actId="700"/>
          <ac:spMkLst>
            <pc:docMk/>
            <pc:sldMk cId="3333457040" sldId="568"/>
            <ac:spMk id="4" creationId="{10A0F8FD-2BCF-A6A7-E639-99C399F08B67}"/>
          </ac:spMkLst>
        </pc:spChg>
        <pc:spChg chg="mod ord">
          <ac:chgData name="Stacey, Robert" userId="8f61b79c-1993-4b76-a5c5-6bb0e2071c28" providerId="ADAL" clId="{452EC28F-C178-42EE-AC71-BB2F1848D7FD}" dt="2024-09-06T20:49:27.639" v="1144" actId="700"/>
          <ac:spMkLst>
            <pc:docMk/>
            <pc:sldMk cId="3333457040" sldId="568"/>
            <ac:spMk id="5" creationId="{0366E359-6A89-3D9C-7178-9602B9068EA5}"/>
          </ac:spMkLst>
        </pc:spChg>
        <pc:spChg chg="mod ord">
          <ac:chgData name="Stacey, Robert" userId="8f61b79c-1993-4b76-a5c5-6bb0e2071c28" providerId="ADAL" clId="{452EC28F-C178-42EE-AC71-BB2F1848D7FD}" dt="2024-09-06T20:49:27.639" v="1144" actId="700"/>
          <ac:spMkLst>
            <pc:docMk/>
            <pc:sldMk cId="3333457040" sldId="568"/>
            <ac:spMk id="6" creationId="{B2E4372D-3466-BD24-10CA-07A676474980}"/>
          </ac:spMkLst>
        </pc:spChg>
        <pc:spChg chg="add del mod">
          <ac:chgData name="Stacey, Robert" userId="8f61b79c-1993-4b76-a5c5-6bb0e2071c28" providerId="ADAL" clId="{452EC28F-C178-42EE-AC71-BB2F1848D7FD}" dt="2024-09-06T19:26:38.211" v="1095"/>
          <ac:spMkLst>
            <pc:docMk/>
            <pc:sldMk cId="3333457040" sldId="568"/>
            <ac:spMk id="8" creationId="{8DBF2D30-BD69-A6B6-899A-DC1B850D251D}"/>
          </ac:spMkLst>
        </pc:spChg>
        <pc:picChg chg="add del mod">
          <ac:chgData name="Stacey, Robert" userId="8f61b79c-1993-4b76-a5c5-6bb0e2071c28" providerId="ADAL" clId="{452EC28F-C178-42EE-AC71-BB2F1848D7FD}" dt="2024-09-06T19:26:04.834" v="1094" actId="478"/>
          <ac:picMkLst>
            <pc:docMk/>
            <pc:sldMk cId="3333457040" sldId="568"/>
            <ac:picMk id="7" creationId="{A34007CB-F9C9-BF98-ACE3-E2CDCE26EA99}"/>
          </ac:picMkLst>
        </pc:picChg>
        <pc:picChg chg="add mod ord">
          <ac:chgData name="Stacey, Robert" userId="8f61b79c-1993-4b76-a5c5-6bb0e2071c28" providerId="ADAL" clId="{452EC28F-C178-42EE-AC71-BB2F1848D7FD}" dt="2024-09-06T20:49:27.639" v="1144" actId="700"/>
          <ac:picMkLst>
            <pc:docMk/>
            <pc:sldMk cId="3333457040" sldId="568"/>
            <ac:picMk id="10" creationId="{81D544DB-3C0B-48CA-FC24-F78E7D065331}"/>
          </ac:picMkLst>
        </pc:picChg>
        <pc:picChg chg="del mod">
          <ac:chgData name="Stacey, Robert" userId="8f61b79c-1993-4b76-a5c5-6bb0e2071c28" providerId="ADAL" clId="{452EC28F-C178-42EE-AC71-BB2F1848D7FD}" dt="2024-09-06T19:25:40.102" v="1092" actId="478"/>
          <ac:picMkLst>
            <pc:docMk/>
            <pc:sldMk cId="3333457040" sldId="568"/>
            <ac:picMk id="13" creationId="{27D1AA73-B607-C839-5C5D-95BAA4F86B6D}"/>
          </ac:picMkLst>
        </pc:picChg>
      </pc:sldChg>
      <pc:sldChg chg="modSp mod">
        <pc:chgData name="Stacey, Robert" userId="8f61b79c-1993-4b76-a5c5-6bb0e2071c28" providerId="ADAL" clId="{452EC28F-C178-42EE-AC71-BB2F1848D7FD}" dt="2024-09-06T21:05:10.978" v="1251" actId="20577"/>
        <pc:sldMkLst>
          <pc:docMk/>
          <pc:sldMk cId="2914520545" sldId="569"/>
        </pc:sldMkLst>
        <pc:spChg chg="mod">
          <ac:chgData name="Stacey, Robert" userId="8f61b79c-1993-4b76-a5c5-6bb0e2071c28" providerId="ADAL" clId="{452EC28F-C178-42EE-AC71-BB2F1848D7FD}" dt="2024-09-06T21:05:10.978" v="1251" actId="20577"/>
          <ac:spMkLst>
            <pc:docMk/>
            <pc:sldMk cId="2914520545" sldId="569"/>
            <ac:spMk id="2" creationId="{4142CD0C-EEE7-7335-3745-5588AE2F75AF}"/>
          </ac:spMkLst>
        </pc:spChg>
        <pc:spChg chg="mod">
          <ac:chgData name="Stacey, Robert" userId="8f61b79c-1993-4b76-a5c5-6bb0e2071c28" providerId="ADAL" clId="{452EC28F-C178-42EE-AC71-BB2F1848D7FD}" dt="2024-09-06T21:00:58.929" v="1238" actId="15"/>
          <ac:spMkLst>
            <pc:docMk/>
            <pc:sldMk cId="2914520545" sldId="569"/>
            <ac:spMk id="3" creationId="{8CC4F827-A04E-4586-89DA-D319CB8AA3DF}"/>
          </ac:spMkLst>
        </pc:spChg>
      </pc:sldChg>
      <pc:sldChg chg="addSp delSp modSp new del mod">
        <pc:chgData name="Stacey, Robert" userId="8f61b79c-1993-4b76-a5c5-6bb0e2071c28" providerId="ADAL" clId="{452EC28F-C178-42EE-AC71-BB2F1848D7FD}" dt="2024-09-06T20:57:01.376" v="1171" actId="2696"/>
        <pc:sldMkLst>
          <pc:docMk/>
          <pc:sldMk cId="3102859447" sldId="570"/>
        </pc:sldMkLst>
        <pc:spChg chg="del">
          <ac:chgData name="Stacey, Robert" userId="8f61b79c-1993-4b76-a5c5-6bb0e2071c28" providerId="ADAL" clId="{452EC28F-C178-42EE-AC71-BB2F1848D7FD}" dt="2024-09-06T19:32:32.456" v="1099" actId="22"/>
          <ac:spMkLst>
            <pc:docMk/>
            <pc:sldMk cId="3102859447" sldId="570"/>
            <ac:spMk id="3" creationId="{040B65C4-E61E-3096-1CB2-AC6CE70E2F40}"/>
          </ac:spMkLst>
        </pc:spChg>
        <pc:picChg chg="add mod ord">
          <ac:chgData name="Stacey, Robert" userId="8f61b79c-1993-4b76-a5c5-6bb0e2071c28" providerId="ADAL" clId="{452EC28F-C178-42EE-AC71-BB2F1848D7FD}" dt="2024-09-06T19:32:32.456" v="1099" actId="22"/>
          <ac:picMkLst>
            <pc:docMk/>
            <pc:sldMk cId="3102859447" sldId="570"/>
            <ac:picMk id="8" creationId="{F050FE8D-6AF1-10FD-91E4-DE7F2071C926}"/>
          </ac:picMkLst>
        </pc:picChg>
        <pc:picChg chg="add del mod">
          <ac:chgData name="Stacey, Robert" userId="8f61b79c-1993-4b76-a5c5-6bb0e2071c28" providerId="ADAL" clId="{452EC28F-C178-42EE-AC71-BB2F1848D7FD}" dt="2024-09-06T19:36:35.494" v="1103" actId="478"/>
          <ac:picMkLst>
            <pc:docMk/>
            <pc:sldMk cId="3102859447" sldId="570"/>
            <ac:picMk id="10" creationId="{8585818D-E95C-1B65-87D1-60B7102B3FD9}"/>
          </ac:picMkLst>
        </pc:picChg>
      </pc:sldChg>
      <pc:sldChg chg="addSp delSp modSp new mod">
        <pc:chgData name="Stacey, Robert" userId="8f61b79c-1993-4b76-a5c5-6bb0e2071c28" providerId="ADAL" clId="{452EC28F-C178-42EE-AC71-BB2F1848D7FD}" dt="2024-09-06T20:58:00.742" v="1187" actId="14100"/>
        <pc:sldMkLst>
          <pc:docMk/>
          <pc:sldMk cId="3692109078" sldId="571"/>
        </pc:sldMkLst>
        <pc:spChg chg="mod">
          <ac:chgData name="Stacey, Robert" userId="8f61b79c-1993-4b76-a5c5-6bb0e2071c28" providerId="ADAL" clId="{452EC28F-C178-42EE-AC71-BB2F1848D7FD}" dt="2024-09-06T20:35:51.503" v="1125" actId="6549"/>
          <ac:spMkLst>
            <pc:docMk/>
            <pc:sldMk cId="3692109078" sldId="571"/>
            <ac:spMk id="2" creationId="{FEBA5BBE-E560-C57C-CC55-0A2D607EF396}"/>
          </ac:spMkLst>
        </pc:spChg>
        <pc:spChg chg="del">
          <ac:chgData name="Stacey, Robert" userId="8f61b79c-1993-4b76-a5c5-6bb0e2071c28" providerId="ADAL" clId="{452EC28F-C178-42EE-AC71-BB2F1848D7FD}" dt="2024-09-06T19:38:24.621" v="1105" actId="22"/>
          <ac:spMkLst>
            <pc:docMk/>
            <pc:sldMk cId="3692109078" sldId="571"/>
            <ac:spMk id="3" creationId="{D5068772-3A71-EF30-14FE-531EC6783DA0}"/>
          </ac:spMkLst>
        </pc:spChg>
        <pc:spChg chg="add del mod">
          <ac:chgData name="Stacey, Robert" userId="8f61b79c-1993-4b76-a5c5-6bb0e2071c28" providerId="ADAL" clId="{452EC28F-C178-42EE-AC71-BB2F1848D7FD}" dt="2024-09-06T20:35:22.925" v="1107" actId="22"/>
          <ac:spMkLst>
            <pc:docMk/>
            <pc:sldMk cId="3692109078" sldId="571"/>
            <ac:spMk id="9" creationId="{49C41E5A-BF53-9409-6F68-3672CAAB4080}"/>
          </ac:spMkLst>
        </pc:spChg>
        <pc:picChg chg="add del mod ord">
          <ac:chgData name="Stacey, Robert" userId="8f61b79c-1993-4b76-a5c5-6bb0e2071c28" providerId="ADAL" clId="{452EC28F-C178-42EE-AC71-BB2F1848D7FD}" dt="2024-09-06T20:35:18.824" v="1106" actId="478"/>
          <ac:picMkLst>
            <pc:docMk/>
            <pc:sldMk cId="3692109078" sldId="571"/>
            <ac:picMk id="8" creationId="{AD2604F8-191E-EBEB-B877-BBA39F931A53}"/>
          </ac:picMkLst>
        </pc:picChg>
        <pc:picChg chg="add mod ord">
          <ac:chgData name="Stacey, Robert" userId="8f61b79c-1993-4b76-a5c5-6bb0e2071c28" providerId="ADAL" clId="{452EC28F-C178-42EE-AC71-BB2F1848D7FD}" dt="2024-09-06T20:58:00.742" v="1187" actId="14100"/>
          <ac:picMkLst>
            <pc:docMk/>
            <pc:sldMk cId="3692109078" sldId="571"/>
            <ac:picMk id="11" creationId="{3E9CC0DF-34E0-8AB9-0C84-96610F229286}"/>
          </ac:picMkLst>
        </pc:picChg>
      </pc:sldChg>
      <pc:sldChg chg="addSp delSp modSp new mod">
        <pc:chgData name="Stacey, Robert" userId="8f61b79c-1993-4b76-a5c5-6bb0e2071c28" providerId="ADAL" clId="{452EC28F-C178-42EE-AC71-BB2F1848D7FD}" dt="2024-09-06T20:57:42.563" v="1185" actId="1037"/>
        <pc:sldMkLst>
          <pc:docMk/>
          <pc:sldMk cId="559018959" sldId="572"/>
        </pc:sldMkLst>
        <pc:spChg chg="mod">
          <ac:chgData name="Stacey, Robert" userId="8f61b79c-1993-4b76-a5c5-6bb0e2071c28" providerId="ADAL" clId="{452EC28F-C178-42EE-AC71-BB2F1848D7FD}" dt="2024-09-06T20:49:58.914" v="1168" actId="20577"/>
          <ac:spMkLst>
            <pc:docMk/>
            <pc:sldMk cId="559018959" sldId="572"/>
            <ac:spMk id="2" creationId="{4D49CAF1-0C11-705C-BB60-9EE7BCD92C58}"/>
          </ac:spMkLst>
        </pc:spChg>
        <pc:spChg chg="del">
          <ac:chgData name="Stacey, Robert" userId="8f61b79c-1993-4b76-a5c5-6bb0e2071c28" providerId="ADAL" clId="{452EC28F-C178-42EE-AC71-BB2F1848D7FD}" dt="2024-09-06T20:49:49.457" v="1146" actId="22"/>
          <ac:spMkLst>
            <pc:docMk/>
            <pc:sldMk cId="559018959" sldId="572"/>
            <ac:spMk id="3" creationId="{67641D19-906E-27B1-AB25-708E9F96CAF7}"/>
          </ac:spMkLst>
        </pc:spChg>
        <pc:picChg chg="add mod ord">
          <ac:chgData name="Stacey, Robert" userId="8f61b79c-1993-4b76-a5c5-6bb0e2071c28" providerId="ADAL" clId="{452EC28F-C178-42EE-AC71-BB2F1848D7FD}" dt="2024-09-06T20:57:42.563" v="1185" actId="1037"/>
          <ac:picMkLst>
            <pc:docMk/>
            <pc:sldMk cId="559018959" sldId="572"/>
            <ac:picMk id="8" creationId="{BB09C9A4-7164-3F1B-F7F7-491F9B8AE42D}"/>
          </ac:picMkLst>
        </pc:picChg>
      </pc:sldChg>
      <pc:sldMasterChg chg="modSp mod">
        <pc:chgData name="Stacey, Robert" userId="8f61b79c-1993-4b76-a5c5-6bb0e2071c28" providerId="ADAL" clId="{452EC28F-C178-42EE-AC71-BB2F1848D7FD}" dt="2024-09-03T19:23:18.988" v="137" actId="6549"/>
        <pc:sldMasterMkLst>
          <pc:docMk/>
          <pc:sldMasterMk cId="0" sldId="2147483648"/>
        </pc:sldMasterMkLst>
        <pc:spChg chg="mod">
          <ac:chgData name="Stacey, Robert" userId="8f61b79c-1993-4b76-a5c5-6bb0e2071c28" providerId="ADAL" clId="{452EC28F-C178-42EE-AC71-BB2F1848D7FD}" dt="2024-09-03T19:23:18.988" v="137"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975100" y="174625"/>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3075" name="Rectangle 3"/>
          <p:cNvSpPr>
            <a:spLocks noGrp="1" noChangeArrowheads="1"/>
          </p:cNvSpPr>
          <p:nvPr>
            <p:ph type="dt" sz="quarter" idx="1"/>
          </p:nvPr>
        </p:nvSpPr>
        <p:spPr bwMode="auto">
          <a:xfrm>
            <a:off x="687388" y="174625"/>
            <a:ext cx="712787"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Dorothy Stanley, HP Enterprise</a:t>
            </a:r>
          </a:p>
        </p:txBody>
      </p:sp>
      <p:sp>
        <p:nvSpPr>
          <p:cNvPr id="3077" name="Rectangle 5"/>
          <p:cNvSpPr>
            <a:spLocks noGrp="1" noChangeArrowheads="1"/>
          </p:cNvSpPr>
          <p:nvPr>
            <p:ph type="sldNum" sz="quarter" idx="3"/>
          </p:nvPr>
        </p:nvSpPr>
        <p:spPr bwMode="auto">
          <a:xfrm>
            <a:off x="3095625" y="89979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8213">
              <a:defRPr sz="1200" b="0"/>
            </a:lvl1pPr>
          </a:lstStyle>
          <a:p>
            <a:pPr>
              <a:defRPr/>
            </a:pPr>
            <a:r>
              <a:rPr lang="en-US"/>
              <a:t>Page </a:t>
            </a:r>
            <a:fld id="{2364F18D-6796-4527-858C-05238C0F4A9C}" type="slidenum">
              <a:rPr lang="en-US"/>
              <a:pPr>
                <a:defRPr/>
              </a:pPr>
              <a:t>‹#›</a:t>
            </a:fld>
            <a:endParaRPr lang="en-US"/>
          </a:p>
        </p:txBody>
      </p:sp>
      <p:sp>
        <p:nvSpPr>
          <p:cNvPr id="51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35847" name="Rectangle 7"/>
          <p:cNvSpPr>
            <a:spLocks noChangeArrowheads="1"/>
          </p:cNvSpPr>
          <p:nvPr/>
        </p:nvSpPr>
        <p:spPr bwMode="auto">
          <a:xfrm>
            <a:off x="685800" y="8997950"/>
            <a:ext cx="70326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51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2047973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8213">
              <a:defRPr sz="1400"/>
            </a:lvl1pPr>
          </a:lstStyle>
          <a:p>
            <a:pPr>
              <a:defRPr/>
            </a:pPr>
            <a:r>
              <a:rPr lang="en-US"/>
              <a:t>doc.: IEEE 802.11-24-0276</a:t>
            </a:r>
          </a:p>
        </p:txBody>
      </p:sp>
      <p:sp>
        <p:nvSpPr>
          <p:cNvPr id="2051" name="Rectangle 3"/>
          <p:cNvSpPr>
            <a:spLocks noGrp="1" noChangeArrowheads="1"/>
          </p:cNvSpPr>
          <p:nvPr>
            <p:ph type="dt" idx="1"/>
          </p:nvPr>
        </p:nvSpPr>
        <p:spPr bwMode="auto">
          <a:xfrm>
            <a:off x="646113" y="98425"/>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8213">
              <a:defRPr sz="1400"/>
            </a:lvl1pPr>
          </a:lstStyle>
          <a:p>
            <a:pPr>
              <a:defRPr/>
            </a:pPr>
            <a:r>
              <a:rPr lang="en-US"/>
              <a:t>March 2024</a:t>
            </a:r>
          </a:p>
        </p:txBody>
      </p:sp>
      <p:sp>
        <p:nvSpPr>
          <p:cNvPr id="4100" name="Rectangle 4"/>
          <p:cNvSpPr>
            <a:spLocks noGrp="1" noRot="1" noChangeAspect="1" noChangeArrowheads="1" noTextEdit="1"/>
          </p:cNvSpPr>
          <p:nvPr>
            <p:ph type="sldImg" idx="2"/>
          </p:nvPr>
        </p:nvSpPr>
        <p:spPr bwMode="auto">
          <a:xfrm>
            <a:off x="341313" y="701675"/>
            <a:ext cx="6178550" cy="34766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14400" y="4416425"/>
            <a:ext cx="5029200" cy="4184650"/>
          </a:xfrm>
          <a:prstGeom prst="rect">
            <a:avLst/>
          </a:prstGeom>
          <a:noFill/>
          <a:ln w="9525">
            <a:noFill/>
            <a:miter lim="800000"/>
            <a:headEnd/>
            <a:tailEnd/>
          </a:ln>
          <a:effectLst/>
        </p:spPr>
        <p:txBody>
          <a:bodyPr vert="horz" wrap="square" lIns="94112" tIns="46259" rIns="94112" bIns="4625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287963" y="9001125"/>
            <a:ext cx="92551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8213">
              <a:defRPr sz="1200" b="0"/>
            </a:lvl5pPr>
          </a:lstStyle>
          <a:p>
            <a:pPr lvl="4">
              <a:defRPr/>
            </a:pPr>
            <a:r>
              <a:rPr lang="en-US"/>
              <a:t>Dorothy Stanley, HP Enterprise</a:t>
            </a:r>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8213">
              <a:defRPr sz="1200" b="0"/>
            </a:lvl1pPr>
          </a:lstStyle>
          <a:p>
            <a:pPr>
              <a:defRPr/>
            </a:pPr>
            <a:r>
              <a:rPr lang="en-US"/>
              <a:t>Page </a:t>
            </a:r>
            <a:fld id="{0FE52186-36B6-4054-BEF3-62B8BA7A57CB}" type="slidenum">
              <a:rPr lang="en-US"/>
              <a:pPr>
                <a:defRPr/>
              </a:pPr>
              <a:t>‹#›</a:t>
            </a:fld>
            <a:endParaRPr lang="en-US"/>
          </a:p>
        </p:txBody>
      </p:sp>
      <p:sp>
        <p:nvSpPr>
          <p:cNvPr id="25608" name="Rectangle 8"/>
          <p:cNvSpPr>
            <a:spLocks noChangeArrowheads="1"/>
          </p:cNvSpPr>
          <p:nvPr/>
        </p:nvSpPr>
        <p:spPr bwMode="auto">
          <a:xfrm>
            <a:off x="715963" y="9001125"/>
            <a:ext cx="703262"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9163">
              <a:defRPr sz="2400" b="1">
                <a:solidFill>
                  <a:schemeClr val="tx1"/>
                </a:solidFill>
                <a:latin typeface="Times New Roman" panose="02020603050405020304" pitchFamily="18" charset="0"/>
              </a:defRPr>
            </a:lvl1pPr>
            <a:lvl2pPr marL="742950" indent="-285750" defTabSz="919163">
              <a:defRPr sz="2400" b="1">
                <a:solidFill>
                  <a:schemeClr val="tx1"/>
                </a:solidFill>
                <a:latin typeface="Times New Roman" panose="02020603050405020304" pitchFamily="18" charset="0"/>
              </a:defRPr>
            </a:lvl2pPr>
            <a:lvl3pPr marL="1143000" indent="-228600" defTabSz="919163">
              <a:defRPr sz="2400" b="1">
                <a:solidFill>
                  <a:schemeClr val="tx1"/>
                </a:solidFill>
                <a:latin typeface="Times New Roman" panose="02020603050405020304" pitchFamily="18" charset="0"/>
              </a:defRPr>
            </a:lvl3pPr>
            <a:lvl4pPr marL="1600200" indent="-228600" defTabSz="919163">
              <a:defRPr sz="2400" b="1">
                <a:solidFill>
                  <a:schemeClr val="tx1"/>
                </a:solidFill>
                <a:latin typeface="Times New Roman" panose="02020603050405020304" pitchFamily="18" charset="0"/>
              </a:defRPr>
            </a:lvl4pPr>
            <a:lvl5pPr marL="2057400" indent="-228600" defTabSz="919163">
              <a:defRPr sz="2400" b="1">
                <a:solidFill>
                  <a:schemeClr val="tx1"/>
                </a:solidFill>
                <a:latin typeface="Times New Roman" panose="02020603050405020304" pitchFamily="18" charset="0"/>
              </a:defRPr>
            </a:lvl5pPr>
            <a:lvl6pPr marL="2514600" indent="-228600" defTabSz="91916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1916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1916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19163"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Submission</a:t>
            </a:r>
          </a:p>
        </p:txBody>
      </p:sp>
      <p:sp>
        <p:nvSpPr>
          <p:cNvPr id="4105"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
        <p:nvSpPr>
          <p:cNvPr id="4106" name="Line 10"/>
          <p:cNvSpPr>
            <a:spLocks noChangeShapeType="1"/>
          </p:cNvSpPr>
          <p:nvPr/>
        </p:nvSpPr>
        <p:spPr bwMode="auto">
          <a:xfrm>
            <a:off x="639763" y="296863"/>
            <a:ext cx="55784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a:p>
        </p:txBody>
      </p:sp>
    </p:spTree>
    <p:extLst>
      <p:ext uri="{BB962C8B-B14F-4D97-AF65-F5344CB8AC3E}">
        <p14:creationId xmlns:p14="http://schemas.microsoft.com/office/powerpoint/2010/main" val="3331573755"/>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71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71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6CBAD885-81A5-421E-8FC3-B2D944C8FA29}" type="slidenum">
              <a:rPr lang="en-US" sz="1200" b="0" smtClean="0"/>
              <a:pPr/>
              <a:t>1</a:t>
            </a:fld>
            <a:endParaRPr lang="en-US" sz="1200" b="0"/>
          </a:p>
        </p:txBody>
      </p:sp>
      <p:sp>
        <p:nvSpPr>
          <p:cNvPr id="7174" name="Rectangle 2"/>
          <p:cNvSpPr>
            <a:spLocks noGrp="1" noRot="1" noChangeAspect="1" noChangeArrowheads="1" noTextEdit="1"/>
          </p:cNvSpPr>
          <p:nvPr>
            <p:ph type="sldImg"/>
          </p:nvPr>
        </p:nvSpPr>
        <p:spPr>
          <a:xfrm>
            <a:off x="341313" y="701675"/>
            <a:ext cx="6178550" cy="3476625"/>
          </a:xfrm>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0822071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3794"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3795"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3796" name="Rectangle 7"/>
          <p:cNvSpPr txBox="1">
            <a:spLocks noGrp="1" noChangeArrowheads="1"/>
          </p:cNvSpPr>
          <p:nvPr/>
        </p:nvSpPr>
        <p:spPr bwMode="auto">
          <a:xfrm>
            <a:off x="3280088" y="8857085"/>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4ED28A0E-4BA3-4608-97B3-66B1DD630016}" type="slidenum">
              <a:rPr lang="en-US" sz="1200"/>
              <a:pPr algn="r" eaLnBrk="0" hangingPunct="0"/>
              <a:t>16</a:t>
            </a:fld>
            <a:endParaRPr lang="en-US" sz="1200" dirty="0"/>
          </a:p>
        </p:txBody>
      </p:sp>
      <p:sp>
        <p:nvSpPr>
          <p:cNvPr id="33797" name="Rectangle 2"/>
          <p:cNvSpPr>
            <a:spLocks noGrp="1" noRot="1" noChangeAspect="1" noChangeArrowheads="1" noTextEdit="1"/>
          </p:cNvSpPr>
          <p:nvPr>
            <p:ph type="sldImg"/>
          </p:nvPr>
        </p:nvSpPr>
        <p:spPr>
          <a:xfrm>
            <a:off x="382588" y="688975"/>
            <a:ext cx="6092825" cy="3427413"/>
          </a:xfrm>
          <a:ln/>
        </p:spPr>
      </p:sp>
      <p:sp>
        <p:nvSpPr>
          <p:cNvPr id="33798"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3166048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Rectangle 2"/>
          <p:cNvSpPr txBox="1">
            <a:spLocks noGrp="1" noChangeArrowheads="1"/>
          </p:cNvSpPr>
          <p:nvPr/>
        </p:nvSpPr>
        <p:spPr bwMode="auto">
          <a:xfrm>
            <a:off x="4026814" y="88629"/>
            <a:ext cx="218598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400" b="1" dirty="0"/>
              <a:t>doc.: IEEE 802.11-11/0483r0</a:t>
            </a:r>
          </a:p>
        </p:txBody>
      </p:sp>
      <p:sp>
        <p:nvSpPr>
          <p:cNvPr id="31746" name="Rectangle 3"/>
          <p:cNvSpPr txBox="1">
            <a:spLocks noGrp="1" noChangeArrowheads="1"/>
          </p:cNvSpPr>
          <p:nvPr/>
        </p:nvSpPr>
        <p:spPr bwMode="auto">
          <a:xfrm>
            <a:off x="646754" y="88629"/>
            <a:ext cx="743537"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eaLnBrk="0" hangingPunct="0"/>
            <a:r>
              <a:rPr lang="en-US" sz="1400" b="1" dirty="0"/>
              <a:t>May 2011</a:t>
            </a:r>
          </a:p>
        </p:txBody>
      </p:sp>
      <p:sp>
        <p:nvSpPr>
          <p:cNvPr id="31747" name="Rectangle 6"/>
          <p:cNvSpPr txBox="1">
            <a:spLocks noGrp="1" noChangeArrowheads="1"/>
          </p:cNvSpPr>
          <p:nvPr/>
        </p:nvSpPr>
        <p:spPr bwMode="auto">
          <a:xfrm>
            <a:off x="4173778" y="8857085"/>
            <a:ext cx="203902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457200" defTabSz="939800">
              <a:defRPr sz="2800">
                <a:solidFill>
                  <a:schemeClr val="tx1"/>
                </a:solidFill>
                <a:latin typeface="Times New Roman" pitchFamily="18" charset="0"/>
              </a:defRPr>
            </a:lvl5pPr>
            <a:lvl6pPr marL="914400" defTabSz="939800" fontAlgn="base">
              <a:spcBef>
                <a:spcPct val="0"/>
              </a:spcBef>
              <a:spcAft>
                <a:spcPct val="0"/>
              </a:spcAft>
              <a:defRPr sz="2800">
                <a:solidFill>
                  <a:schemeClr val="tx1"/>
                </a:solidFill>
                <a:latin typeface="Times New Roman" pitchFamily="18" charset="0"/>
              </a:defRPr>
            </a:lvl6pPr>
            <a:lvl7pPr marL="1371600" defTabSz="939800" fontAlgn="base">
              <a:spcBef>
                <a:spcPct val="0"/>
              </a:spcBef>
              <a:spcAft>
                <a:spcPct val="0"/>
              </a:spcAft>
              <a:defRPr sz="2800">
                <a:solidFill>
                  <a:schemeClr val="tx1"/>
                </a:solidFill>
                <a:latin typeface="Times New Roman" pitchFamily="18" charset="0"/>
              </a:defRPr>
            </a:lvl7pPr>
            <a:lvl8pPr marL="1828800" defTabSz="939800" fontAlgn="base">
              <a:spcBef>
                <a:spcPct val="0"/>
              </a:spcBef>
              <a:spcAft>
                <a:spcPct val="0"/>
              </a:spcAft>
              <a:defRPr sz="2800">
                <a:solidFill>
                  <a:schemeClr val="tx1"/>
                </a:solidFill>
                <a:latin typeface="Times New Roman" pitchFamily="18" charset="0"/>
              </a:defRPr>
            </a:lvl8pPr>
            <a:lvl9pPr marL="2286000" defTabSz="939800" fontAlgn="base">
              <a:spcBef>
                <a:spcPct val="0"/>
              </a:spcBef>
              <a:spcAft>
                <a:spcPct val="0"/>
              </a:spcAft>
              <a:defRPr sz="2800">
                <a:solidFill>
                  <a:schemeClr val="tx1"/>
                </a:solidFill>
                <a:latin typeface="Times New Roman" pitchFamily="18" charset="0"/>
              </a:defRPr>
            </a:lvl9pPr>
          </a:lstStyle>
          <a:p>
            <a:pPr lvl="4" algn="r" eaLnBrk="0" hangingPunct="0"/>
            <a:r>
              <a:rPr lang="en-US" sz="1200" dirty="0"/>
              <a:t>Bruce Kraemer (Marvell)</a:t>
            </a:r>
          </a:p>
        </p:txBody>
      </p:sp>
      <p:sp>
        <p:nvSpPr>
          <p:cNvPr id="31748" name="Rectangle 7"/>
          <p:cNvSpPr txBox="1">
            <a:spLocks noGrp="1" noChangeArrowheads="1"/>
          </p:cNvSpPr>
          <p:nvPr/>
        </p:nvSpPr>
        <p:spPr bwMode="auto">
          <a:xfrm>
            <a:off x="3280089" y="8857083"/>
            <a:ext cx="41517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9800">
              <a:defRPr sz="2800">
                <a:solidFill>
                  <a:schemeClr val="tx1"/>
                </a:solidFill>
                <a:latin typeface="Times New Roman" pitchFamily="18" charset="0"/>
              </a:defRPr>
            </a:lvl1pPr>
            <a:lvl2pPr marL="742950" indent="-285750" defTabSz="939800">
              <a:defRPr sz="2800">
                <a:solidFill>
                  <a:schemeClr val="tx1"/>
                </a:solidFill>
                <a:latin typeface="Times New Roman" pitchFamily="18" charset="0"/>
              </a:defRPr>
            </a:lvl2pPr>
            <a:lvl3pPr marL="1143000" indent="-228600" defTabSz="939800">
              <a:defRPr sz="2800">
                <a:solidFill>
                  <a:schemeClr val="tx1"/>
                </a:solidFill>
                <a:latin typeface="Times New Roman" pitchFamily="18" charset="0"/>
              </a:defRPr>
            </a:lvl3pPr>
            <a:lvl4pPr marL="1600200" indent="-228600" defTabSz="939800">
              <a:defRPr sz="2800">
                <a:solidFill>
                  <a:schemeClr val="tx1"/>
                </a:solidFill>
                <a:latin typeface="Times New Roman" pitchFamily="18" charset="0"/>
              </a:defRPr>
            </a:lvl4pPr>
            <a:lvl5pPr marL="2057400" indent="-228600" defTabSz="939800">
              <a:defRPr sz="2800">
                <a:solidFill>
                  <a:schemeClr val="tx1"/>
                </a:solidFill>
                <a:latin typeface="Times New Roman" pitchFamily="18" charset="0"/>
              </a:defRPr>
            </a:lvl5pPr>
            <a:lvl6pPr marL="2514600" indent="-228600" defTabSz="939800" fontAlgn="base">
              <a:spcBef>
                <a:spcPct val="0"/>
              </a:spcBef>
              <a:spcAft>
                <a:spcPct val="0"/>
              </a:spcAft>
              <a:defRPr sz="2800">
                <a:solidFill>
                  <a:schemeClr val="tx1"/>
                </a:solidFill>
                <a:latin typeface="Times New Roman" pitchFamily="18" charset="0"/>
              </a:defRPr>
            </a:lvl6pPr>
            <a:lvl7pPr marL="2971800" indent="-228600" defTabSz="939800" fontAlgn="base">
              <a:spcBef>
                <a:spcPct val="0"/>
              </a:spcBef>
              <a:spcAft>
                <a:spcPct val="0"/>
              </a:spcAft>
              <a:defRPr sz="2800">
                <a:solidFill>
                  <a:schemeClr val="tx1"/>
                </a:solidFill>
                <a:latin typeface="Times New Roman" pitchFamily="18" charset="0"/>
              </a:defRPr>
            </a:lvl7pPr>
            <a:lvl8pPr marL="3429000" indent="-228600" defTabSz="939800" fontAlgn="base">
              <a:spcBef>
                <a:spcPct val="0"/>
              </a:spcBef>
              <a:spcAft>
                <a:spcPct val="0"/>
              </a:spcAft>
              <a:defRPr sz="2800">
                <a:solidFill>
                  <a:schemeClr val="tx1"/>
                </a:solidFill>
                <a:latin typeface="Times New Roman" pitchFamily="18" charset="0"/>
              </a:defRPr>
            </a:lvl8pPr>
            <a:lvl9pPr marL="3886200" indent="-228600" defTabSz="939800" fontAlgn="base">
              <a:spcBef>
                <a:spcPct val="0"/>
              </a:spcBef>
              <a:spcAft>
                <a:spcPct val="0"/>
              </a:spcAft>
              <a:defRPr sz="2800">
                <a:solidFill>
                  <a:schemeClr val="tx1"/>
                </a:solidFill>
                <a:latin typeface="Times New Roman" pitchFamily="18" charset="0"/>
              </a:defRPr>
            </a:lvl9pPr>
          </a:lstStyle>
          <a:p>
            <a:pPr algn="r" eaLnBrk="0" hangingPunct="0"/>
            <a:r>
              <a:rPr lang="en-US" sz="1200" dirty="0"/>
              <a:t>Page </a:t>
            </a:r>
            <a:fld id="{FBF61866-3B38-4060-AC4E-03A654F60552}" type="slidenum">
              <a:rPr lang="en-US" sz="1200"/>
              <a:pPr algn="r" eaLnBrk="0" hangingPunct="0"/>
              <a:t>17</a:t>
            </a:fld>
            <a:endParaRPr lang="en-US" sz="1200" dirty="0"/>
          </a:p>
        </p:txBody>
      </p:sp>
      <p:sp>
        <p:nvSpPr>
          <p:cNvPr id="31749" name="Rectangle 2"/>
          <p:cNvSpPr>
            <a:spLocks noGrp="1" noRot="1" noChangeAspect="1" noChangeArrowheads="1" noTextEdit="1"/>
          </p:cNvSpPr>
          <p:nvPr>
            <p:ph type="sldImg"/>
          </p:nvPr>
        </p:nvSpPr>
        <p:spPr>
          <a:xfrm>
            <a:off x="382588" y="688975"/>
            <a:ext cx="6092825" cy="3427413"/>
          </a:xfrm>
          <a:ln/>
        </p:spPr>
      </p:sp>
      <p:sp>
        <p:nvSpPr>
          <p:cNvPr id="31750" name="Rectangle 3"/>
          <p:cNvSpPr>
            <a:spLocks noGrp="1" noChangeArrowheads="1"/>
          </p:cNvSpPr>
          <p:nvPr>
            <p:ph type="body" idx="1"/>
          </p:nvPr>
        </p:nvSpPr>
        <p:spPr>
          <a:xfrm>
            <a:off x="685340" y="4342783"/>
            <a:ext cx="5487326" cy="4113552"/>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Tree>
    <p:extLst>
      <p:ext uri="{BB962C8B-B14F-4D97-AF65-F5344CB8AC3E}">
        <p14:creationId xmlns:p14="http://schemas.microsoft.com/office/powerpoint/2010/main" val="29535001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1313" y="701675"/>
            <a:ext cx="6178550" cy="3476625"/>
          </a:xfrm>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18</a:t>
            </a:fld>
            <a:endParaRPr lang="en-US"/>
          </a:p>
        </p:txBody>
      </p:sp>
    </p:spTree>
    <p:extLst>
      <p:ext uri="{BB962C8B-B14F-4D97-AF65-F5344CB8AC3E}">
        <p14:creationId xmlns:p14="http://schemas.microsoft.com/office/powerpoint/2010/main" val="15169634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2355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2355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2355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4F87FA4D-B203-4A7A-ABA8-34BFB8289880}" type="slidenum">
              <a:rPr lang="en-US" sz="1200" b="0" smtClean="0"/>
              <a:pPr/>
              <a:t>19</a:t>
            </a:fld>
            <a:endParaRPr lang="en-US" sz="1200" b="0"/>
          </a:p>
        </p:txBody>
      </p:sp>
      <p:sp>
        <p:nvSpPr>
          <p:cNvPr id="23558" name="Rectangle 2"/>
          <p:cNvSpPr>
            <a:spLocks noGrp="1" noRot="1" noChangeAspect="1" noChangeArrowheads="1" noTextEdit="1"/>
          </p:cNvSpPr>
          <p:nvPr>
            <p:ph type="sldImg"/>
          </p:nvPr>
        </p:nvSpPr>
        <p:spPr>
          <a:xfrm>
            <a:off x="341313" y="701675"/>
            <a:ext cx="6178550" cy="3476625"/>
          </a:xfrm>
          <a:ln/>
        </p:spPr>
      </p:sp>
      <p:sp>
        <p:nvSpPr>
          <p:cNvPr id="2355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Tree>
    <p:extLst>
      <p:ext uri="{BB962C8B-B14F-4D97-AF65-F5344CB8AC3E}">
        <p14:creationId xmlns:p14="http://schemas.microsoft.com/office/powerpoint/2010/main" val="11030352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23</a:t>
            </a:fld>
            <a:endParaRPr lang="en-US" altLang="en-US"/>
          </a:p>
        </p:txBody>
      </p:sp>
    </p:spTree>
    <p:extLst>
      <p:ext uri="{BB962C8B-B14F-4D97-AF65-F5344CB8AC3E}">
        <p14:creationId xmlns:p14="http://schemas.microsoft.com/office/powerpoint/2010/main" val="284370672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25</a:t>
            </a:fld>
            <a:endParaRPr lang="en-US"/>
          </a:p>
        </p:txBody>
      </p:sp>
    </p:spTree>
    <p:extLst>
      <p:ext uri="{BB962C8B-B14F-4D97-AF65-F5344CB8AC3E}">
        <p14:creationId xmlns:p14="http://schemas.microsoft.com/office/powerpoint/2010/main" val="22851417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2</a:t>
            </a:fld>
            <a:endParaRPr lang="en-US"/>
          </a:p>
        </p:txBody>
      </p:sp>
    </p:spTree>
    <p:extLst>
      <p:ext uri="{BB962C8B-B14F-4D97-AF65-F5344CB8AC3E}">
        <p14:creationId xmlns:p14="http://schemas.microsoft.com/office/powerpoint/2010/main" val="6316089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4</a:t>
            </a:fld>
            <a:endParaRPr lang="en-US"/>
          </a:p>
        </p:txBody>
      </p:sp>
    </p:spTree>
    <p:extLst>
      <p:ext uri="{BB962C8B-B14F-4D97-AF65-F5344CB8AC3E}">
        <p14:creationId xmlns:p14="http://schemas.microsoft.com/office/powerpoint/2010/main" val="11835149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5</a:t>
            </a:fld>
            <a:endParaRPr lang="en-US"/>
          </a:p>
        </p:txBody>
      </p:sp>
    </p:spTree>
    <p:extLst>
      <p:ext uri="{BB962C8B-B14F-4D97-AF65-F5344CB8AC3E}">
        <p14:creationId xmlns:p14="http://schemas.microsoft.com/office/powerpoint/2010/main" val="112157842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7</a:t>
            </a:fld>
            <a:endParaRPr lang="en-US"/>
          </a:p>
        </p:txBody>
      </p:sp>
    </p:spTree>
    <p:extLst>
      <p:ext uri="{BB962C8B-B14F-4D97-AF65-F5344CB8AC3E}">
        <p14:creationId xmlns:p14="http://schemas.microsoft.com/office/powerpoint/2010/main" val="32780163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10</a:t>
            </a:fld>
            <a:endParaRPr lang="en-US"/>
          </a:p>
        </p:txBody>
      </p:sp>
    </p:spTree>
    <p:extLst>
      <p:ext uri="{BB962C8B-B14F-4D97-AF65-F5344CB8AC3E}">
        <p14:creationId xmlns:p14="http://schemas.microsoft.com/office/powerpoint/2010/main" val="21602069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802.11-24-0276</a:t>
            </a:r>
          </a:p>
        </p:txBody>
      </p:sp>
      <p:sp>
        <p:nvSpPr>
          <p:cNvPr id="5" name="Date Placeholder 4"/>
          <p:cNvSpPr>
            <a:spLocks noGrp="1"/>
          </p:cNvSpPr>
          <p:nvPr>
            <p:ph type="dt" idx="11"/>
          </p:nvPr>
        </p:nvSpPr>
        <p:spPr/>
        <p:txBody>
          <a:bodyPr/>
          <a:lstStyle/>
          <a:p>
            <a:pPr>
              <a:defRPr/>
            </a:pPr>
            <a:r>
              <a:rPr lang="en-US"/>
              <a:t>March 2024</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t>Page </a:t>
            </a:r>
            <a:fld id="{0FE52186-36B6-4054-BEF3-62B8BA7A57CB}" type="slidenum">
              <a:rPr lang="en-US" smtClean="0"/>
              <a:pPr>
                <a:defRPr/>
              </a:pPr>
              <a:t>11</a:t>
            </a:fld>
            <a:endParaRPr lang="en-US"/>
          </a:p>
        </p:txBody>
      </p:sp>
    </p:spTree>
    <p:extLst>
      <p:ext uri="{BB962C8B-B14F-4D97-AF65-F5344CB8AC3E}">
        <p14:creationId xmlns:p14="http://schemas.microsoft.com/office/powerpoint/2010/main" val="5163846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Slide Image Placeholder 1"/>
          <p:cNvSpPr>
            <a:spLocks noGrp="1" noRot="1" noChangeAspect="1" noTextEdit="1"/>
          </p:cNvSpPr>
          <p:nvPr>
            <p:ph type="sldImg"/>
          </p:nvPr>
        </p:nvSpPr>
        <p:spPr>
          <a:xfrm>
            <a:off x="341313" y="701675"/>
            <a:ext cx="6178550" cy="3476625"/>
          </a:xfrm>
          <a:ln/>
        </p:spPr>
      </p:sp>
      <p:sp>
        <p:nvSpPr>
          <p:cNvPr id="122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p>
        </p:txBody>
      </p:sp>
      <p:sp>
        <p:nvSpPr>
          <p:cNvPr id="12292" name="Header Placeholder 3"/>
          <p:cNvSpPr>
            <a:spLocks noGrp="1"/>
          </p:cNvSpPr>
          <p:nvPr>
            <p:ph type="hdr" sz="quarter"/>
          </p:nvPr>
        </p:nvSpPr>
        <p:spPr>
          <a:xfrm>
            <a:off x="5572125" y="98425"/>
            <a:ext cx="641350"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2293" name="Date Placeholder 4"/>
          <p:cNvSpPr>
            <a:spLocks noGrp="1"/>
          </p:cNvSpPr>
          <p:nvPr>
            <p:ph type="dt" sz="quarter" idx="1"/>
          </p:nvPr>
        </p:nvSpPr>
        <p:spPr>
          <a:xfrm>
            <a:off x="646113" y="98425"/>
            <a:ext cx="827087" cy="212725"/>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2294"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Bruce Kraemer (Marvell)</a:t>
            </a:r>
          </a:p>
        </p:txBody>
      </p:sp>
      <p:sp>
        <p:nvSpPr>
          <p:cNvPr id="12295" name="Slide Number Placeholder 6"/>
          <p:cNvSpPr>
            <a:spLocks noGrp="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56FFF4EB-5DB1-4C83-B02D-8AD5D978A35E}" type="slidenum">
              <a:rPr lang="en-US" sz="1200" b="0" smtClean="0"/>
              <a:pPr/>
              <a:t>12</a:t>
            </a:fld>
            <a:endParaRPr lang="en-US" sz="1200" b="0"/>
          </a:p>
        </p:txBody>
      </p:sp>
    </p:spTree>
    <p:extLst>
      <p:ext uri="{BB962C8B-B14F-4D97-AF65-F5344CB8AC3E}">
        <p14:creationId xmlns:p14="http://schemas.microsoft.com/office/powerpoint/2010/main" val="34324142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doc.: IEEE 802.11-24-0276</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400"/>
              <a:t>March 2024</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4488" indent="-344488"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458788" defTabSz="944563">
              <a:defRPr sz="2400" b="1">
                <a:solidFill>
                  <a:schemeClr val="tx1"/>
                </a:solidFill>
                <a:latin typeface="Times New Roman" panose="02020603050405020304" pitchFamily="18" charset="0"/>
              </a:defRPr>
            </a:lvl5pPr>
            <a:lvl6pPr marL="915988" defTabSz="94456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4456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4456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sz="1200" b="0"/>
              <a:t>Dorothy Stanley, HP Enterprise</a:t>
            </a:r>
          </a:p>
        </p:txBody>
      </p:sp>
      <p:sp>
        <p:nvSpPr>
          <p:cNvPr id="16389" name="Rectangle 7"/>
          <p:cNvSpPr>
            <a:spLocks noGrp="1" noChangeArrowheads="1"/>
          </p:cNvSpPr>
          <p:nvPr>
            <p:ph type="sldNum" sz="quarter" idx="5"/>
          </p:nvPr>
        </p:nvSpPr>
        <p:spPr>
          <a:xfrm>
            <a:off x="4635500" y="68643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44563">
              <a:defRPr sz="2400" b="1">
                <a:solidFill>
                  <a:schemeClr val="tx1"/>
                </a:solidFill>
                <a:latin typeface="Times New Roman" panose="02020603050405020304" pitchFamily="18" charset="0"/>
              </a:defRPr>
            </a:lvl1pPr>
            <a:lvl2pPr marL="746125" indent="-285750" defTabSz="944563">
              <a:defRPr sz="2400" b="1">
                <a:solidFill>
                  <a:schemeClr val="tx1"/>
                </a:solidFill>
                <a:latin typeface="Times New Roman" panose="02020603050405020304" pitchFamily="18" charset="0"/>
              </a:defRPr>
            </a:lvl2pPr>
            <a:lvl3pPr marL="1147763" indent="-228600" defTabSz="944563">
              <a:defRPr sz="2400" b="1">
                <a:solidFill>
                  <a:schemeClr val="tx1"/>
                </a:solidFill>
                <a:latin typeface="Times New Roman" panose="02020603050405020304" pitchFamily="18" charset="0"/>
              </a:defRPr>
            </a:lvl3pPr>
            <a:lvl4pPr marL="1608138" indent="-228600" defTabSz="944563">
              <a:defRPr sz="2400" b="1">
                <a:solidFill>
                  <a:schemeClr val="tx1"/>
                </a:solidFill>
                <a:latin typeface="Times New Roman" panose="02020603050405020304" pitchFamily="18" charset="0"/>
              </a:defRPr>
            </a:lvl4pPr>
            <a:lvl5pPr marL="2068513" indent="-228600" defTabSz="944563">
              <a:defRPr sz="2400" b="1">
                <a:solidFill>
                  <a:schemeClr val="tx1"/>
                </a:solidFill>
                <a:latin typeface="Times New Roman" panose="02020603050405020304" pitchFamily="18" charset="0"/>
              </a:defRPr>
            </a:lvl5pPr>
            <a:lvl6pPr marL="2525713" indent="-228600" defTabSz="944563" eaLnBrk="0" fontAlgn="base" hangingPunct="0">
              <a:spcBef>
                <a:spcPct val="0"/>
              </a:spcBef>
              <a:spcAft>
                <a:spcPct val="0"/>
              </a:spcAft>
              <a:defRPr sz="2400" b="1">
                <a:solidFill>
                  <a:schemeClr val="tx1"/>
                </a:solidFill>
                <a:latin typeface="Times New Roman" panose="02020603050405020304" pitchFamily="18" charset="0"/>
              </a:defRPr>
            </a:lvl6pPr>
            <a:lvl7pPr marL="2982913" indent="-228600" defTabSz="944563" eaLnBrk="0" fontAlgn="base" hangingPunct="0">
              <a:spcBef>
                <a:spcPct val="0"/>
              </a:spcBef>
              <a:spcAft>
                <a:spcPct val="0"/>
              </a:spcAft>
              <a:defRPr sz="2400" b="1">
                <a:solidFill>
                  <a:schemeClr val="tx1"/>
                </a:solidFill>
                <a:latin typeface="Times New Roman" panose="02020603050405020304" pitchFamily="18" charset="0"/>
              </a:defRPr>
            </a:lvl7pPr>
            <a:lvl8pPr marL="3440113" indent="-228600" defTabSz="944563" eaLnBrk="0" fontAlgn="base" hangingPunct="0">
              <a:spcBef>
                <a:spcPct val="0"/>
              </a:spcBef>
              <a:spcAft>
                <a:spcPct val="0"/>
              </a:spcAft>
              <a:defRPr sz="2400" b="1">
                <a:solidFill>
                  <a:schemeClr val="tx1"/>
                </a:solidFill>
                <a:latin typeface="Times New Roman" panose="02020603050405020304" pitchFamily="18" charset="0"/>
              </a:defRPr>
            </a:lvl8pPr>
            <a:lvl9pPr marL="3897313" indent="-228600" defTabSz="94456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sz="1200" b="0"/>
              <a:t>Page </a:t>
            </a:r>
            <a:fld id="{E4A194D4-8BFB-4484-915A-61D91B0287BE}" type="slidenum">
              <a:rPr lang="en-US" sz="1200" b="0" smtClean="0"/>
              <a:pPr/>
              <a:t>15</a:t>
            </a:fld>
            <a:endParaRPr lang="en-US" sz="1200" b="0"/>
          </a:p>
        </p:txBody>
      </p:sp>
      <p:sp>
        <p:nvSpPr>
          <p:cNvPr id="16390" name="Rectangle 2"/>
          <p:cNvSpPr>
            <a:spLocks noGrp="1" noRot="1" noChangeAspect="1" noChangeArrowheads="1" noTextEdit="1"/>
          </p:cNvSpPr>
          <p:nvPr>
            <p:ph type="sldImg"/>
          </p:nvPr>
        </p:nvSpPr>
        <p:spPr>
          <a:xfrm>
            <a:off x="341313" y="701675"/>
            <a:ext cx="6178550" cy="3476625"/>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p>
        </p:txBody>
      </p:sp>
    </p:spTree>
    <p:extLst>
      <p:ext uri="{BB962C8B-B14F-4D97-AF65-F5344CB8AC3E}">
        <p14:creationId xmlns:p14="http://schemas.microsoft.com/office/powerpoint/2010/main" val="21491353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BE4280C-3A59-4198-A7DE-FA7B3A6AA5CC}" type="slidenum">
              <a:rPr lang="en-US"/>
              <a:pPr>
                <a:defRPr/>
              </a:pPr>
              <a:t>‹#›</a:t>
            </a:fld>
            <a:endParaRPr lang="en-US"/>
          </a:p>
        </p:txBody>
      </p:sp>
    </p:spTree>
    <p:extLst>
      <p:ext uri="{BB962C8B-B14F-4D97-AF65-F5344CB8AC3E}">
        <p14:creationId xmlns:p14="http://schemas.microsoft.com/office/powerpoint/2010/main" val="29620773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AF6B9EB7-CFDB-421C-9291-7404600A232A}" type="slidenum">
              <a:rPr lang="en-US"/>
              <a:pPr>
                <a:defRPr/>
              </a:pPr>
              <a:t>‹#›</a:t>
            </a:fld>
            <a:endParaRPr lang="en-US"/>
          </a:p>
        </p:txBody>
      </p:sp>
    </p:spTree>
    <p:extLst>
      <p:ext uri="{BB962C8B-B14F-4D97-AF65-F5344CB8AC3E}">
        <p14:creationId xmlns:p14="http://schemas.microsoft.com/office/powerpoint/2010/main" val="297007480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2966A0-9A2D-41E1-9C0A-3CC67CD80D26}" type="slidenum">
              <a:rPr lang="en-US"/>
              <a:pPr>
                <a:defRPr/>
              </a:pPr>
              <a:t>‹#›</a:t>
            </a:fld>
            <a:endParaRPr lang="en-US"/>
          </a:p>
        </p:txBody>
      </p:sp>
    </p:spTree>
    <p:extLst>
      <p:ext uri="{BB962C8B-B14F-4D97-AF65-F5344CB8AC3E}">
        <p14:creationId xmlns:p14="http://schemas.microsoft.com/office/powerpoint/2010/main" val="3857184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dirty="0"/>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8FAED2-464C-4508-9182-2C89713D063B}" type="slidenum">
              <a:rPr lang="en-US"/>
              <a:pPr>
                <a:defRPr/>
              </a:pPr>
              <a:t>‹#›</a:t>
            </a:fld>
            <a:endParaRPr lang="en-US"/>
          </a:p>
        </p:txBody>
      </p:sp>
    </p:spTree>
    <p:extLst>
      <p:ext uri="{BB962C8B-B14F-4D97-AF65-F5344CB8AC3E}">
        <p14:creationId xmlns:p14="http://schemas.microsoft.com/office/powerpoint/2010/main" val="34163968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BF753E77-0536-4BA7-8BC7-B6C83BF0A5ED}" type="slidenum">
              <a:rPr lang="en-US"/>
              <a:pPr>
                <a:defRPr/>
              </a:pPr>
              <a:t>‹#›</a:t>
            </a:fld>
            <a:endParaRPr lang="en-US"/>
          </a:p>
        </p:txBody>
      </p:sp>
    </p:spTree>
    <p:extLst>
      <p:ext uri="{BB962C8B-B14F-4D97-AF65-F5344CB8AC3E}">
        <p14:creationId xmlns:p14="http://schemas.microsoft.com/office/powerpoint/2010/main" val="32876955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513B694-6003-476A-AD0A-04ECA0BF68A8}" type="slidenum">
              <a:rPr lang="en-US"/>
              <a:pPr>
                <a:defRPr/>
              </a:pPr>
              <a:t>‹#›</a:t>
            </a:fld>
            <a:endParaRPr lang="en-US"/>
          </a:p>
        </p:txBody>
      </p:sp>
    </p:spTree>
    <p:extLst>
      <p:ext uri="{BB962C8B-B14F-4D97-AF65-F5344CB8AC3E}">
        <p14:creationId xmlns:p14="http://schemas.microsoft.com/office/powerpoint/2010/main" val="347749381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B47433C4-EA37-4FEE-ABBA-AD5AF8A8BA2E}" type="slidenum">
              <a:rPr lang="en-US"/>
              <a:pPr>
                <a:defRPr/>
              </a:pPr>
              <a:t>‹#›</a:t>
            </a:fld>
            <a:endParaRPr lang="en-US"/>
          </a:p>
        </p:txBody>
      </p:sp>
    </p:spTree>
    <p:extLst>
      <p:ext uri="{BB962C8B-B14F-4D97-AF65-F5344CB8AC3E}">
        <p14:creationId xmlns:p14="http://schemas.microsoft.com/office/powerpoint/2010/main" val="27677695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93F5B195-1E86-4412-872A-C335EA4EB20F}" type="slidenum">
              <a:rPr lang="en-US"/>
              <a:pPr>
                <a:defRPr/>
              </a:pPr>
              <a:t>‹#›</a:t>
            </a:fld>
            <a:endParaRPr lang="en-US"/>
          </a:p>
        </p:txBody>
      </p:sp>
    </p:spTree>
    <p:extLst>
      <p:ext uri="{BB962C8B-B14F-4D97-AF65-F5344CB8AC3E}">
        <p14:creationId xmlns:p14="http://schemas.microsoft.com/office/powerpoint/2010/main" val="51054269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6D815CCF-C7C8-48B4-965B-D0A9EA5F4658}" type="slidenum">
              <a:rPr lang="en-US"/>
              <a:pPr>
                <a:defRPr/>
              </a:pPr>
              <a:t>‹#›</a:t>
            </a:fld>
            <a:endParaRPr lang="en-US"/>
          </a:p>
        </p:txBody>
      </p:sp>
    </p:spTree>
    <p:extLst>
      <p:ext uri="{BB962C8B-B14F-4D97-AF65-F5344CB8AC3E}">
        <p14:creationId xmlns:p14="http://schemas.microsoft.com/office/powerpoint/2010/main" val="26128656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September 2024</a:t>
            </a:r>
          </a:p>
        </p:txBody>
      </p:sp>
      <p:sp>
        <p:nvSpPr>
          <p:cNvPr id="8" name="Footer Placeholder 4"/>
          <p:cNvSpPr>
            <a:spLocks noGrp="1"/>
          </p:cNvSpPr>
          <p:nvPr>
            <p:ph type="ftr" sz="quarter" idx="11"/>
          </p:nvPr>
        </p:nvSpPr>
        <p:spPr/>
        <p:txBody>
          <a:bodyPr/>
          <a:lstStyle>
            <a:lvl1pPr>
              <a:defRPr/>
            </a:lvl1pPr>
          </a:lstStyle>
          <a:p>
            <a:pPr>
              <a:defRPr/>
            </a:pPr>
            <a:r>
              <a:rPr lang="en-US"/>
              <a:t>Robert Stacey, Intel</a:t>
            </a:r>
          </a:p>
        </p:txBody>
      </p:sp>
      <p:sp>
        <p:nvSpPr>
          <p:cNvPr id="9" name="Slide Number Placeholder 5"/>
          <p:cNvSpPr>
            <a:spLocks noGrp="1"/>
          </p:cNvSpPr>
          <p:nvPr>
            <p:ph type="sldNum" sz="quarter" idx="12"/>
          </p:nvPr>
        </p:nvSpPr>
        <p:spPr/>
        <p:txBody>
          <a:bodyPr/>
          <a:lstStyle>
            <a:lvl1pPr>
              <a:defRPr/>
            </a:lvl1pPr>
          </a:lstStyle>
          <a:p>
            <a:pPr>
              <a:defRPr/>
            </a:pPr>
            <a:fld id="{E97533D3-F4C0-4433-AACB-27CD43B5A93A}" type="slidenum">
              <a:rPr lang="en-US"/>
              <a:pPr>
                <a:defRPr/>
              </a:pPr>
              <a:t>‹#›</a:t>
            </a:fld>
            <a:endParaRPr lang="en-US"/>
          </a:p>
        </p:txBody>
      </p:sp>
    </p:spTree>
    <p:extLst>
      <p:ext uri="{BB962C8B-B14F-4D97-AF65-F5344CB8AC3E}">
        <p14:creationId xmlns:p14="http://schemas.microsoft.com/office/powerpoint/2010/main" val="28273103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September 2024</a:t>
            </a:r>
          </a:p>
        </p:txBody>
      </p:sp>
      <p:sp>
        <p:nvSpPr>
          <p:cNvPr id="4" name="Footer Placeholder 4"/>
          <p:cNvSpPr>
            <a:spLocks noGrp="1"/>
          </p:cNvSpPr>
          <p:nvPr>
            <p:ph type="ftr" sz="quarter" idx="11"/>
          </p:nvPr>
        </p:nvSpPr>
        <p:spPr/>
        <p:txBody>
          <a:bodyPr/>
          <a:lstStyle>
            <a:lvl1pPr>
              <a:defRPr/>
            </a:lvl1pPr>
          </a:lstStyle>
          <a:p>
            <a:pPr>
              <a:defRPr/>
            </a:pPr>
            <a:r>
              <a:rPr lang="en-US"/>
              <a:t>Robert Stacey, Intel</a:t>
            </a:r>
          </a:p>
        </p:txBody>
      </p:sp>
      <p:sp>
        <p:nvSpPr>
          <p:cNvPr id="5" name="Slide Number Placeholder 5"/>
          <p:cNvSpPr>
            <a:spLocks noGrp="1"/>
          </p:cNvSpPr>
          <p:nvPr>
            <p:ph type="sldNum" sz="quarter" idx="12"/>
          </p:nvPr>
        </p:nvSpPr>
        <p:spPr/>
        <p:txBody>
          <a:bodyPr/>
          <a:lstStyle>
            <a:lvl1pPr>
              <a:defRPr/>
            </a:lvl1pPr>
          </a:lstStyle>
          <a:p>
            <a:pPr>
              <a:defRPr/>
            </a:pPr>
            <a:fld id="{DDB295BF-24A0-4B2C-8AF1-9E6D68A2E169}" type="slidenum">
              <a:rPr lang="en-US"/>
              <a:pPr>
                <a:defRPr/>
              </a:pPr>
              <a:t>‹#›</a:t>
            </a:fld>
            <a:endParaRPr lang="en-US"/>
          </a:p>
        </p:txBody>
      </p:sp>
    </p:spTree>
    <p:extLst>
      <p:ext uri="{BB962C8B-B14F-4D97-AF65-F5344CB8AC3E}">
        <p14:creationId xmlns:p14="http://schemas.microsoft.com/office/powerpoint/2010/main" val="35231815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cxnSp>
        <p:nvCxnSpPr>
          <p:cNvPr id="4" name="Straight Connector 11"/>
          <p:cNvCxnSpPr>
            <a:cxnSpLocks noChangeShapeType="1"/>
          </p:cNvCxnSpPr>
          <p:nvPr userDrawn="1"/>
        </p:nvCxnSpPr>
        <p:spPr bwMode="auto">
          <a:xfrm>
            <a:off x="914400" y="609600"/>
            <a:ext cx="10475384" cy="0"/>
          </a:xfrm>
          <a:prstGeom prst="line">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a:xfrm>
            <a:off x="929218" y="332604"/>
            <a:ext cx="1541128" cy="276999"/>
          </a:xfrm>
        </p:spPr>
        <p:txBody>
          <a:bodyPr/>
          <a:lstStyle>
            <a:lvl1pPr>
              <a:defRPr smtClean="0"/>
            </a:lvl1pPr>
          </a:lstStyle>
          <a:p>
            <a:pPr>
              <a:defRPr/>
            </a:pPr>
            <a:r>
              <a:rPr lang="en-US"/>
              <a:t>September 2024</a:t>
            </a:r>
          </a:p>
        </p:txBody>
      </p:sp>
      <p:sp>
        <p:nvSpPr>
          <p:cNvPr id="6" name="Rectangle 5"/>
          <p:cNvSpPr>
            <a:spLocks noGrp="1" noChangeArrowheads="1"/>
          </p:cNvSpPr>
          <p:nvPr>
            <p:ph type="ftr" sz="quarter" idx="11"/>
          </p:nvPr>
        </p:nvSpPr>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BC98B1-8847-456F-A590-69DC1C4B50DA}" type="slidenum">
              <a:rPr lang="en-US"/>
              <a:pPr>
                <a:defRPr/>
              </a:pPr>
              <a:t>‹#›</a:t>
            </a:fld>
            <a:endParaRPr lang="en-US"/>
          </a:p>
        </p:txBody>
      </p:sp>
    </p:spTree>
    <p:extLst>
      <p:ext uri="{BB962C8B-B14F-4D97-AF65-F5344CB8AC3E}">
        <p14:creationId xmlns:p14="http://schemas.microsoft.com/office/powerpoint/2010/main" val="307010656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September 2024</a:t>
            </a:r>
          </a:p>
        </p:txBody>
      </p:sp>
      <p:sp>
        <p:nvSpPr>
          <p:cNvPr id="3" name="Footer Placeholder 4"/>
          <p:cNvSpPr>
            <a:spLocks noGrp="1"/>
          </p:cNvSpPr>
          <p:nvPr>
            <p:ph type="ftr" sz="quarter" idx="11"/>
          </p:nvPr>
        </p:nvSpPr>
        <p:spPr/>
        <p:txBody>
          <a:bodyPr/>
          <a:lstStyle>
            <a:lvl1pPr>
              <a:defRPr/>
            </a:lvl1pPr>
          </a:lstStyle>
          <a:p>
            <a:pPr>
              <a:defRPr/>
            </a:pPr>
            <a:r>
              <a:rPr lang="en-US"/>
              <a:t>Robert Stacey, Intel</a:t>
            </a:r>
          </a:p>
        </p:txBody>
      </p:sp>
      <p:sp>
        <p:nvSpPr>
          <p:cNvPr id="4" name="Slide Number Placeholder 5"/>
          <p:cNvSpPr>
            <a:spLocks noGrp="1"/>
          </p:cNvSpPr>
          <p:nvPr>
            <p:ph type="sldNum" sz="quarter" idx="12"/>
          </p:nvPr>
        </p:nvSpPr>
        <p:spPr/>
        <p:txBody>
          <a:bodyPr/>
          <a:lstStyle>
            <a:lvl1pPr>
              <a:defRPr/>
            </a:lvl1pPr>
          </a:lstStyle>
          <a:p>
            <a:pPr>
              <a:defRPr/>
            </a:pPr>
            <a:fld id="{E2A3A6AD-89E4-46DF-BC99-139DEED0FA7E}" type="slidenum">
              <a:rPr lang="en-US"/>
              <a:pPr>
                <a:defRPr/>
              </a:pPr>
              <a:t>‹#›</a:t>
            </a:fld>
            <a:endParaRPr lang="en-US"/>
          </a:p>
        </p:txBody>
      </p:sp>
    </p:spTree>
    <p:extLst>
      <p:ext uri="{BB962C8B-B14F-4D97-AF65-F5344CB8AC3E}">
        <p14:creationId xmlns:p14="http://schemas.microsoft.com/office/powerpoint/2010/main" val="11378612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E52CCF3E-69AC-4C3A-9E89-B6DE6D2FC4EF}" type="slidenum">
              <a:rPr lang="en-US"/>
              <a:pPr>
                <a:defRPr/>
              </a:pPr>
              <a:t>‹#›</a:t>
            </a:fld>
            <a:endParaRPr lang="en-US"/>
          </a:p>
        </p:txBody>
      </p:sp>
    </p:spTree>
    <p:extLst>
      <p:ext uri="{BB962C8B-B14F-4D97-AF65-F5344CB8AC3E}">
        <p14:creationId xmlns:p14="http://schemas.microsoft.com/office/powerpoint/2010/main" val="215618307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September 2024</a:t>
            </a:r>
          </a:p>
        </p:txBody>
      </p:sp>
      <p:sp>
        <p:nvSpPr>
          <p:cNvPr id="6" name="Footer Placeholder 4"/>
          <p:cNvSpPr>
            <a:spLocks noGrp="1"/>
          </p:cNvSpPr>
          <p:nvPr>
            <p:ph type="ftr" sz="quarter" idx="11"/>
          </p:nvPr>
        </p:nvSpPr>
        <p:spPr/>
        <p:txBody>
          <a:bodyPr/>
          <a:lstStyle>
            <a:lvl1pPr>
              <a:defRPr/>
            </a:lvl1pPr>
          </a:lstStyle>
          <a:p>
            <a:pPr>
              <a:defRPr/>
            </a:pPr>
            <a:r>
              <a:rPr lang="en-US"/>
              <a:t>Robert Stacey, Intel</a:t>
            </a:r>
          </a:p>
        </p:txBody>
      </p:sp>
      <p:sp>
        <p:nvSpPr>
          <p:cNvPr id="7" name="Slide Number Placeholder 5"/>
          <p:cNvSpPr>
            <a:spLocks noGrp="1"/>
          </p:cNvSpPr>
          <p:nvPr>
            <p:ph type="sldNum" sz="quarter" idx="12"/>
          </p:nvPr>
        </p:nvSpPr>
        <p:spPr/>
        <p:txBody>
          <a:bodyPr/>
          <a:lstStyle>
            <a:lvl1pPr>
              <a:defRPr/>
            </a:lvl1pPr>
          </a:lstStyle>
          <a:p>
            <a:pPr>
              <a:defRPr/>
            </a:pPr>
            <a:fld id="{023D4CA1-87EA-4327-97D7-AF7D29D9877D}" type="slidenum">
              <a:rPr lang="en-US"/>
              <a:pPr>
                <a:defRPr/>
              </a:pPr>
              <a:t>‹#›</a:t>
            </a:fld>
            <a:endParaRPr lang="en-US"/>
          </a:p>
        </p:txBody>
      </p:sp>
    </p:spTree>
    <p:extLst>
      <p:ext uri="{BB962C8B-B14F-4D97-AF65-F5344CB8AC3E}">
        <p14:creationId xmlns:p14="http://schemas.microsoft.com/office/powerpoint/2010/main" val="411881198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4085BCA0-18D3-4AF6-9970-92B477AEE0B3}" type="slidenum">
              <a:rPr lang="en-US"/>
              <a:pPr>
                <a:defRPr/>
              </a:pPr>
              <a:t>‹#›</a:t>
            </a:fld>
            <a:endParaRPr lang="en-US"/>
          </a:p>
        </p:txBody>
      </p:sp>
    </p:spTree>
    <p:extLst>
      <p:ext uri="{BB962C8B-B14F-4D97-AF65-F5344CB8AC3E}">
        <p14:creationId xmlns:p14="http://schemas.microsoft.com/office/powerpoint/2010/main" val="90848002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September 2024</a:t>
            </a:r>
          </a:p>
        </p:txBody>
      </p:sp>
      <p:sp>
        <p:nvSpPr>
          <p:cNvPr id="5" name="Footer Placeholder 4"/>
          <p:cNvSpPr>
            <a:spLocks noGrp="1"/>
          </p:cNvSpPr>
          <p:nvPr>
            <p:ph type="ftr" sz="quarter" idx="11"/>
          </p:nvPr>
        </p:nvSpPr>
        <p:spPr/>
        <p:txBody>
          <a:bodyPr/>
          <a:lstStyle>
            <a:lvl1pPr>
              <a:defRPr/>
            </a:lvl1pPr>
          </a:lstStyle>
          <a:p>
            <a:pPr>
              <a:defRPr/>
            </a:pPr>
            <a:r>
              <a:rPr lang="en-US"/>
              <a:t>Robert Stacey, Intel</a:t>
            </a:r>
          </a:p>
        </p:txBody>
      </p:sp>
      <p:sp>
        <p:nvSpPr>
          <p:cNvPr id="6" name="Slide Number Placeholder 5"/>
          <p:cNvSpPr>
            <a:spLocks noGrp="1"/>
          </p:cNvSpPr>
          <p:nvPr>
            <p:ph type="sldNum" sz="quarter" idx="12"/>
          </p:nvPr>
        </p:nvSpPr>
        <p:spPr/>
        <p:txBody>
          <a:bodyPr/>
          <a:lstStyle>
            <a:lvl1pPr>
              <a:defRPr/>
            </a:lvl1pPr>
          </a:lstStyle>
          <a:p>
            <a:pPr>
              <a:defRPr/>
            </a:pPr>
            <a:fld id="{03AC5195-963D-48D7-A6D0-9055F0969E1B}" type="slidenum">
              <a:rPr lang="en-US"/>
              <a:pPr>
                <a:defRPr/>
              </a:pPr>
              <a:t>‹#›</a:t>
            </a:fld>
            <a:endParaRPr lang="en-US"/>
          </a:p>
        </p:txBody>
      </p:sp>
    </p:spTree>
    <p:extLst>
      <p:ext uri="{BB962C8B-B14F-4D97-AF65-F5344CB8AC3E}">
        <p14:creationId xmlns:p14="http://schemas.microsoft.com/office/powerpoint/2010/main" val="8490846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0366C23-4538-4CEB-9158-0679D70D390A}" type="slidenum">
              <a:rPr lang="en-US"/>
              <a:pPr>
                <a:defRPr/>
              </a:pPr>
              <a:t>‹#›</a:t>
            </a:fld>
            <a:endParaRPr lang="en-US"/>
          </a:p>
        </p:txBody>
      </p:sp>
    </p:spTree>
    <p:extLst>
      <p:ext uri="{BB962C8B-B14F-4D97-AF65-F5344CB8AC3E}">
        <p14:creationId xmlns:p14="http://schemas.microsoft.com/office/powerpoint/2010/main" val="18562464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1FA65C0B-5E3D-4C40-AD73-3536A14CCEBD}" type="slidenum">
              <a:rPr lang="en-US"/>
              <a:pPr>
                <a:defRPr/>
              </a:pPr>
              <a:t>‹#›</a:t>
            </a:fld>
            <a:endParaRPr lang="en-US"/>
          </a:p>
        </p:txBody>
      </p:sp>
    </p:spTree>
    <p:extLst>
      <p:ext uri="{BB962C8B-B14F-4D97-AF65-F5344CB8AC3E}">
        <p14:creationId xmlns:p14="http://schemas.microsoft.com/office/powerpoint/2010/main" val="392158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F07CA113-D3E1-4D93-9585-B8CFAFF54614}" type="slidenum">
              <a:rPr lang="en-US"/>
              <a:pPr>
                <a:defRPr/>
              </a:pPr>
              <a:t>‹#›</a:t>
            </a:fld>
            <a:endParaRPr lang="en-US"/>
          </a:p>
        </p:txBody>
      </p:sp>
    </p:spTree>
    <p:extLst>
      <p:ext uri="{BB962C8B-B14F-4D97-AF65-F5344CB8AC3E}">
        <p14:creationId xmlns:p14="http://schemas.microsoft.com/office/powerpoint/2010/main" val="1504278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3FBD1F51-5136-477F-A21E-BB3B46CB0CD8}" type="slidenum">
              <a:rPr lang="en-US"/>
              <a:pPr>
                <a:defRPr/>
              </a:pPr>
              <a:t>‹#›</a:t>
            </a:fld>
            <a:endParaRPr lang="en-US"/>
          </a:p>
        </p:txBody>
      </p:sp>
    </p:spTree>
    <p:extLst>
      <p:ext uri="{BB962C8B-B14F-4D97-AF65-F5344CB8AC3E}">
        <p14:creationId xmlns:p14="http://schemas.microsoft.com/office/powerpoint/2010/main" val="2884164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99537A71-55E9-47A7-9FE1-4FF47A2591AA}" type="slidenum">
              <a:rPr lang="en-US"/>
              <a:pPr>
                <a:defRPr/>
              </a:pPr>
              <a:t>‹#›</a:t>
            </a:fld>
            <a:endParaRPr lang="en-US"/>
          </a:p>
        </p:txBody>
      </p:sp>
    </p:spTree>
    <p:extLst>
      <p:ext uri="{BB962C8B-B14F-4D97-AF65-F5344CB8AC3E}">
        <p14:creationId xmlns:p14="http://schemas.microsoft.com/office/powerpoint/2010/main" val="102946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7A0304A0-4CD5-4ECE-A0A5-AD40B25F94B7}" type="slidenum">
              <a:rPr lang="en-US"/>
              <a:pPr>
                <a:defRPr/>
              </a:pPr>
              <a:t>‹#›</a:t>
            </a:fld>
            <a:endParaRPr lang="en-US"/>
          </a:p>
        </p:txBody>
      </p:sp>
    </p:spTree>
    <p:extLst>
      <p:ext uri="{BB962C8B-B14F-4D97-AF65-F5344CB8AC3E}">
        <p14:creationId xmlns:p14="http://schemas.microsoft.com/office/powerpoint/2010/main" val="1131388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September 2024</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Robert Stacey, Intel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CDB007BB-E901-4378-AA7C-987070732C3C}" type="slidenum">
              <a:rPr lang="en-US"/>
              <a:pPr>
                <a:defRPr/>
              </a:pPr>
              <a:t>‹#›</a:t>
            </a:fld>
            <a:endParaRPr lang="en-US"/>
          </a:p>
        </p:txBody>
      </p:sp>
    </p:spTree>
    <p:extLst>
      <p:ext uri="{BB962C8B-B14F-4D97-AF65-F5344CB8AC3E}">
        <p14:creationId xmlns:p14="http://schemas.microsoft.com/office/powerpoint/2010/main" val="491646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929218" y="332604"/>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smtClean="0"/>
            </a:lvl1pPr>
          </a:lstStyle>
          <a:p>
            <a:pPr>
              <a:defRPr/>
            </a:pPr>
            <a:r>
              <a:rPr lang="en-US"/>
              <a:t>September 2024</a:t>
            </a:r>
            <a:endParaRPr lang="en-US" dirty="0"/>
          </a:p>
        </p:txBody>
      </p:sp>
      <p:sp>
        <p:nvSpPr>
          <p:cNvPr id="1029" name="Rectangle 5"/>
          <p:cNvSpPr>
            <a:spLocks noGrp="1" noChangeArrowheads="1"/>
          </p:cNvSpPr>
          <p:nvPr>
            <p:ph type="ftr" sz="quarter" idx="3"/>
          </p:nvPr>
        </p:nvSpPr>
        <p:spPr bwMode="auto">
          <a:xfrm>
            <a:off x="9224642" y="6475413"/>
            <a:ext cx="21672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lvl1pPr>
          </a:lstStyle>
          <a:p>
            <a:pPr>
              <a:defRPr/>
            </a:pPr>
            <a:r>
              <a:rPr lang="en-US"/>
              <a:t>Robert Stacey, Intel</a:t>
            </a:r>
          </a:p>
        </p:txBody>
      </p:sp>
      <p:sp>
        <p:nvSpPr>
          <p:cNvPr id="1030" name="Rectangle 6"/>
          <p:cNvSpPr>
            <a:spLocks noGrp="1" noChangeArrowheads="1"/>
          </p:cNvSpPr>
          <p:nvPr>
            <p:ph type="sldNum" sz="quarter" idx="4"/>
          </p:nvPr>
        </p:nvSpPr>
        <p:spPr bwMode="auto">
          <a:xfrm>
            <a:off x="5879101"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z="1200" b="0"/>
            </a:lvl1pPr>
          </a:lstStyle>
          <a:p>
            <a:pPr>
              <a:defRPr/>
            </a:pPr>
            <a:r>
              <a:rPr lang="en-US"/>
              <a:t>Slide </a:t>
            </a:r>
            <a:fld id="{AA0DB6A0-3FAC-4C50-B855-05E2EFEC7C93}" type="slidenum">
              <a:rPr lang="en-US"/>
              <a:pPr>
                <a:defRPr/>
              </a:pPr>
              <a:t>‹#›</a:t>
            </a:fld>
            <a:endParaRPr lang="en-US"/>
          </a:p>
        </p:txBody>
      </p:sp>
      <p:sp>
        <p:nvSpPr>
          <p:cNvPr id="1031" name="Rectangle 7"/>
          <p:cNvSpPr>
            <a:spLocks noChangeArrowheads="1"/>
          </p:cNvSpPr>
          <p:nvPr/>
        </p:nvSpPr>
        <p:spPr bwMode="auto">
          <a:xfrm>
            <a:off x="7862238"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457200">
              <a:defRPr sz="2400" b="1">
                <a:solidFill>
                  <a:schemeClr val="tx1"/>
                </a:solidFill>
                <a:latin typeface="Times New Roman" panose="02020603050405020304" pitchFamily="18" charset="0"/>
              </a:defRPr>
            </a:lvl5pPr>
            <a:lvl6pPr marL="914400" eaLnBrk="0" fontAlgn="base" hangingPunct="0">
              <a:spcBef>
                <a:spcPct val="0"/>
              </a:spcBef>
              <a:spcAft>
                <a:spcPct val="0"/>
              </a:spcAft>
              <a:defRPr sz="2400" b="1">
                <a:solidFill>
                  <a:schemeClr val="tx1"/>
                </a:solidFill>
                <a:latin typeface="Times New Roman" panose="02020603050405020304" pitchFamily="18" charset="0"/>
              </a:defRPr>
            </a:lvl6pPr>
            <a:lvl7pPr marL="1371600" eaLnBrk="0" fontAlgn="base" hangingPunct="0">
              <a:spcBef>
                <a:spcPct val="0"/>
              </a:spcBef>
              <a:spcAft>
                <a:spcPct val="0"/>
              </a:spcAft>
              <a:defRPr sz="2400" b="1">
                <a:solidFill>
                  <a:schemeClr val="tx1"/>
                </a:solidFill>
                <a:latin typeface="Times New Roman" panose="02020603050405020304" pitchFamily="18" charset="0"/>
              </a:defRPr>
            </a:lvl7pPr>
            <a:lvl8pPr marL="1828800" eaLnBrk="0" fontAlgn="base" hangingPunct="0">
              <a:spcBef>
                <a:spcPct val="0"/>
              </a:spcBef>
              <a:spcAft>
                <a:spcPct val="0"/>
              </a:spcAft>
              <a:defRPr sz="2400" b="1">
                <a:solidFill>
                  <a:schemeClr val="tx1"/>
                </a:solidFill>
                <a:latin typeface="Times New Roman" panose="02020603050405020304" pitchFamily="18" charset="0"/>
              </a:defRPr>
            </a:lvl8pPr>
            <a:lvl9pPr marL="2286000" eaLnBrk="0" fontAlgn="base" hangingPunct="0">
              <a:spcBef>
                <a:spcPct val="0"/>
              </a:spcBef>
              <a:spcAft>
                <a:spcPct val="0"/>
              </a:spcAft>
              <a:defRPr sz="2400" b="1">
                <a:solidFill>
                  <a:schemeClr val="tx1"/>
                </a:solidFill>
                <a:latin typeface="Times New Roman" panose="02020603050405020304" pitchFamily="18" charset="0"/>
              </a:defRPr>
            </a:lvl9pPr>
          </a:lstStyle>
          <a:p>
            <a:pPr lvl="4" algn="r">
              <a:defRPr/>
            </a:pPr>
            <a:r>
              <a:rPr lang="en-US" sz="1800" dirty="0"/>
              <a:t>doc.: IEEE 802.11-24/1362r0</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
        <p:nvSpPr>
          <p:cNvPr id="1033" name="Rectangle 9"/>
          <p:cNvSpPr>
            <a:spLocks noChangeArrowheads="1"/>
          </p:cNvSpPr>
          <p:nvPr/>
        </p:nvSpPr>
        <p:spPr bwMode="auto">
          <a:xfrm>
            <a:off x="914402" y="6475413"/>
            <a:ext cx="419987"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2400" b="1">
                <a:solidFill>
                  <a:schemeClr val="tx1"/>
                </a:solidFill>
                <a:latin typeface="Times New Roman" panose="02020603050405020304" pitchFamily="18" charset="0"/>
              </a:defRPr>
            </a:lvl1pPr>
            <a:lvl2pPr marL="742950" indent="-285750">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defRPr/>
            </a:pPr>
            <a:r>
              <a:rPr lang="en-US" sz="1200" b="0"/>
              <a:t>Report</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GB" sz="2400"/>
          </a:p>
        </p:txBody>
      </p:sp>
    </p:spTree>
  </p:cSld>
  <p:clrMap bg1="lt1" tx1="dk1" bg2="lt2" tx2="dk2" accent1="accent1" accent2="accent2" accent3="accent3" accent4="accent4" accent5="accent5" accent6="accent6" hlink="hlink" folHlink="folHlink"/>
  <p:sldLayoutIdLst>
    <p:sldLayoutId id="2147485525" r:id="rId1"/>
    <p:sldLayoutId id="2147485548" r:id="rId2"/>
    <p:sldLayoutId id="2147485526" r:id="rId3"/>
    <p:sldLayoutId id="2147485527" r:id="rId4"/>
    <p:sldLayoutId id="2147485528" r:id="rId5"/>
    <p:sldLayoutId id="2147485529" r:id="rId6"/>
    <p:sldLayoutId id="2147485530" r:id="rId7"/>
    <p:sldLayoutId id="2147485531" r:id="rId8"/>
    <p:sldLayoutId id="2147485532" r:id="rId9"/>
    <p:sldLayoutId id="2147485533" r:id="rId10"/>
    <p:sldLayoutId id="2147485534" r:id="rId11"/>
    <p:sldLayoutId id="2147485535" r:id="rId12"/>
    <p:sldLayoutId id="2147485536" r:id="rId1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1" name="Text Placeholder 2"/>
          <p:cNvSpPr>
            <a:spLocks noGrp="1"/>
          </p:cNvSpPr>
          <p:nvPr>
            <p:ph type="body" idx="1"/>
          </p:nvPr>
        </p:nvSpPr>
        <p:spPr bwMode="auto">
          <a:xfrm>
            <a:off x="609600" y="1600203"/>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smtClean="0">
                <a:solidFill>
                  <a:schemeClr val="tx1">
                    <a:tint val="75000"/>
                  </a:schemeClr>
                </a:solidFill>
              </a:defRPr>
            </a:lvl1pPr>
          </a:lstStyle>
          <a:p>
            <a:pPr>
              <a:defRPr/>
            </a:pPr>
            <a:r>
              <a:rPr lang="en-US"/>
              <a:t>September 2024</a:t>
            </a:r>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r>
              <a:rPr lang="en-US"/>
              <a:t>Robert Stacey, Intel</a:t>
            </a:r>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a:defRPr/>
            </a:pPr>
            <a:fld id="{C23A8551-48C1-4729-80EE-98522A3CE5E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5537" r:id="rId1"/>
    <p:sldLayoutId id="2147485538" r:id="rId2"/>
    <p:sldLayoutId id="2147485539" r:id="rId3"/>
    <p:sldLayoutId id="2147485540" r:id="rId4"/>
    <p:sldLayoutId id="2147485541" r:id="rId5"/>
    <p:sldLayoutId id="2147485542" r:id="rId6"/>
    <p:sldLayoutId id="2147485543" r:id="rId7"/>
    <p:sldLayoutId id="2147485544" r:id="rId8"/>
    <p:sldLayoutId id="2147485545" r:id="rId9"/>
    <p:sldLayoutId id="2147485546" r:id="rId10"/>
    <p:sldLayoutId id="2147485547"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www.ieee802.org/19/"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802.or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hyperlink" Target="https://mentor.ieee.org/802/bp/StartPage" TargetMode="External"/><Relationship Id="rId4" Type="http://schemas.openxmlformats.org/officeDocument/2006/relationships/hyperlink" Target="https://ieee802.org/802tele_calendar.html" TargetMode="Externa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hyperlink" Target="http://www.ieee802.org/11/PARs/index.html" TargetMode="Externa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7.sv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urldefense.com/v3/__https:/mentor.ieee.org/802-ec/dcn/17/ec-17-0090-25-0PNP-ieee-802-lmsc-operations-manual.pdf__;!!NpxR!n0IGKRUN00vFNl02PJWK62HdgD_XUQZHUTqBfw27hr5Rw78Hrl8c65AAlPvylOdM0S0R8JiBtrILm_keyfUCCT-u$"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11/11-11-1625-02-0000-comment-resolution-guide.doc" TargetMode="External"/><Relationship Id="rId7" Type="http://schemas.openxmlformats.org/officeDocument/2006/relationships/hyperlink" Target="https://mentor.ieee.org/802.11/dcn/18/11-18-1410-00-00ax-lb233-cr-spatial-reuse.docx" TargetMode="External"/><Relationship Id="rId2" Type="http://schemas.openxmlformats.org/officeDocument/2006/relationships/hyperlink" Target="https://mentor.ieee.org/802.11/dcn/13/11-13-0230-05-0000-comment-resolution-tutorial.ppt" TargetMode="External"/><Relationship Id="rId1" Type="http://schemas.openxmlformats.org/officeDocument/2006/relationships/slideLayout" Target="../slideLayouts/slideLayout2.xml"/><Relationship Id="rId6" Type="http://schemas.openxmlformats.org/officeDocument/2006/relationships/hyperlink" Target="https://mentor.ieee.org/802.11/dcn/18/11-18-0669-04-000m-revmd-mac-comments-assigned-to-hamilton.docx" TargetMode="External"/><Relationship Id="rId5" Type="http://schemas.openxmlformats.org/officeDocument/2006/relationships/hyperlink" Target="https://mentor.ieee.org/802.11/dcn/18/11-18-0930-00-000m-cid-1007.docx" TargetMode="External"/><Relationship Id="rId4" Type="http://schemas.openxmlformats.org/officeDocument/2006/relationships/hyperlink" Target="https://mentor.ieee.org/802.11/dcn/18/11-18-0237-00-000m-cid-177.doc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grouper.ieee.org/groups/802/11/Rules/2018-03%20Liaison%20submission%20template.docx" TargetMode="External"/><Relationship Id="rId2" Type="http://schemas.openxmlformats.org/officeDocument/2006/relationships/hyperlink" Target="https://mentor.ieee.org/802.11/dcn/22/11-22-1967-01-0000-working-group-motions-templates.pptx"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12-01-00EC-802-liaison-template.docx" TargetMode="External"/><Relationship Id="rId5" Type="http://schemas.openxmlformats.org/officeDocument/2006/relationships/hyperlink" Target="https://mentor.ieee.org/802-ec/dcn/18/ec-18-0064-01-0PNP-csd-template-in-doc-format.doc" TargetMode="External"/><Relationship Id="rId4" Type="http://schemas.openxmlformats.org/officeDocument/2006/relationships/hyperlink" Target="https://mentor.ieee.org/802-ec/dcn/16/ec-16-0170-04-00EC-802-ec-motion-template.pptx"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4.xml.rels><?xml version="1.0" encoding="UTF-8" standalone="yes"?>
<Relationships xmlns="http://schemas.openxmlformats.org/package/2006/relationships"><Relationship Id="rId3" Type="http://schemas.openxmlformats.org/officeDocument/2006/relationships/hyperlink" Target="https://www.ieee802.org/11/private/liaisons/index.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https://grouper.ieee.org/groups/802/11/Liaisons/Liaisons-and-External-Communications.html"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ec/dcn/24/ec-24-0007" TargetMode="External"/><Relationship Id="rId3" Type="http://schemas.openxmlformats.org/officeDocument/2006/relationships/hyperlink" Target="https://mentor.ieee.org/802.11/dcn/24/11-24-1361" TargetMode="External"/><Relationship Id="rId7" Type="http://schemas.openxmlformats.org/officeDocument/2006/relationships/hyperlink" Target="https://mentor.ieee.org/802.11/dcn/24/11-24-1424" TargetMode="External"/><Relationship Id="rId12" Type="http://schemas.openxmlformats.org/officeDocument/2006/relationships/hyperlink" Target="https://mentor.ieee.org/802.11/dcn/24/11-24-1382"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mentor.ieee.org/802.11/dcn/24/11-24-1400" TargetMode="External"/><Relationship Id="rId11" Type="http://schemas.openxmlformats.org/officeDocument/2006/relationships/hyperlink" Target="https://mentor.ieee.org/802.11/dcn/24/11-24-1519" TargetMode="External"/><Relationship Id="rId5" Type="http://schemas.openxmlformats.org/officeDocument/2006/relationships/hyperlink" Target="https://mentor.ieee.org/802.11/dcn/24/11-24-1518" TargetMode="External"/><Relationship Id="rId10" Type="http://schemas.openxmlformats.org/officeDocument/2006/relationships/hyperlink" Target="https://mentor.ieee.org/802.11/dcn/24/11-24-1368" TargetMode="External"/><Relationship Id="rId4" Type="http://schemas.openxmlformats.org/officeDocument/2006/relationships/hyperlink" Target="https://mentor.ieee.org/802.11/dcn/24/11-24-1362" TargetMode="External"/><Relationship Id="rId9" Type="http://schemas.openxmlformats.org/officeDocument/2006/relationships/hyperlink" Target="https://mentor.ieee.org/802.11/dcn/24/11-24-1363"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ieee802.org/802tele_calendar.html" TargetMode="External"/><Relationship Id="rId2" Type="http://schemas.openxmlformats.org/officeDocument/2006/relationships/hyperlink" Target="https://www.ieee802.org/18/" TargetMode="External"/><Relationship Id="rId1" Type="http://schemas.openxmlformats.org/officeDocument/2006/relationships/slideLayout" Target="../slideLayouts/slideLayout2.xml"/><Relationship Id="rId5" Type="http://schemas.openxmlformats.org/officeDocument/2006/relationships/hyperlink" Target="https://www.cra.gov.qa/en/document/position-paper-on-iot-and-m2m-in-the-state-of-qatar" TargetMode="External"/><Relationship Id="rId4" Type="http://schemas.openxmlformats.org/officeDocument/2006/relationships/hyperlink" Target="https://www.ift.org.mx/industria/consultas-publicas/clasificacion-de-la-banda-64-71-ghz-como-espectro-lib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noFill/>
        </p:spPr>
        <p:txBody>
          <a:bodyPr/>
          <a:lstStyle/>
          <a:p>
            <a:r>
              <a:rPr lang="en-US" dirty="0"/>
              <a:t>802.11 Working Group Opening Report</a:t>
            </a:r>
            <a:br>
              <a:rPr lang="en-US" dirty="0"/>
            </a:br>
            <a:r>
              <a:rPr lang="en-US" dirty="0"/>
              <a:t>September 2024</a:t>
            </a:r>
          </a:p>
        </p:txBody>
      </p:sp>
      <p:sp>
        <p:nvSpPr>
          <p:cNvPr id="6150" name="Rectangle 6"/>
          <p:cNvSpPr>
            <a:spLocks noGrp="1" noChangeArrowheads="1"/>
          </p:cNvSpPr>
          <p:nvPr>
            <p:ph idx="1"/>
          </p:nvPr>
        </p:nvSpPr>
        <p:spPr>
          <a:noFill/>
        </p:spPr>
        <p:txBody>
          <a:bodyPr/>
          <a:lstStyle/>
          <a:p>
            <a:pPr algn="ctr">
              <a:lnSpc>
                <a:spcPct val="90000"/>
              </a:lnSpc>
              <a:buFontTx/>
              <a:buNone/>
            </a:pPr>
            <a:r>
              <a:rPr lang="en-US" sz="2000" dirty="0"/>
              <a:t>Date:</a:t>
            </a:r>
            <a:r>
              <a:rPr lang="en-US" sz="2000" b="0" dirty="0"/>
              <a:t> 2024-09-09</a:t>
            </a:r>
          </a:p>
          <a:p>
            <a:pPr algn="ctr">
              <a:lnSpc>
                <a:spcPct val="90000"/>
              </a:lnSpc>
              <a:buFontTx/>
              <a:buNone/>
            </a:pPr>
            <a:endParaRPr lang="en-US" sz="2000" b="0" dirty="0"/>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614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6151" name="Object 11"/>
          <p:cNvGraphicFramePr>
            <a:graphicFrameLocks noChangeAspect="1"/>
          </p:cNvGraphicFramePr>
          <p:nvPr>
            <p:extLst>
              <p:ext uri="{D42A27DB-BD31-4B8C-83A1-F6EECF244321}">
                <p14:modId xmlns:p14="http://schemas.microsoft.com/office/powerpoint/2010/main" val="2368658416"/>
              </p:ext>
            </p:extLst>
          </p:nvPr>
        </p:nvGraphicFramePr>
        <p:xfrm>
          <a:off x="1981200" y="2348999"/>
          <a:ext cx="7573962" cy="2544762"/>
        </p:xfrm>
        <a:graphic>
          <a:graphicData uri="http://schemas.openxmlformats.org/presentationml/2006/ole">
            <mc:AlternateContent xmlns:mc="http://schemas.openxmlformats.org/markup-compatibility/2006">
              <mc:Choice xmlns:v="urn:schemas-microsoft-com:vml" Requires="v">
                <p:oleObj name="Document" r:id="rId3" imgW="8265012" imgH="2786790" progId="Word.Document.8">
                  <p:embed/>
                </p:oleObj>
              </mc:Choice>
              <mc:Fallback>
                <p:oleObj name="Document" r:id="rId3" imgW="8265012" imgH="2786790" progId="Word.Document.8">
                  <p:embed/>
                  <p:pic>
                    <p:nvPicPr>
                      <p:cNvPr id="6151" name="Object 11"/>
                      <p:cNvPicPr>
                        <a:picLocks noChangeAspect="1" noChangeArrowheads="1"/>
                      </p:cNvPicPr>
                      <p:nvPr/>
                    </p:nvPicPr>
                    <p:blipFill>
                      <a:blip r:embed="rId4"/>
                      <a:srcRect/>
                      <a:stretch>
                        <a:fillRect/>
                      </a:stretch>
                    </p:blipFill>
                    <p:spPr bwMode="auto">
                      <a:xfrm>
                        <a:off x="1981200" y="2348999"/>
                        <a:ext cx="7573962" cy="2544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52" name="Rectangle 12"/>
          <p:cNvSpPr>
            <a:spLocks noChangeArrowheads="1"/>
          </p:cNvSpPr>
          <p:nvPr/>
        </p:nvSpPr>
        <p:spPr bwMode="auto">
          <a:xfrm>
            <a:off x="2057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sz="2000"/>
              <a:t>Authors:</a:t>
            </a:r>
            <a:endParaRPr lang="en-US" sz="2000" b="0"/>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a:t>
            </a:fld>
            <a:endParaRPr lang="en-US"/>
          </a:p>
        </p:txBody>
      </p:sp>
    </p:spTree>
    <p:extLst>
      <p:ext uri="{BB962C8B-B14F-4D97-AF65-F5344CB8AC3E}">
        <p14:creationId xmlns:p14="http://schemas.microsoft.com/office/powerpoint/2010/main" val="109139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M3.2 802.19 details</a:t>
            </a:r>
          </a:p>
        </p:txBody>
      </p:sp>
      <p:sp>
        <p:nvSpPr>
          <p:cNvPr id="13315" name="Content Placeholder 6"/>
          <p:cNvSpPr>
            <a:spLocks noGrp="1"/>
          </p:cNvSpPr>
          <p:nvPr>
            <p:ph idx="1"/>
          </p:nvPr>
        </p:nvSpPr>
        <p:spPr>
          <a:xfrm>
            <a:off x="914400" y="1824315"/>
            <a:ext cx="10363200" cy="4495800"/>
          </a:xfrm>
        </p:spPr>
        <p:txBody>
          <a:bodyPr/>
          <a:lstStyle/>
          <a:p>
            <a:pPr>
              <a:spcBef>
                <a:spcPts val="0"/>
              </a:spcBef>
              <a:buFont typeface="Arial" panose="020B0604020202020204" pitchFamily="34" charset="0"/>
              <a:buChar char="•"/>
            </a:pPr>
            <a:r>
              <a:rPr lang="en-US" dirty="0"/>
              <a:t>See </a:t>
            </a:r>
            <a:r>
              <a:rPr lang="en-US" dirty="0">
                <a:hlinkClick r:id="rId3"/>
              </a:rPr>
              <a:t>https://www.ieee802.org/19/</a:t>
            </a:r>
            <a:r>
              <a:rPr lang="en-US" dirty="0"/>
              <a:t> </a:t>
            </a:r>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Monday 2024-09-09 6:30pm and Thursday 2024-09-12 6:30pm</a:t>
            </a:r>
            <a:endParaRPr lang="en-US" altLang="en-US" sz="2400" dirty="0"/>
          </a:p>
          <a:p>
            <a:pPr lvl="1">
              <a:spcBef>
                <a:spcPts val="0"/>
              </a:spcBef>
              <a:buFont typeface="Arial" panose="020B0604020202020204" pitchFamily="34" charset="0"/>
              <a:buChar char="•"/>
            </a:pPr>
            <a:endParaRPr lang="en-US" sz="1800" dirty="0"/>
          </a:p>
          <a:p>
            <a:pPr>
              <a:spcBef>
                <a:spcPts val="0"/>
              </a:spcBef>
              <a:buFont typeface="Arial" panose="020B0604020202020204" pitchFamily="34" charset="0"/>
              <a:buChar char="•"/>
            </a:pPr>
            <a:endParaRPr lang="en-US" sz="220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10</a:t>
            </a:fld>
            <a:endParaRPr lang="en-US"/>
          </a:p>
        </p:txBody>
      </p:sp>
    </p:spTree>
    <p:extLst>
      <p:ext uri="{BB962C8B-B14F-4D97-AF65-F5344CB8AC3E}">
        <p14:creationId xmlns:p14="http://schemas.microsoft.com/office/powerpoint/2010/main" val="13797856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Other 802 WG meetings</a:t>
            </a:r>
          </a:p>
        </p:txBody>
      </p:sp>
      <p:sp>
        <p:nvSpPr>
          <p:cNvPr id="13315" name="Content Placeholder 6"/>
          <p:cNvSpPr>
            <a:spLocks noGrp="1"/>
          </p:cNvSpPr>
          <p:nvPr>
            <p:ph idx="1"/>
          </p:nvPr>
        </p:nvSpPr>
        <p:spPr/>
        <p:txBody>
          <a:bodyPr/>
          <a:lstStyle/>
          <a:p>
            <a:pPr>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IEEE 802 website: </a:t>
            </a:r>
            <a:r>
              <a:rPr lang="en-US" dirty="0">
                <a:hlinkClick r:id="rId3"/>
              </a:rPr>
              <a:t>https://www.ieee802.org/</a:t>
            </a:r>
            <a:r>
              <a:rPr lang="en-US" dirty="0"/>
              <a:t> </a:t>
            </a:r>
          </a:p>
          <a:p>
            <a:pPr lvl="1">
              <a:spcBef>
                <a:spcPts val="0"/>
              </a:spcBef>
              <a:buFont typeface="Arial" panose="020B0604020202020204" pitchFamily="34" charset="0"/>
              <a:buChar char="•"/>
            </a:pPr>
            <a:r>
              <a:rPr lang="en-US" dirty="0"/>
              <a:t>Includes links to all WG webpages</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Consolidated calendar: </a:t>
            </a:r>
            <a:r>
              <a:rPr lang="en-US" dirty="0">
                <a:hlinkClick r:id="rId4"/>
              </a:rPr>
              <a:t>https://ieee802.org/802tele_calendar.html</a:t>
            </a:r>
            <a:r>
              <a:rPr lang="en-US" dirty="0"/>
              <a:t> </a:t>
            </a:r>
          </a:p>
          <a:p>
            <a:pPr lvl="1">
              <a:spcBef>
                <a:spcPts val="0"/>
              </a:spcBef>
              <a:buFont typeface="Arial" panose="020B0604020202020204" pitchFamily="34" charset="0"/>
              <a:buChar char="•"/>
            </a:pPr>
            <a:endParaRPr lang="en-US" dirty="0"/>
          </a:p>
          <a:p>
            <a:pPr>
              <a:spcBef>
                <a:spcPts val="0"/>
              </a:spcBef>
              <a:buFont typeface="Arial" panose="020B0604020202020204" pitchFamily="34" charset="0"/>
              <a:buChar char="•"/>
            </a:pPr>
            <a:r>
              <a:rPr lang="en-US" dirty="0"/>
              <a:t>Documents: 802.11, 15, 18, 19, 24: </a:t>
            </a:r>
            <a:r>
              <a:rPr lang="en-US" dirty="0">
                <a:hlinkClick r:id="rId5"/>
              </a:rPr>
              <a:t>https://mentor.ieee.org/802/bp/StartPage</a:t>
            </a:r>
            <a:r>
              <a:rPr lang="en-US" dirty="0"/>
              <a:t> </a:t>
            </a:r>
          </a:p>
          <a:p>
            <a:pPr marL="457200" lvl="1" indent="0">
              <a:spcBef>
                <a:spcPts val="0"/>
              </a:spcBef>
              <a:buNone/>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11</a:t>
            </a:fld>
            <a:endParaRPr lang="en-US"/>
          </a:p>
        </p:txBody>
      </p:sp>
    </p:spTree>
    <p:extLst>
      <p:ext uri="{BB962C8B-B14F-4D97-AF65-F5344CB8AC3E}">
        <p14:creationId xmlns:p14="http://schemas.microsoft.com/office/powerpoint/2010/main" val="21673348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2171700" y="644426"/>
            <a:ext cx="7086600" cy="457200"/>
          </a:xfrm>
        </p:spPr>
        <p:txBody>
          <a:bodyPr/>
          <a:lstStyle/>
          <a:p>
            <a:r>
              <a:rPr lang="en-GB" dirty="0"/>
              <a:t>M4.1.1/W2.6 IEEE 802.11 Groups </a:t>
            </a:r>
          </a:p>
        </p:txBody>
      </p:sp>
      <p:graphicFrame>
        <p:nvGraphicFramePr>
          <p:cNvPr id="7" name="Group 148"/>
          <p:cNvGraphicFramePr>
            <a:graphicFrameLocks/>
          </p:cNvGraphicFramePr>
          <p:nvPr>
            <p:extLst>
              <p:ext uri="{D42A27DB-BD31-4B8C-83A1-F6EECF244321}">
                <p14:modId xmlns:p14="http://schemas.microsoft.com/office/powerpoint/2010/main" val="2866957658"/>
              </p:ext>
            </p:extLst>
          </p:nvPr>
        </p:nvGraphicFramePr>
        <p:xfrm>
          <a:off x="533401" y="1719575"/>
          <a:ext cx="5181601" cy="1938025"/>
        </p:xfrm>
        <a:graphic>
          <a:graphicData uri="http://schemas.openxmlformats.org/drawingml/2006/table">
            <a:tbl>
              <a:tblPr/>
              <a:tblGrid>
                <a:gridCol w="969537">
                  <a:extLst>
                    <a:ext uri="{9D8B030D-6E8A-4147-A177-3AD203B41FA5}">
                      <a16:colId xmlns:a16="http://schemas.microsoft.com/office/drawing/2014/main" val="20000"/>
                    </a:ext>
                  </a:extLst>
                </a:gridCol>
                <a:gridCol w="875652">
                  <a:extLst>
                    <a:ext uri="{9D8B030D-6E8A-4147-A177-3AD203B41FA5}">
                      <a16:colId xmlns:a16="http://schemas.microsoft.com/office/drawing/2014/main" val="20001"/>
                    </a:ext>
                  </a:extLst>
                </a:gridCol>
                <a:gridCol w="3336412">
                  <a:extLst>
                    <a:ext uri="{9D8B030D-6E8A-4147-A177-3AD203B41FA5}">
                      <a16:colId xmlns:a16="http://schemas.microsoft.com/office/drawing/2014/main" val="20002"/>
                    </a:ext>
                  </a:extLst>
                </a:gridCol>
              </a:tblGrid>
              <a:tr h="255556">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WG &amp; Infrastructure</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4617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WG11</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The IEEE 802.11 Working 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Architecture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Coexistence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PAR review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155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802 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JTC1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ISO/IEC JTC1/SC6</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sp>
        <p:nvSpPr>
          <p:cNvPr id="2" name="Date Placeholder 1"/>
          <p:cNvSpPr>
            <a:spLocks noGrp="1"/>
          </p:cNvSpPr>
          <p:nvPr>
            <p:ph type="dt" sz="half" idx="10"/>
          </p:nvPr>
        </p:nvSpPr>
        <p:spPr/>
        <p:txBody>
          <a:bodyPr/>
          <a:lstStyle/>
          <a:p>
            <a:pPr>
              <a:defRPr/>
            </a:pPr>
            <a:r>
              <a:rPr lang="en-US"/>
              <a:t>September 2024</a:t>
            </a:r>
            <a:endParaRPr lang="en-US" dirty="0"/>
          </a:p>
        </p:txBody>
      </p:sp>
      <p:graphicFrame>
        <p:nvGraphicFramePr>
          <p:cNvPr id="6" name="Group 148"/>
          <p:cNvGraphicFramePr>
            <a:graphicFrameLocks/>
          </p:cNvGraphicFramePr>
          <p:nvPr>
            <p:extLst>
              <p:ext uri="{D42A27DB-BD31-4B8C-83A1-F6EECF244321}">
                <p14:modId xmlns:p14="http://schemas.microsoft.com/office/powerpoint/2010/main" val="2201555486"/>
              </p:ext>
            </p:extLst>
          </p:nvPr>
        </p:nvGraphicFramePr>
        <p:xfrm>
          <a:off x="533401" y="4114800"/>
          <a:ext cx="5181600" cy="1634495"/>
        </p:xfrm>
        <a:graphic>
          <a:graphicData uri="http://schemas.openxmlformats.org/drawingml/2006/table">
            <a:tbl>
              <a:tblPr/>
              <a:tblGrid>
                <a:gridCol w="973637">
                  <a:extLst>
                    <a:ext uri="{9D8B030D-6E8A-4147-A177-3AD203B41FA5}">
                      <a16:colId xmlns:a16="http://schemas.microsoft.com/office/drawing/2014/main" val="20000"/>
                    </a:ext>
                  </a:extLst>
                </a:gridCol>
                <a:gridCol w="873206">
                  <a:extLst>
                    <a:ext uri="{9D8B030D-6E8A-4147-A177-3AD203B41FA5}">
                      <a16:colId xmlns:a16="http://schemas.microsoft.com/office/drawing/2014/main" val="20001"/>
                    </a:ext>
                  </a:extLst>
                </a:gridCol>
                <a:gridCol w="3334757">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New Work</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Wireless Next Generation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SC</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AI/ML in 802.11</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SG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IMMW</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Integrated Millimeter Wave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AHG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ITU Liaison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808174223"/>
                  </a:ext>
                </a:extLst>
              </a:tr>
            </a:tbl>
          </a:graphicData>
        </a:graphic>
      </p:graphicFrame>
      <p:graphicFrame>
        <p:nvGraphicFramePr>
          <p:cNvPr id="8" name="Group 148"/>
          <p:cNvGraphicFramePr>
            <a:graphicFrameLocks/>
          </p:cNvGraphicFramePr>
          <p:nvPr>
            <p:extLst>
              <p:ext uri="{D42A27DB-BD31-4B8C-83A1-F6EECF244321}">
                <p14:modId xmlns:p14="http://schemas.microsoft.com/office/powerpoint/2010/main" val="267751461"/>
              </p:ext>
            </p:extLst>
          </p:nvPr>
        </p:nvGraphicFramePr>
        <p:xfrm>
          <a:off x="6248400" y="1719575"/>
          <a:ext cx="5744499" cy="2910835"/>
        </p:xfrm>
        <a:graphic>
          <a:graphicData uri="http://schemas.openxmlformats.org/drawingml/2006/table">
            <a:tbl>
              <a:tblPr/>
              <a:tblGrid>
                <a:gridCol w="838296">
                  <a:extLst>
                    <a:ext uri="{9D8B030D-6E8A-4147-A177-3AD203B41FA5}">
                      <a16:colId xmlns:a16="http://schemas.microsoft.com/office/drawing/2014/main" val="20000"/>
                    </a:ext>
                  </a:extLst>
                </a:gridCol>
                <a:gridCol w="1128150">
                  <a:extLst>
                    <a:ext uri="{9D8B030D-6E8A-4147-A177-3AD203B41FA5}">
                      <a16:colId xmlns:a16="http://schemas.microsoft.com/office/drawing/2014/main" val="20001"/>
                    </a:ext>
                  </a:extLst>
                </a:gridCol>
                <a:gridCol w="3778053">
                  <a:extLst>
                    <a:ext uri="{9D8B030D-6E8A-4147-A177-3AD203B41FA5}">
                      <a16:colId xmlns:a16="http://schemas.microsoft.com/office/drawing/2014/main" val="20002"/>
                    </a:ext>
                  </a:extLst>
                </a:gridCol>
              </a:tblGrid>
              <a:tr h="358155">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Type</a:t>
                      </a:r>
                    </a:p>
                  </a:txBody>
                  <a:tcPr marL="86541" marR="86541" marT="43275" marB="4327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Group</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700" b="1" i="0" u="none" strike="noStrike" cap="none" normalizeH="0" baseline="0" dirty="0">
                          <a:ln>
                            <a:noFill/>
                          </a:ln>
                          <a:solidFill>
                            <a:schemeClr val="tx1"/>
                          </a:solidFill>
                          <a:effectLst/>
                          <a:latin typeface="Times New Roman" pitchFamily="18" charset="0"/>
                        </a:rPr>
                        <a:t>Amendments/Revision</a:t>
                      </a:r>
                    </a:p>
                  </a:txBody>
                  <a:tcPr marL="86541" marR="86541" marT="43275" marB="4327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6">
                        <a:lumMod val="20000"/>
                        <a:lumOff val="80000"/>
                      </a:schemeClr>
                    </a:solidFill>
                  </a:tcPr>
                </a:tc>
                <a:extLst>
                  <a:ext uri="{0D108BD9-81ED-4DB2-BD59-A6C34878D82A}">
                    <a16:rowId xmlns:a16="http://schemas.microsoft.com/office/drawing/2014/main" val="10000"/>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Extremely High Throughput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BF</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700" b="0" i="0" u="none" strike="noStrike" cap="none" normalizeH="0" baseline="0" dirty="0">
                          <a:ln>
                            <a:noFill/>
                          </a:ln>
                          <a:solidFill>
                            <a:schemeClr val="tx1"/>
                          </a:solidFill>
                          <a:effectLst/>
                          <a:latin typeface="Times New Roman" pitchFamily="18" charset="0"/>
                        </a:rPr>
                        <a:t>WLAN Sensing </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BH</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Randomized MAC Addresses (RCM)</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BI</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Enhanced Data Privacy Protection (EDP)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BK</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320 MHz Positioning</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BN</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Ultra High Reliability</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BP</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Ambient Power</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861426363"/>
                  </a:ext>
                </a:extLst>
              </a:tr>
              <a:tr h="319085">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TG</a:t>
                      </a:r>
                    </a:p>
                  </a:txBody>
                  <a:tcPr marL="86541" marR="86541" marT="25965" marB="25965"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ME</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10000"/>
                        </a:spcBef>
                        <a:spcAft>
                          <a:spcPct val="0"/>
                        </a:spcAft>
                        <a:buClrTx/>
                        <a:buSzTx/>
                        <a:buFontTx/>
                        <a:buNone/>
                        <a:tabLst/>
                      </a:pPr>
                      <a:r>
                        <a:rPr kumimoji="0" lang="en-US" sz="1600" b="0" i="0" u="none" strike="noStrike" cap="none" normalizeH="0" baseline="0" dirty="0">
                          <a:ln>
                            <a:noFill/>
                          </a:ln>
                          <a:solidFill>
                            <a:schemeClr val="tx1"/>
                          </a:solidFill>
                          <a:effectLst/>
                          <a:latin typeface="Times New Roman" pitchFamily="18" charset="0"/>
                        </a:rPr>
                        <a:t>Revision (</a:t>
                      </a:r>
                      <a:r>
                        <a:rPr kumimoji="0" lang="en-US" sz="1600" b="0" i="0" u="none" strike="noStrike" cap="none" normalizeH="0" baseline="0" dirty="0" err="1">
                          <a:ln>
                            <a:noFill/>
                          </a:ln>
                          <a:solidFill>
                            <a:schemeClr val="tx1"/>
                          </a:solidFill>
                          <a:effectLst/>
                          <a:latin typeface="Times New Roman" pitchFamily="18" charset="0"/>
                        </a:rPr>
                        <a:t>REVme</a:t>
                      </a:r>
                      <a:r>
                        <a:rPr kumimoji="0" lang="en-US" sz="1600" b="0" i="0" u="none" strike="noStrike" cap="none" normalizeH="0" baseline="0" dirty="0">
                          <a:ln>
                            <a:noFill/>
                          </a:ln>
                          <a:solidFill>
                            <a:schemeClr val="tx1"/>
                          </a:solidFill>
                          <a:effectLst/>
                          <a:latin typeface="Times New Roman" pitchFamily="18" charset="0"/>
                        </a:rPr>
                        <a:t>)</a:t>
                      </a:r>
                    </a:p>
                  </a:txBody>
                  <a:tcPr marL="86541" marR="86541" marT="25965" marB="25965"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bl>
          </a:graphicData>
        </a:graphic>
      </p:graphicFrame>
      <p:sp>
        <p:nvSpPr>
          <p:cNvPr id="4" name="Footer Placeholder 3"/>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12</a:t>
            </a:fld>
            <a:endParaRPr lang="en-US"/>
          </a:p>
        </p:txBody>
      </p:sp>
    </p:spTree>
    <p:extLst>
      <p:ext uri="{BB962C8B-B14F-4D97-AF65-F5344CB8AC3E}">
        <p14:creationId xmlns:p14="http://schemas.microsoft.com/office/powerpoint/2010/main" val="37033237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72"/>
          <p:cNvSpPr>
            <a:spLocks noGrp="1" noChangeArrowheads="1"/>
          </p:cNvSpPr>
          <p:nvPr>
            <p:ph type="title"/>
          </p:nvPr>
        </p:nvSpPr>
        <p:spPr>
          <a:xfrm>
            <a:off x="2209800" y="685800"/>
            <a:ext cx="8915400" cy="685800"/>
          </a:xfrm>
        </p:spPr>
        <p:txBody>
          <a:bodyPr/>
          <a:lstStyle/>
          <a:p>
            <a:r>
              <a:rPr lang="en-GB" dirty="0"/>
              <a:t>M4.1.2 /W2.6</a:t>
            </a:r>
            <a:r>
              <a:rPr lang="en-US" dirty="0"/>
              <a:t> PAR Expiration/Renewal Schedule</a:t>
            </a:r>
          </a:p>
        </p:txBody>
      </p:sp>
      <p:graphicFrame>
        <p:nvGraphicFramePr>
          <p:cNvPr id="3247205" name="Group 101"/>
          <p:cNvGraphicFramePr>
            <a:graphicFrameLocks noGrp="1"/>
          </p:cNvGraphicFramePr>
          <p:nvPr>
            <p:ph idx="1"/>
            <p:extLst>
              <p:ext uri="{D42A27DB-BD31-4B8C-83A1-F6EECF244321}">
                <p14:modId xmlns:p14="http://schemas.microsoft.com/office/powerpoint/2010/main" val="620112289"/>
              </p:ext>
            </p:extLst>
          </p:nvPr>
        </p:nvGraphicFramePr>
        <p:xfrm>
          <a:off x="3200400" y="1647614"/>
          <a:ext cx="5656072" cy="3388308"/>
        </p:xfrm>
        <a:graphic>
          <a:graphicData uri="http://schemas.openxmlformats.org/drawingml/2006/table">
            <a:tbl>
              <a:tblPr/>
              <a:tblGrid>
                <a:gridCol w="2685446">
                  <a:extLst>
                    <a:ext uri="{9D8B030D-6E8A-4147-A177-3AD203B41FA5}">
                      <a16:colId xmlns:a16="http://schemas.microsoft.com/office/drawing/2014/main" val="20000"/>
                    </a:ext>
                  </a:extLst>
                </a:gridCol>
                <a:gridCol w="2970626">
                  <a:extLst>
                    <a:ext uri="{9D8B030D-6E8A-4147-A177-3AD203B41FA5}">
                      <a16:colId xmlns:a16="http://schemas.microsoft.com/office/drawing/2014/main" val="20001"/>
                    </a:ext>
                  </a:extLst>
                </a:gridCol>
              </a:tblGrid>
              <a:tr h="38169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Project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2000" b="1" i="0" u="none" strike="noStrike" cap="none" normalizeH="0" baseline="0" dirty="0">
                          <a:ln>
                            <a:noFill/>
                          </a:ln>
                          <a:solidFill>
                            <a:schemeClr val="tx1"/>
                          </a:solidFill>
                          <a:effectLst/>
                          <a:latin typeface="Times New Roman" pitchFamily="18" charset="0"/>
                        </a:rPr>
                        <a:t>PAR Expiration Date</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 (</a:t>
                      </a:r>
                      <a:r>
                        <a:rPr kumimoji="0" lang="en-US" sz="1800" b="1" i="0" u="none" strike="noStrike" cap="none" normalizeH="0" baseline="0" dirty="0" err="1">
                          <a:ln>
                            <a:noFill/>
                          </a:ln>
                          <a:solidFill>
                            <a:schemeClr val="tx1"/>
                          </a:solidFill>
                          <a:effectLst/>
                          <a:latin typeface="Times New Roman" pitchFamily="18" charset="0"/>
                        </a:rPr>
                        <a:t>REVme</a:t>
                      </a:r>
                      <a:r>
                        <a:rPr kumimoji="0" lang="en-US" sz="1800" b="1" i="0" u="none" strike="noStrike" cap="none" normalizeH="0" baseline="0" dirty="0">
                          <a:ln>
                            <a:noFill/>
                          </a:ln>
                          <a:solidFill>
                            <a:schemeClr val="tx1"/>
                          </a:solidFill>
                          <a:effectLst/>
                          <a:latin typeface="Times New Roman" pitchFamily="18" charset="0"/>
                        </a:rPr>
                        <a:t>)</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4078011110"/>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P802.11be</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2025</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0004"/>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GB" sz="1800" b="1" i="0" u="none" strike="noStrike" cap="none" normalizeH="0" baseline="0" dirty="0">
                          <a:ln>
                            <a:noFill/>
                          </a:ln>
                          <a:solidFill>
                            <a:schemeClr val="tx1"/>
                          </a:solidFill>
                          <a:effectLst/>
                          <a:latin typeface="Times New Roman" pitchFamily="18" charset="0"/>
                        </a:rPr>
                        <a:t>P802.11bf</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GB" sz="1800" b="1" i="0" u="none" strike="noStrike" cap="none" normalizeH="0" baseline="0" dirty="0">
                          <a:ln>
                            <a:noFill/>
                          </a:ln>
                          <a:solidFill>
                            <a:schemeClr val="tx1"/>
                          </a:solidFill>
                          <a:effectLst/>
                          <a:latin typeface="Times New Roman" pitchFamily="18" charset="0"/>
                        </a:rPr>
                        <a:t>31-DEC 2024</a:t>
                      </a:r>
                      <a:endParaRPr kumimoji="0" lang="en-US" sz="1800" b="1" i="0" u="none" strike="noStrike" cap="none" normalizeH="0" baseline="0" dirty="0">
                        <a:ln>
                          <a:noFill/>
                        </a:ln>
                        <a:solidFill>
                          <a:schemeClr val="tx1"/>
                        </a:solidFill>
                        <a:effectLst/>
                        <a:latin typeface="Times New Roman" pitchFamily="18" charset="0"/>
                      </a:endParaRP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accent4"/>
                    </a:solidFill>
                  </a:tcPr>
                </a:tc>
                <a:extLst>
                  <a:ext uri="{0D108BD9-81ED-4DB2-BD59-A6C34878D82A}">
                    <a16:rowId xmlns:a16="http://schemas.microsoft.com/office/drawing/2014/main" val="10005"/>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P802.11bh</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P802.11bi</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2025</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P802.11bk</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31-DEC 2026</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P802.11bn</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2027</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74010">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1" i="0" u="none" strike="noStrike" cap="none" normalizeH="0" baseline="0" dirty="0">
                          <a:ln>
                            <a:noFill/>
                          </a:ln>
                          <a:solidFill>
                            <a:schemeClr val="tx1"/>
                          </a:solidFill>
                          <a:effectLst/>
                          <a:latin typeface="Times New Roman" pitchFamily="18" charset="0"/>
                        </a:rPr>
                        <a:t>P802.11bp</a:t>
                      </a:r>
                    </a:p>
                  </a:txBody>
                  <a:tcPr marT="45714" marB="45714"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1" i="0" u="none" strike="noStrike" cap="none" normalizeH="0" baseline="0" dirty="0">
                          <a:ln>
                            <a:noFill/>
                          </a:ln>
                          <a:solidFill>
                            <a:schemeClr val="tx1"/>
                          </a:solidFill>
                          <a:effectLst/>
                          <a:latin typeface="Times New Roman" pitchFamily="18" charset="0"/>
                        </a:rPr>
                        <a:t>31 DEC 2028</a:t>
                      </a:r>
                    </a:p>
                  </a:txBody>
                  <a:tcPr marT="45714" marB="45714"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4266029935"/>
                  </a:ext>
                </a:extLst>
              </a:tr>
            </a:tbl>
          </a:graphicData>
        </a:graphic>
      </p:graphicFrame>
      <p:sp>
        <p:nvSpPr>
          <p:cNvPr id="13345" name="Text Box 83"/>
          <p:cNvSpPr txBox="1">
            <a:spLocks noChangeArrowheads="1"/>
          </p:cNvSpPr>
          <p:nvPr/>
        </p:nvSpPr>
        <p:spPr bwMode="auto">
          <a:xfrm>
            <a:off x="304800" y="6073933"/>
            <a:ext cx="459898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800" dirty="0">
                <a:hlinkClick r:id="rId2"/>
              </a:rPr>
              <a:t>http://www.ieee802.org/11/PARs/index.html</a:t>
            </a:r>
            <a:endParaRPr lang="en-US" sz="1800" dirty="0"/>
          </a:p>
        </p:txBody>
      </p:sp>
      <p:sp>
        <p:nvSpPr>
          <p:cNvPr id="1334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13</a:t>
            </a:fld>
            <a:endParaRPr lang="en-US"/>
          </a:p>
        </p:txBody>
      </p:sp>
      <p:sp>
        <p:nvSpPr>
          <p:cNvPr id="4" name="TextBox 3"/>
          <p:cNvSpPr txBox="1"/>
          <p:nvPr/>
        </p:nvSpPr>
        <p:spPr>
          <a:xfrm>
            <a:off x="4953000" y="5537331"/>
            <a:ext cx="6761338" cy="369332"/>
          </a:xfrm>
          <a:prstGeom prst="rect">
            <a:avLst/>
          </a:prstGeom>
          <a:solidFill>
            <a:schemeClr val="accent4"/>
          </a:solidFill>
        </p:spPr>
        <p:txBody>
          <a:bodyPr wrap="none" rtlCol="0">
            <a:spAutoFit/>
          </a:bodyPr>
          <a:lstStyle/>
          <a:p>
            <a:r>
              <a:rPr lang="en-US" sz="1800" dirty="0">
                <a:highlight>
                  <a:srgbClr val="FFFF00"/>
                </a:highlight>
              </a:rPr>
              <a:t>PAR Extension Request – on </a:t>
            </a:r>
            <a:r>
              <a:rPr lang="en-US" sz="1800" dirty="0" err="1">
                <a:highlight>
                  <a:srgbClr val="FFFF00"/>
                </a:highlight>
              </a:rPr>
              <a:t>NesCom</a:t>
            </a:r>
            <a:r>
              <a:rPr lang="en-US" sz="1800" dirty="0">
                <a:highlight>
                  <a:srgbClr val="FFFF00"/>
                </a:highlight>
              </a:rPr>
              <a:t> agenda for September 2024</a:t>
            </a:r>
            <a:endParaRPr lang="en-GB" sz="1800" dirty="0">
              <a:highlight>
                <a:srgbClr val="FFFF00"/>
              </a:highlight>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title"/>
          </p:nvPr>
        </p:nvSpPr>
        <p:spPr>
          <a:xfrm>
            <a:off x="2209800" y="930278"/>
            <a:ext cx="8534400" cy="822325"/>
          </a:xfrm>
        </p:spPr>
        <p:txBody>
          <a:bodyPr/>
          <a:lstStyle/>
          <a:p>
            <a:r>
              <a:rPr lang="en-GB" dirty="0"/>
              <a:t>M4.1.3 /W2.6 </a:t>
            </a:r>
            <a:r>
              <a:rPr lang="en-US" dirty="0"/>
              <a:t>802.11 WG Appointed positions</a:t>
            </a:r>
          </a:p>
        </p:txBody>
      </p:sp>
      <p:sp>
        <p:nvSpPr>
          <p:cNvPr id="76805" name="Rectangle 3"/>
          <p:cNvSpPr>
            <a:spLocks noGrp="1" noChangeArrowheads="1"/>
          </p:cNvSpPr>
          <p:nvPr>
            <p:ph type="body" idx="1"/>
          </p:nvPr>
        </p:nvSpPr>
        <p:spPr>
          <a:xfrm>
            <a:off x="1673228" y="1989138"/>
            <a:ext cx="8994775" cy="4114800"/>
          </a:xfrm>
        </p:spPr>
        <p:txBody>
          <a:bodyPr/>
          <a:lstStyle/>
          <a:p>
            <a:pPr>
              <a:defRPr/>
            </a:pPr>
            <a:r>
              <a:rPr lang="en-US" sz="2600" dirty="0"/>
              <a:t>WG Secretary –Volker Jungnickel</a:t>
            </a:r>
          </a:p>
          <a:p>
            <a:pPr>
              <a:defRPr/>
            </a:pPr>
            <a:r>
              <a:rPr lang="en-US" sz="2600" dirty="0"/>
              <a:t>Treasurer – Jon Rosdahl</a:t>
            </a:r>
          </a:p>
          <a:p>
            <a:pPr>
              <a:defRPr/>
            </a:pPr>
            <a:r>
              <a:rPr lang="en-US" sz="2600" dirty="0"/>
              <a:t>ANA Authority – Robert Stacey</a:t>
            </a:r>
          </a:p>
          <a:p>
            <a:pPr>
              <a:defRPr/>
            </a:pPr>
            <a:r>
              <a:rPr lang="en-US" sz="2600" dirty="0"/>
              <a:t>WG Technical Editor – Emily Qi</a:t>
            </a:r>
          </a:p>
          <a:p>
            <a:pPr marL="0" indent="0">
              <a:buNone/>
              <a:defRPr/>
            </a:pPr>
            <a:endParaRPr lang="en-US" sz="2600" dirty="0"/>
          </a:p>
        </p:txBody>
      </p:sp>
      <p:sp>
        <p:nvSpPr>
          <p:cNvPr id="14341"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title"/>
          </p:nvPr>
        </p:nvSpPr>
        <p:spPr>
          <a:xfrm>
            <a:off x="1981200" y="142103"/>
            <a:ext cx="7239000" cy="381000"/>
          </a:xfrm>
        </p:spPr>
        <p:txBody>
          <a:bodyPr/>
          <a:lstStyle/>
          <a:p>
            <a:r>
              <a:rPr lang="en-GB" sz="2800" dirty="0"/>
              <a:t>M4.1.3 /W2.6</a:t>
            </a:r>
            <a:r>
              <a:rPr lang="en-US" sz="2800" dirty="0"/>
              <a:t> Officers</a:t>
            </a:r>
          </a:p>
        </p:txBody>
      </p:sp>
      <p:sp>
        <p:nvSpPr>
          <p:cNvPr id="15366"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4" name="TextBox 3"/>
          <p:cNvSpPr txBox="1"/>
          <p:nvPr/>
        </p:nvSpPr>
        <p:spPr>
          <a:xfrm>
            <a:off x="7162800" y="5715000"/>
            <a:ext cx="2743200" cy="338554"/>
          </a:xfrm>
          <a:prstGeom prst="rect">
            <a:avLst/>
          </a:prstGeom>
          <a:solidFill>
            <a:srgbClr val="FFFF00"/>
          </a:solidFill>
        </p:spPr>
        <p:txBody>
          <a:bodyPr wrap="square" rtlCol="0">
            <a:spAutoFit/>
          </a:bodyPr>
          <a:lstStyle/>
          <a:p>
            <a:r>
              <a:rPr lang="en-GB" sz="1600" dirty="0"/>
              <a:t>New since last session</a:t>
            </a:r>
          </a:p>
        </p:txBody>
      </p:sp>
      <p:graphicFrame>
        <p:nvGraphicFramePr>
          <p:cNvPr id="7" name="Group 148"/>
          <p:cNvGraphicFramePr>
            <a:graphicFrameLocks/>
          </p:cNvGraphicFramePr>
          <p:nvPr>
            <p:extLst>
              <p:ext uri="{D42A27DB-BD31-4B8C-83A1-F6EECF244321}">
                <p14:modId xmlns:p14="http://schemas.microsoft.com/office/powerpoint/2010/main" val="3664594655"/>
              </p:ext>
            </p:extLst>
          </p:nvPr>
        </p:nvGraphicFramePr>
        <p:xfrm>
          <a:off x="152400" y="897598"/>
          <a:ext cx="11734800" cy="4654480"/>
        </p:xfrm>
        <a:graphic>
          <a:graphicData uri="http://schemas.openxmlformats.org/drawingml/2006/table">
            <a:tbl>
              <a:tblPr/>
              <a:tblGrid>
                <a:gridCol w="533400">
                  <a:extLst>
                    <a:ext uri="{9D8B030D-6E8A-4147-A177-3AD203B41FA5}">
                      <a16:colId xmlns:a16="http://schemas.microsoft.com/office/drawing/2014/main" val="20000"/>
                    </a:ext>
                  </a:extLst>
                </a:gridCol>
                <a:gridCol w="6096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124200">
                  <a:extLst>
                    <a:ext uri="{9D8B030D-6E8A-4147-A177-3AD203B41FA5}">
                      <a16:colId xmlns:a16="http://schemas.microsoft.com/office/drawing/2014/main" val="20003"/>
                    </a:ext>
                  </a:extLst>
                </a:gridCol>
                <a:gridCol w="2971800">
                  <a:extLst>
                    <a:ext uri="{9D8B030D-6E8A-4147-A177-3AD203B41FA5}">
                      <a16:colId xmlns:a16="http://schemas.microsoft.com/office/drawing/2014/main" val="20004"/>
                    </a:ext>
                  </a:extLst>
                </a:gridCol>
                <a:gridCol w="2133600">
                  <a:extLst>
                    <a:ext uri="{9D8B030D-6E8A-4147-A177-3AD203B41FA5}">
                      <a16:colId xmlns:a16="http://schemas.microsoft.com/office/drawing/2014/main" val="20005"/>
                    </a:ext>
                  </a:extLst>
                </a:gridCol>
              </a:tblGrid>
              <a:tr h="257118">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Cat</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Group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Vice Chair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Technical Editor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pitchFamily="18" charset="0"/>
                        </a:rPr>
                        <a:t> Secretary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362262">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Robert STACEY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90000"/>
                        </a:lnSpc>
                        <a:spcBef>
                          <a:spcPct val="5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2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ARC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Joseph LEVY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Coex</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 Manish KUMAR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Guido HIERTZ</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PAR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Michael MONTEMURRO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53726">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WNG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Jim LANSFORD</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 WANG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SC</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AIML</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Ming GAN, Gaurang NAIK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lang="en-GB" sz="1400" b="1" dirty="0" err="1"/>
                        <a:t>Liangxiao</a:t>
                      </a:r>
                      <a:r>
                        <a:rPr lang="en-GB" sz="1400" b="1" dirty="0"/>
                        <a:t> XIN</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575588436"/>
                  </a:ext>
                </a:extLst>
              </a:tr>
              <a:tr h="229938">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TG</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GB" sz="1400" b="1" i="0" u="none" strike="noStrike" kern="1200" cap="none" normalizeH="0" baseline="0" dirty="0">
                          <a:ln>
                            <a:noFill/>
                          </a:ln>
                          <a:solidFill>
                            <a:schemeClr val="tx1"/>
                          </a:solidFill>
                          <a:effectLst/>
                          <a:latin typeface="Times New Roman" pitchFamily="18" charset="0"/>
                          <a:ea typeface="+mn-ea"/>
                          <a:cs typeface="+mn-cs"/>
                        </a:rPr>
                        <a:t>ME</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a:ln>
                            <a:noFill/>
                          </a:ln>
                          <a:solidFill>
                            <a:schemeClr val="tx1"/>
                          </a:solidFill>
                          <a:effectLst/>
                          <a:latin typeface="Times New Roman" pitchFamily="18" charset="0"/>
                          <a:ea typeface="+mn-ea"/>
                          <a:cs typeface="+mn-cs"/>
                        </a:rPr>
                        <a:t>Michael MONTEMURRO</a:t>
                      </a: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 Mark RISON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Emily QI, 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Jon ROSDAHL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BC</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Marc EMMELMANN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Hitoshi MORIOKA, Stephen MCCANN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err="1">
                          <a:ln>
                            <a:noFill/>
                          </a:ln>
                          <a:solidFill>
                            <a:schemeClr val="tx1"/>
                          </a:solidFill>
                          <a:effectLst/>
                          <a:latin typeface="Times New Roman" pitchFamily="18" charset="0"/>
                          <a:ea typeface="+mn-ea"/>
                          <a:cs typeface="+mn-cs"/>
                        </a:rPr>
                        <a:t>Xiaofei</a:t>
                      </a:r>
                      <a:r>
                        <a:rPr kumimoji="0" lang="en-US" sz="1400" b="1" i="0" u="none" strike="noStrike" kern="1200" cap="none" normalizeH="0" baseline="0" dirty="0">
                          <a:ln>
                            <a:noFill/>
                          </a:ln>
                          <a:solidFill>
                            <a:schemeClr val="tx1"/>
                          </a:solidFill>
                          <a:effectLst/>
                          <a:latin typeface="Times New Roman" pitchFamily="18" charset="0"/>
                          <a:ea typeface="+mn-ea"/>
                          <a:cs typeface="+mn-cs"/>
                        </a:rPr>
                        <a:t> WANG</a:t>
                      </a:r>
                      <a:endParaRPr kumimoji="0" lang="en-GB"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BE</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Matthew FISCHER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Edward AU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Jason </a:t>
                      </a:r>
                      <a:r>
                        <a:rPr kumimoji="0" lang="en-US" sz="1400" b="1" i="0" u="none" strike="noStrike" kern="1200" cap="none" normalizeH="0" baseline="0" dirty="0" err="1">
                          <a:ln>
                            <a:noFill/>
                          </a:ln>
                          <a:solidFill>
                            <a:schemeClr val="tx1"/>
                          </a:solidFill>
                          <a:effectLst/>
                          <a:latin typeface="Times New Roman" pitchFamily="18" charset="0"/>
                          <a:ea typeface="+mn-ea"/>
                          <a:cs typeface="+mn-cs"/>
                        </a:rPr>
                        <a:t>Yuchen</a:t>
                      </a:r>
                      <a:r>
                        <a:rPr kumimoji="0" lang="en-US" sz="1400" b="1" i="0" u="none" strike="noStrike" kern="1200" cap="none" normalizeH="0" baseline="0" dirty="0">
                          <a:ln>
                            <a:noFill/>
                          </a:ln>
                          <a:solidFill>
                            <a:schemeClr val="tx1"/>
                          </a:solidFill>
                          <a:effectLst/>
                          <a:latin typeface="Times New Roman" pitchFamily="18" charset="0"/>
                          <a:ea typeface="+mn-ea"/>
                          <a:cs typeface="+mn-cs"/>
                        </a:rPr>
                        <a:t> GUO</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1"/>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BF</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Tony Xiao HAN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Sang KIM,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Claudio DA SILVA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Leif WILHELMSSON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2"/>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BH</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Mark HAMILTON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Peter YEE, Stephen ORR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Jay YANG</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3"/>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Carol ANSLEY</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Jerome HENRY, Antonio DE LA OLIVA</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Po-Kai HUANG</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Stephane BARON</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4"/>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BK</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Jonathan SEGEV</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Ali RAISSINIA, Assaf KASHER</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Roy WANT</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Dibakar DAS</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5"/>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Alfred ASTERJADHI </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 Jianhan LIU, Kiseon RYU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Ross Jian YU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Yusuke ASAI</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6"/>
                  </a:ext>
                </a:extLst>
              </a:tr>
              <a:tr h="162472">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TG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BP</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Bo SUN</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Steve SHELLHAMMER, Rakesh TAORI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Yinan QI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Sebastian MAX</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7"/>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SG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IMMW</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Laurent CARIOU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Volker JUNGNICKEL</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chemeClr val="bg1"/>
                    </a:solidFill>
                  </a:tcPr>
                </a:tc>
                <a:extLst>
                  <a:ext uri="{0D108BD9-81ED-4DB2-BD59-A6C34878D82A}">
                    <a16:rowId xmlns:a16="http://schemas.microsoft.com/office/drawing/2014/main" val="1237837228"/>
                  </a:ext>
                </a:extLst>
              </a:tr>
              <a:tr h="152400">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AHG</a:t>
                      </a:r>
                    </a:p>
                  </a:txBody>
                  <a:tcPr marL="0" marR="0" marT="0" marB="0"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ITU</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r>
                        <a:rPr kumimoji="0" lang="en-US" sz="1400" b="1" i="0" u="none" strike="noStrike" kern="1200" cap="none" normalizeH="0" baseline="0" dirty="0">
                          <a:ln>
                            <a:noFill/>
                          </a:ln>
                          <a:solidFill>
                            <a:schemeClr val="tx1"/>
                          </a:solidFill>
                          <a:effectLst/>
                          <a:latin typeface="Times New Roman" pitchFamily="18" charset="0"/>
                          <a:ea typeface="+mn-ea"/>
                          <a:cs typeface="+mn-cs"/>
                        </a:rPr>
                        <a:t>Hassan YAGHOOBI</a:t>
                      </a: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defRPr/>
                      </a:pPr>
                      <a:endParaRPr kumimoji="0" lang="en-US" sz="1400" b="1" i="0" u="none" strike="noStrike" kern="1200" cap="none" normalizeH="0" baseline="0" dirty="0">
                        <a:ln>
                          <a:noFill/>
                        </a:ln>
                        <a:solidFill>
                          <a:schemeClr val="tx1"/>
                        </a:solidFill>
                        <a:effectLst/>
                        <a:latin typeface="Times New Roman" pitchFamily="18" charset="0"/>
                        <a:ea typeface="+mn-ea"/>
                        <a:cs typeface="+mn-cs"/>
                      </a:endParaRPr>
                    </a:p>
                  </a:txBody>
                  <a:tcPr marL="0" marR="0" marT="0" marB="0"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ctr" defTabSz="914400" rtl="0" eaLnBrk="0" fontAlgn="base" latinLnBrk="0" hangingPunct="0">
                        <a:lnSpc>
                          <a:spcPct val="100000"/>
                        </a:lnSpc>
                        <a:spcBef>
                          <a:spcPct val="10000"/>
                        </a:spcBef>
                        <a:spcAft>
                          <a:spcPct val="0"/>
                        </a:spcAft>
                        <a:buClrTx/>
                        <a:buSzTx/>
                        <a:buFontTx/>
                        <a:buNone/>
                        <a:tabLst/>
                      </a:pPr>
                      <a:r>
                        <a:rPr kumimoji="0" lang="en-US" sz="1400" b="1" i="0" u="none" strike="noStrike" kern="1200" cap="none" normalizeH="0" baseline="0" dirty="0">
                          <a:ln>
                            <a:noFill/>
                          </a:ln>
                          <a:solidFill>
                            <a:schemeClr val="tx1"/>
                          </a:solidFill>
                          <a:effectLst/>
                          <a:latin typeface="Times New Roman" pitchFamily="18" charset="0"/>
                          <a:ea typeface="+mn-ea"/>
                          <a:cs typeface="+mn-cs"/>
                        </a:rPr>
                        <a:t>Richard KENNEDY</a:t>
                      </a:r>
                    </a:p>
                  </a:txBody>
                  <a:tcPr marL="0" marR="0" marT="0" marB="0"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2039806322"/>
                  </a:ext>
                </a:extLst>
              </a:tr>
            </a:tbl>
          </a:graphicData>
        </a:graphic>
      </p:graphicFrame>
      <p:sp>
        <p:nvSpPr>
          <p:cNvPr id="3" name="Slide Number Placeholder 2"/>
          <p:cNvSpPr>
            <a:spLocks noGrp="1"/>
          </p:cNvSpPr>
          <p:nvPr>
            <p:ph type="sldNum" sz="quarter" idx="12"/>
          </p:nvPr>
        </p:nvSpPr>
        <p:spPr/>
        <p:txBody>
          <a:bodyPr/>
          <a:lstStyle/>
          <a:p>
            <a:pPr>
              <a:defRPr/>
            </a:pPr>
            <a:r>
              <a:rPr lang="en-US"/>
              <a:t>Slide </a:t>
            </a:r>
            <a:fld id="{638FAED2-464C-4508-9182-2C89713D063B}" type="slidenum">
              <a:rPr lang="en-US" smtClean="0"/>
              <a:pPr>
                <a:defRPr/>
              </a:pPr>
              <a:t>15</a:t>
            </a:fld>
            <a:endParaRPr lang="en-US"/>
          </a:p>
        </p:txBody>
      </p:sp>
    </p:spTree>
    <p:extLst>
      <p:ext uri="{BB962C8B-B14F-4D97-AF65-F5344CB8AC3E}">
        <p14:creationId xmlns:p14="http://schemas.microsoft.com/office/powerpoint/2010/main" val="25579098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3055202" y="139980"/>
            <a:ext cx="5696362" cy="457200"/>
          </a:xfrm>
        </p:spPr>
        <p:txBody>
          <a:bodyPr/>
          <a:lstStyle/>
          <a:p>
            <a:r>
              <a:rPr lang="en-GB" sz="2400" dirty="0"/>
              <a:t>M4.1.4 /W2.6</a:t>
            </a:r>
            <a:r>
              <a:rPr lang="en-US" sz="2400" dirty="0"/>
              <a:t> IEEE 802.11 Revisions</a:t>
            </a:r>
          </a:p>
        </p:txBody>
      </p:sp>
      <p:sp>
        <p:nvSpPr>
          <p:cNvPr id="32787" name="Text Box 6"/>
          <p:cNvSpPr txBox="1">
            <a:spLocks noChangeArrowheads="1"/>
          </p:cNvSpPr>
          <p:nvPr/>
        </p:nvSpPr>
        <p:spPr bwMode="auto">
          <a:xfrm rot="16200000">
            <a:off x="469900" y="1388929"/>
            <a:ext cx="584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grpSp>
        <p:nvGrpSpPr>
          <p:cNvPr id="2" name="Group 1"/>
          <p:cNvGrpSpPr/>
          <p:nvPr/>
        </p:nvGrpSpPr>
        <p:grpSpPr>
          <a:xfrm>
            <a:off x="2744639" y="710932"/>
            <a:ext cx="1676400" cy="5218420"/>
            <a:chOff x="7391400" y="706218"/>
            <a:chExt cx="1676400" cy="5218420"/>
          </a:xfrm>
        </p:grpSpPr>
        <p:sp>
          <p:nvSpPr>
            <p:cNvPr id="32788"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-2016</a:t>
              </a:r>
            </a:p>
          </p:txBody>
        </p:sp>
        <p:sp>
          <p:nvSpPr>
            <p:cNvPr id="32792"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11aa</a:t>
              </a:r>
            </a:p>
            <a:p>
              <a:pPr algn="ctr"/>
              <a:r>
                <a:rPr lang="en-US" sz="1100" dirty="0">
                  <a:latin typeface="Tahoma" pitchFamily="34" charset="0"/>
                  <a:ea typeface="ＭＳ Ｐゴシック" charset="-128"/>
                  <a:cs typeface="Arial" pitchFamily="34" charset="0"/>
                </a:rPr>
                <a:t>Video Transport</a:t>
              </a:r>
            </a:p>
          </p:txBody>
        </p:sp>
        <p:sp>
          <p:nvSpPr>
            <p:cNvPr id="32793"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11ae</a:t>
              </a:r>
            </a:p>
            <a:p>
              <a:pPr algn="ctr"/>
              <a:r>
                <a:rPr lang="en-US" sz="1100" dirty="0" err="1">
                  <a:latin typeface="Tahoma" pitchFamily="34" charset="0"/>
                  <a:ea typeface="ＭＳ Ｐゴシック" charset="-128"/>
                  <a:cs typeface="Arial" pitchFamily="34" charset="0"/>
                </a:rPr>
                <a:t>QoS</a:t>
              </a:r>
              <a:r>
                <a:rPr lang="en-US" sz="1100" dirty="0">
                  <a:latin typeface="Tahoma" pitchFamily="34" charset="0"/>
                  <a:ea typeface="ＭＳ Ｐゴシック" charset="-128"/>
                  <a:cs typeface="Arial" pitchFamily="34" charset="0"/>
                </a:rPr>
                <a:t> Mgt Frames</a:t>
              </a:r>
            </a:p>
          </p:txBody>
        </p:sp>
        <p:sp>
          <p:nvSpPr>
            <p:cNvPr id="32795" name="AutoShape 41"/>
            <p:cNvSpPr>
              <a:spLocks noChangeArrowheads="1"/>
            </p:cNvSpPr>
            <p:nvPr/>
          </p:nvSpPr>
          <p:spPr bwMode="auto">
            <a:xfrm>
              <a:off x="7517720" y="452379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11ac -VHT</a:t>
              </a:r>
            </a:p>
            <a:p>
              <a:pPr algn="ctr"/>
              <a:r>
                <a:rPr lang="en-US" sz="1050" dirty="0">
                  <a:latin typeface="Tahoma" pitchFamily="34" charset="0"/>
                  <a:ea typeface="ＭＳ Ｐゴシック" charset="-128"/>
                  <a:cs typeface="Arial" pitchFamily="34" charset="0"/>
                </a:rPr>
                <a:t>&gt;1 </a:t>
              </a:r>
              <a:r>
                <a:rPr lang="en-US" sz="1050" dirty="0" err="1">
                  <a:latin typeface="Tahoma" pitchFamily="34" charset="0"/>
                  <a:ea typeface="ＭＳ Ｐゴシック" charset="-128"/>
                  <a:cs typeface="Arial" pitchFamily="34" charset="0"/>
                </a:rPr>
                <a:t>Gbps</a:t>
              </a:r>
              <a:r>
                <a:rPr lang="en-US" sz="1050" dirty="0">
                  <a:latin typeface="Tahoma" pitchFamily="34" charset="0"/>
                  <a:ea typeface="ＭＳ Ｐゴシック" charset="-128"/>
                  <a:cs typeface="Arial" pitchFamily="34" charset="0"/>
                </a:rPr>
                <a:t> @ 5GHz</a:t>
              </a:r>
            </a:p>
          </p:txBody>
        </p:sp>
        <p:sp>
          <p:nvSpPr>
            <p:cNvPr id="32797" name="AutoShape 41"/>
            <p:cNvSpPr>
              <a:spLocks noChangeArrowheads="1"/>
            </p:cNvSpPr>
            <p:nvPr/>
          </p:nvSpPr>
          <p:spPr bwMode="auto">
            <a:xfrm>
              <a:off x="7524070" y="5098509"/>
              <a:ext cx="1295400" cy="436602"/>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11ad - VHT</a:t>
              </a:r>
            </a:p>
            <a:p>
              <a:pPr algn="ctr"/>
              <a:r>
                <a:rPr lang="en-US" sz="1000" dirty="0">
                  <a:latin typeface="Tahoma" pitchFamily="34" charset="0"/>
                  <a:ea typeface="ＭＳ Ｐゴシック" charset="-128"/>
                  <a:cs typeface="Arial" pitchFamily="34" charset="0"/>
                </a:rPr>
                <a:t>&gt;1 </a:t>
              </a:r>
              <a:r>
                <a:rPr lang="en-US" sz="1000" dirty="0" err="1">
                  <a:latin typeface="Tahoma" pitchFamily="34" charset="0"/>
                  <a:ea typeface="ＭＳ Ｐゴシック" charset="-128"/>
                  <a:cs typeface="Arial" pitchFamily="34" charset="0"/>
                </a:rPr>
                <a:t>Gbps</a:t>
              </a:r>
              <a:r>
                <a:rPr lang="en-US" sz="1000" dirty="0">
                  <a:latin typeface="Tahoma" pitchFamily="34" charset="0"/>
                  <a:ea typeface="ＭＳ Ｐゴシック" charset="-128"/>
                  <a:cs typeface="Arial" pitchFamily="34" charset="0"/>
                </a:rPr>
                <a:t> @ 60GHz</a:t>
              </a:r>
            </a:p>
          </p:txBody>
        </p:sp>
        <p:sp>
          <p:nvSpPr>
            <p:cNvPr id="32798" name="AutoShape 9"/>
            <p:cNvSpPr>
              <a:spLocks noChangeArrowheads="1"/>
            </p:cNvSpPr>
            <p:nvPr/>
          </p:nvSpPr>
          <p:spPr bwMode="auto">
            <a:xfrm>
              <a:off x="7510463" y="3960005"/>
              <a:ext cx="12954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11af</a:t>
              </a:r>
            </a:p>
            <a:p>
              <a:pPr algn="ctr"/>
              <a:r>
                <a:rPr lang="en-US" sz="1100" dirty="0">
                  <a:latin typeface="Tahoma" pitchFamily="34" charset="0"/>
                  <a:ea typeface="ＭＳ Ｐゴシック" charset="-128"/>
                  <a:cs typeface="Arial" pitchFamily="34" charset="0"/>
                </a:rPr>
                <a:t>TV Whitespace</a:t>
              </a:r>
            </a:p>
          </p:txBody>
        </p:sp>
      </p:grpSp>
      <p:sp>
        <p:nvSpPr>
          <p:cNvPr id="54" name="Right Arrow 53"/>
          <p:cNvSpPr/>
          <p:nvPr/>
        </p:nvSpPr>
        <p:spPr bwMode="auto">
          <a:xfrm rot="10800000">
            <a:off x="4184304" y="314728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6" name="Footer Placeholder 5"/>
          <p:cNvSpPr>
            <a:spLocks noGrp="1"/>
          </p:cNvSpPr>
          <p:nvPr>
            <p:ph type="ftr" sz="quarter" idx="11"/>
          </p:nvPr>
        </p:nvSpPr>
        <p:spPr/>
        <p:txBody>
          <a:bodyPr/>
          <a:lstStyle/>
          <a:p>
            <a:pPr>
              <a:defRPr/>
            </a:pPr>
            <a:r>
              <a:rPr lang="en-US"/>
              <a:t>Robert Stacey, Intel</a:t>
            </a:r>
          </a:p>
        </p:txBody>
      </p:sp>
      <p:sp>
        <p:nvSpPr>
          <p:cNvPr id="7" name="Date Placeholder 6"/>
          <p:cNvSpPr>
            <a:spLocks noGrp="1"/>
          </p:cNvSpPr>
          <p:nvPr>
            <p:ph type="dt" sz="half" idx="10"/>
          </p:nvPr>
        </p:nvSpPr>
        <p:spPr/>
        <p:txBody>
          <a:bodyPr/>
          <a:lstStyle/>
          <a:p>
            <a:pPr>
              <a:defRPr/>
            </a:pPr>
            <a:r>
              <a:rPr lang="en-US"/>
              <a:t>September 2024</a:t>
            </a:r>
            <a:endParaRPr lang="en-US" dirty="0"/>
          </a:p>
        </p:txBody>
      </p:sp>
      <p:sp>
        <p:nvSpPr>
          <p:cNvPr id="47" name="Text Box 6"/>
          <p:cNvSpPr txBox="1">
            <a:spLocks noChangeArrowheads="1"/>
          </p:cNvSpPr>
          <p:nvPr/>
        </p:nvSpPr>
        <p:spPr bwMode="auto">
          <a:xfrm rot="16200000">
            <a:off x="157395" y="4593854"/>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PHY &amp; MAC</a:t>
            </a:r>
            <a:endParaRPr lang="en-US" sz="2000" dirty="0">
              <a:latin typeface="Tahoma" pitchFamily="34" charset="0"/>
              <a:ea typeface="ＭＳ Ｐゴシック" charset="-128"/>
              <a:cs typeface="Arial" pitchFamily="34" charset="0"/>
            </a:endParaRPr>
          </a:p>
        </p:txBody>
      </p:sp>
      <p:cxnSp>
        <p:nvCxnSpPr>
          <p:cNvPr id="10" name="Straight Arrow Connector 9"/>
          <p:cNvCxnSpPr/>
          <p:nvPr/>
        </p:nvCxnSpPr>
        <p:spPr bwMode="auto">
          <a:xfrm flipV="1">
            <a:off x="914400" y="686094"/>
            <a:ext cx="0" cy="260599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51" name="Straight Arrow Connector 50"/>
          <p:cNvCxnSpPr/>
          <p:nvPr/>
        </p:nvCxnSpPr>
        <p:spPr bwMode="auto">
          <a:xfrm>
            <a:off x="914400" y="3490862"/>
            <a:ext cx="0" cy="2463051"/>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14" name="Straight Connector 13"/>
          <p:cNvCxnSpPr/>
          <p:nvPr/>
        </p:nvCxnSpPr>
        <p:spPr bwMode="auto">
          <a:xfrm>
            <a:off x="-224873" y="3360310"/>
            <a:ext cx="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Connector 20"/>
          <p:cNvCxnSpPr/>
          <p:nvPr/>
        </p:nvCxnSpPr>
        <p:spPr bwMode="auto">
          <a:xfrm>
            <a:off x="685800" y="3375440"/>
            <a:ext cx="228600" cy="0"/>
          </a:xfrm>
          <a:prstGeom prst="line">
            <a:avLst/>
          </a:prstGeom>
          <a:solidFill>
            <a:schemeClr val="accent1"/>
          </a:solidFill>
          <a:ln w="12700" cap="flat" cmpd="sng" algn="ctr">
            <a:solidFill>
              <a:schemeClr val="tx1"/>
            </a:solidFill>
            <a:prstDash val="solid"/>
            <a:round/>
            <a:headEnd type="none" w="sm" len="sm"/>
            <a:tailEnd type="none" w="sm" len="sm"/>
          </a:ln>
          <a:effectLst/>
        </p:spPr>
      </p:cxnSp>
      <p:grpSp>
        <p:nvGrpSpPr>
          <p:cNvPr id="3" name="Group 2"/>
          <p:cNvGrpSpPr/>
          <p:nvPr/>
        </p:nvGrpSpPr>
        <p:grpSpPr>
          <a:xfrm>
            <a:off x="4575865" y="686091"/>
            <a:ext cx="2754440" cy="5211982"/>
            <a:chOff x="4419600" y="706218"/>
            <a:chExt cx="2797854" cy="5211982"/>
          </a:xfrm>
        </p:grpSpPr>
        <p:sp>
          <p:nvSpPr>
            <p:cNvPr id="32791" name="AutoShape 11"/>
            <p:cNvSpPr>
              <a:spLocks noChangeArrowheads="1"/>
            </p:cNvSpPr>
            <p:nvPr/>
          </p:nvSpPr>
          <p:spPr bwMode="auto">
            <a:xfrm>
              <a:off x="4419600" y="706218"/>
              <a:ext cx="2797854" cy="5211982"/>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-2012</a:t>
              </a:r>
            </a:p>
          </p:txBody>
        </p:sp>
        <p:sp>
          <p:nvSpPr>
            <p:cNvPr id="32782" name="AutoShape 42"/>
            <p:cNvSpPr>
              <a:spLocks noChangeArrowheads="1"/>
            </p:cNvSpPr>
            <p:nvPr/>
          </p:nvSpPr>
          <p:spPr bwMode="auto">
            <a:xfrm>
              <a:off x="5933769" y="2362200"/>
              <a:ext cx="990600"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11w</a:t>
              </a:r>
            </a:p>
            <a:p>
              <a:pPr algn="ctr"/>
              <a:r>
                <a:rPr lang="en-US" sz="1000" dirty="0">
                  <a:latin typeface="Tahoma" pitchFamily="34" charset="0"/>
                  <a:ea typeface="ＭＳ Ｐゴシック" charset="-128"/>
                  <a:cs typeface="Arial" pitchFamily="34" charset="0"/>
                </a:rPr>
                <a:t>Management</a:t>
              </a:r>
            </a:p>
            <a:p>
              <a:pPr algn="ctr"/>
              <a:r>
                <a:rPr lang="en-US" sz="1000" dirty="0">
                  <a:latin typeface="Tahoma" pitchFamily="34" charset="0"/>
                  <a:ea typeface="ＭＳ Ｐゴシック" charset="-128"/>
                  <a:cs typeface="Arial" pitchFamily="34" charset="0"/>
                </a:rPr>
                <a:t>Frame </a:t>
              </a:r>
            </a:p>
            <a:p>
              <a:pPr algn="ctr"/>
              <a:r>
                <a:rPr lang="en-US" sz="1000" dirty="0">
                  <a:latin typeface="Tahoma" pitchFamily="34" charset="0"/>
                  <a:ea typeface="ＭＳ Ｐゴシック" charset="-128"/>
                  <a:cs typeface="Arial" pitchFamily="34" charset="0"/>
                </a:rPr>
                <a:t>Security</a:t>
              </a:r>
            </a:p>
          </p:txBody>
        </p:sp>
        <p:sp>
          <p:nvSpPr>
            <p:cNvPr id="32771" name="AutoShape 9"/>
            <p:cNvSpPr>
              <a:spLocks noChangeArrowheads="1"/>
            </p:cNvSpPr>
            <p:nvPr/>
          </p:nvSpPr>
          <p:spPr bwMode="auto">
            <a:xfrm>
              <a:off x="4490845" y="971550"/>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11k</a:t>
              </a:r>
            </a:p>
            <a:p>
              <a:pPr algn="ctr"/>
              <a:r>
                <a:rPr lang="en-US" sz="1000" dirty="0">
                  <a:latin typeface="Tahoma" pitchFamily="34" charset="0"/>
                  <a:ea typeface="ＭＳ Ｐゴシック" charset="-128"/>
                  <a:cs typeface="Arial" pitchFamily="34" charset="0"/>
                </a:rPr>
                <a:t>RRM</a:t>
              </a:r>
            </a:p>
          </p:txBody>
        </p:sp>
        <p:sp>
          <p:nvSpPr>
            <p:cNvPr id="32772" name="AutoShape 10"/>
            <p:cNvSpPr>
              <a:spLocks noChangeArrowheads="1"/>
            </p:cNvSpPr>
            <p:nvPr/>
          </p:nvSpPr>
          <p:spPr bwMode="auto">
            <a:xfrm>
              <a:off x="4490845" y="2758931"/>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11r</a:t>
              </a:r>
            </a:p>
            <a:p>
              <a:pPr algn="ctr"/>
              <a:r>
                <a:rPr lang="en-US" sz="1000" dirty="0">
                  <a:latin typeface="Tahoma" pitchFamily="34" charset="0"/>
                  <a:ea typeface="ＭＳ Ｐゴシック" charset="-128"/>
                  <a:cs typeface="Arial" pitchFamily="34" charset="0"/>
                </a:rPr>
                <a:t>Fast Roam</a:t>
              </a:r>
            </a:p>
          </p:txBody>
        </p:sp>
        <p:sp>
          <p:nvSpPr>
            <p:cNvPr id="32776" name="AutoShape 21"/>
            <p:cNvSpPr>
              <a:spLocks noChangeArrowheads="1"/>
            </p:cNvSpPr>
            <p:nvPr/>
          </p:nvSpPr>
          <p:spPr bwMode="auto">
            <a:xfrm>
              <a:off x="5951231" y="1526951"/>
              <a:ext cx="973138" cy="687388"/>
            </a:xfrm>
            <a:prstGeom prst="cube">
              <a:avLst>
                <a:gd name="adj" fmla="val 4486"/>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11v</a:t>
              </a:r>
            </a:p>
            <a:p>
              <a:pPr algn="ctr"/>
              <a:r>
                <a:rPr lang="en-US" sz="1000" dirty="0">
                  <a:latin typeface="Tahoma" pitchFamily="34" charset="0"/>
                  <a:ea typeface="ＭＳ Ｐゴシック" charset="-128"/>
                  <a:cs typeface="Arial" pitchFamily="34" charset="0"/>
                </a:rPr>
                <a:t>Network</a:t>
              </a:r>
            </a:p>
            <a:p>
              <a:pPr algn="ctr"/>
              <a:r>
                <a:rPr lang="en-US" sz="1000" dirty="0">
                  <a:latin typeface="Tahoma" pitchFamily="34" charset="0"/>
                  <a:ea typeface="ＭＳ Ｐゴシック" charset="-128"/>
                  <a:cs typeface="Arial" pitchFamily="34" charset="0"/>
                </a:rPr>
                <a:t>Management</a:t>
              </a:r>
            </a:p>
            <a:p>
              <a:pPr algn="ctr"/>
              <a:endParaRPr lang="en-US" sz="1000" dirty="0">
                <a:latin typeface="Tahoma" pitchFamily="34" charset="0"/>
                <a:ea typeface="ＭＳ Ｐゴシック" charset="-128"/>
                <a:cs typeface="Arial" pitchFamily="34" charset="0"/>
              </a:endParaRPr>
            </a:p>
          </p:txBody>
        </p:sp>
        <p:sp>
          <p:nvSpPr>
            <p:cNvPr id="32777" name="AutoShape 22"/>
            <p:cNvSpPr>
              <a:spLocks noChangeArrowheads="1"/>
            </p:cNvSpPr>
            <p:nvPr/>
          </p:nvSpPr>
          <p:spPr bwMode="auto">
            <a:xfrm>
              <a:off x="5942500" y="971056"/>
              <a:ext cx="990600" cy="4572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11s</a:t>
              </a:r>
            </a:p>
            <a:p>
              <a:pPr algn="ctr"/>
              <a:r>
                <a:rPr lang="en-US" sz="1000" dirty="0">
                  <a:latin typeface="Tahoma" pitchFamily="34" charset="0"/>
                  <a:ea typeface="ＭＳ Ｐゴシック" charset="-128"/>
                  <a:cs typeface="Arial" pitchFamily="34" charset="0"/>
                </a:rPr>
                <a:t>Mesh</a:t>
              </a:r>
            </a:p>
          </p:txBody>
        </p:sp>
        <p:sp>
          <p:nvSpPr>
            <p:cNvPr id="32778" name="AutoShape 23"/>
            <p:cNvSpPr>
              <a:spLocks noChangeArrowheads="1"/>
            </p:cNvSpPr>
            <p:nvPr/>
          </p:nvSpPr>
          <p:spPr bwMode="auto">
            <a:xfrm>
              <a:off x="4490845" y="1521618"/>
              <a:ext cx="975544" cy="5286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11u</a:t>
              </a:r>
            </a:p>
            <a:p>
              <a:pPr algn="ctr"/>
              <a:r>
                <a:rPr lang="en-US" sz="1000" dirty="0">
                  <a:latin typeface="Tahoma" pitchFamily="34" charset="0"/>
                  <a:ea typeface="ＭＳ Ｐゴシック" charset="-128"/>
                  <a:cs typeface="Arial" pitchFamily="34" charset="0"/>
                </a:rPr>
                <a:t>WIEN </a:t>
              </a:r>
            </a:p>
          </p:txBody>
        </p:sp>
        <p:sp>
          <p:nvSpPr>
            <p:cNvPr id="32779" name="AutoShape 24"/>
            <p:cNvSpPr>
              <a:spLocks noChangeArrowheads="1"/>
            </p:cNvSpPr>
            <p:nvPr/>
          </p:nvSpPr>
          <p:spPr bwMode="auto">
            <a:xfrm>
              <a:off x="5933769" y="4881563"/>
              <a:ext cx="999331" cy="75723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Tahoma" pitchFamily="34" charset="0"/>
                  <a:cs typeface="Tahoma" pitchFamily="34" charset="0"/>
                </a:rPr>
                <a:t>11y</a:t>
              </a:r>
            </a:p>
            <a:p>
              <a:pPr algn="ctr" eaLnBrk="0" hangingPunct="0"/>
              <a:r>
                <a:rPr lang="en-US" sz="1000" dirty="0">
                  <a:solidFill>
                    <a:srgbClr val="000000"/>
                  </a:solidFill>
                  <a:latin typeface="Tahoma" pitchFamily="34" charset="0"/>
                  <a:ea typeface="Tahoma" pitchFamily="34" charset="0"/>
                  <a:cs typeface="Tahoma" pitchFamily="34" charset="0"/>
                </a:rPr>
                <a:t>Contention</a:t>
              </a:r>
            </a:p>
            <a:p>
              <a:pPr algn="ctr" eaLnBrk="0" hangingPunct="0"/>
              <a:r>
                <a:rPr lang="en-US" sz="1000" dirty="0">
                  <a:solidFill>
                    <a:srgbClr val="000000"/>
                  </a:solidFill>
                  <a:latin typeface="Tahoma" pitchFamily="34" charset="0"/>
                  <a:ea typeface="Tahoma" pitchFamily="34" charset="0"/>
                  <a:cs typeface="Tahoma" pitchFamily="34" charset="0"/>
                </a:rPr>
                <a:t>Based</a:t>
              </a:r>
            </a:p>
            <a:p>
              <a:pPr algn="ctr" eaLnBrk="0" hangingPunct="0"/>
              <a:r>
                <a:rPr lang="en-US" sz="1000" dirty="0">
                  <a:solidFill>
                    <a:srgbClr val="000000"/>
                  </a:solidFill>
                  <a:latin typeface="Tahoma" pitchFamily="34" charset="0"/>
                  <a:ea typeface="Tahoma" pitchFamily="34" charset="0"/>
                  <a:cs typeface="Tahoma" pitchFamily="34" charset="0"/>
                </a:rPr>
                <a:t>Protocol</a:t>
              </a:r>
            </a:p>
          </p:txBody>
        </p:sp>
        <p:sp>
          <p:nvSpPr>
            <p:cNvPr id="32781" name="AutoShape 41"/>
            <p:cNvSpPr>
              <a:spLocks noChangeArrowheads="1"/>
            </p:cNvSpPr>
            <p:nvPr/>
          </p:nvSpPr>
          <p:spPr bwMode="auto">
            <a:xfrm>
              <a:off x="5264551" y="3843133"/>
              <a:ext cx="990600" cy="757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11n</a:t>
              </a:r>
            </a:p>
            <a:p>
              <a:pPr algn="ctr"/>
              <a:r>
                <a:rPr lang="en-US" sz="1000" dirty="0">
                  <a:latin typeface="Tahoma" pitchFamily="34" charset="0"/>
                  <a:ea typeface="ＭＳ Ｐゴシック" charset="-128"/>
                  <a:cs typeface="Arial" pitchFamily="34" charset="0"/>
                </a:rPr>
                <a:t>High </a:t>
              </a:r>
            </a:p>
            <a:p>
              <a:pPr algn="ctr"/>
              <a:r>
                <a:rPr lang="en-US" sz="1000" dirty="0">
                  <a:latin typeface="Tahoma" pitchFamily="34" charset="0"/>
                  <a:ea typeface="ＭＳ Ｐゴシック" charset="-128"/>
                  <a:cs typeface="Arial" pitchFamily="34" charset="0"/>
                </a:rPr>
                <a:t>Throughput</a:t>
              </a:r>
            </a:p>
            <a:p>
              <a:pPr algn="ctr"/>
              <a:r>
                <a:rPr lang="en-US" sz="1000" dirty="0">
                  <a:latin typeface="Tahoma" pitchFamily="34" charset="0"/>
                  <a:ea typeface="ＭＳ Ｐゴシック" charset="-128"/>
                  <a:cs typeface="Arial" pitchFamily="34" charset="0"/>
                </a:rPr>
                <a:t>(&gt;100 Mbps)</a:t>
              </a:r>
            </a:p>
          </p:txBody>
        </p:sp>
        <p:sp>
          <p:nvSpPr>
            <p:cNvPr id="32783" name="AutoShape 43"/>
            <p:cNvSpPr>
              <a:spLocks noChangeArrowheads="1"/>
            </p:cNvSpPr>
            <p:nvPr/>
          </p:nvSpPr>
          <p:spPr bwMode="auto">
            <a:xfrm>
              <a:off x="4508865" y="2160984"/>
              <a:ext cx="952500" cy="47307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11z</a:t>
              </a:r>
            </a:p>
            <a:p>
              <a:pPr algn="ctr"/>
              <a:r>
                <a:rPr lang="en-US" sz="1000" dirty="0">
                  <a:latin typeface="Tahoma" pitchFamily="34" charset="0"/>
                  <a:ea typeface="ＭＳ Ｐゴシック" charset="-128"/>
                  <a:cs typeface="Arial" pitchFamily="34" charset="0"/>
                </a:rPr>
                <a:t>TDLS</a:t>
              </a:r>
            </a:p>
          </p:txBody>
        </p:sp>
        <p:sp>
          <p:nvSpPr>
            <p:cNvPr id="32784" name="AutoShape 44"/>
            <p:cNvSpPr>
              <a:spLocks noChangeArrowheads="1"/>
            </p:cNvSpPr>
            <p:nvPr/>
          </p:nvSpPr>
          <p:spPr bwMode="auto">
            <a:xfrm>
              <a:off x="4490839" y="4890112"/>
              <a:ext cx="962025" cy="7239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11p</a:t>
              </a:r>
            </a:p>
            <a:p>
              <a:pPr algn="ctr"/>
              <a:r>
                <a:rPr lang="en-US" sz="1000" dirty="0">
                  <a:latin typeface="Tahoma" pitchFamily="34" charset="0"/>
                  <a:ea typeface="ＭＳ Ｐゴシック" charset="-128"/>
                  <a:cs typeface="Arial" pitchFamily="34" charset="0"/>
                </a:rPr>
                <a:t>WAVE</a:t>
              </a:r>
            </a:p>
          </p:txBody>
        </p:sp>
      </p:grpSp>
      <p:sp>
        <p:nvSpPr>
          <p:cNvPr id="50" name="Right Arrow 49"/>
          <p:cNvSpPr/>
          <p:nvPr/>
        </p:nvSpPr>
        <p:spPr bwMode="auto">
          <a:xfrm rot="10800000">
            <a:off x="7178991"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4" name="Group 3"/>
          <p:cNvGrpSpPr/>
          <p:nvPr/>
        </p:nvGrpSpPr>
        <p:grpSpPr>
          <a:xfrm>
            <a:off x="7541801" y="733396"/>
            <a:ext cx="1463004" cy="5185555"/>
            <a:chOff x="2717240" y="739083"/>
            <a:chExt cx="1463004" cy="5185555"/>
          </a:xfrm>
        </p:grpSpPr>
        <p:sp>
          <p:nvSpPr>
            <p:cNvPr id="32799" name="AutoShape 11"/>
            <p:cNvSpPr>
              <a:spLocks noChangeArrowheads="1"/>
            </p:cNvSpPr>
            <p:nvPr/>
          </p:nvSpPr>
          <p:spPr bwMode="auto">
            <a:xfrm>
              <a:off x="2717240" y="739083"/>
              <a:ext cx="1463004"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-2007</a:t>
              </a:r>
            </a:p>
          </p:txBody>
        </p:sp>
        <p:sp>
          <p:nvSpPr>
            <p:cNvPr id="32800" name="AutoShape 15"/>
            <p:cNvSpPr>
              <a:spLocks noChangeArrowheads="1"/>
            </p:cNvSpPr>
            <p:nvPr/>
          </p:nvSpPr>
          <p:spPr bwMode="auto">
            <a:xfrm>
              <a:off x="2896746" y="4954486"/>
              <a:ext cx="990897" cy="457200"/>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11g</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2.4GHz</a:t>
              </a:r>
            </a:p>
          </p:txBody>
        </p:sp>
        <p:sp>
          <p:nvSpPr>
            <p:cNvPr id="32801" name="AutoShape 16"/>
            <p:cNvSpPr>
              <a:spLocks noChangeArrowheads="1"/>
            </p:cNvSpPr>
            <p:nvPr/>
          </p:nvSpPr>
          <p:spPr bwMode="auto">
            <a:xfrm>
              <a:off x="2936107" y="1066800"/>
              <a:ext cx="990896"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11e</a:t>
              </a:r>
            </a:p>
            <a:p>
              <a:pPr algn="ctr"/>
              <a:r>
                <a:rPr lang="en-US" sz="1000" dirty="0" err="1">
                  <a:latin typeface="Tahoma" pitchFamily="34" charset="0"/>
                  <a:ea typeface="ＭＳ Ｐゴシック" charset="-128"/>
                  <a:cs typeface="Arial" pitchFamily="34" charset="0"/>
                </a:rPr>
                <a:t>QoS</a:t>
              </a:r>
              <a:endParaRPr lang="en-US" sz="1000" dirty="0">
                <a:latin typeface="Tahoma" pitchFamily="34" charset="0"/>
                <a:ea typeface="ＭＳ Ｐゴシック" charset="-128"/>
                <a:cs typeface="Arial" pitchFamily="34" charset="0"/>
              </a:endParaRPr>
            </a:p>
          </p:txBody>
        </p:sp>
        <p:sp>
          <p:nvSpPr>
            <p:cNvPr id="32802" name="AutoShape 17"/>
            <p:cNvSpPr>
              <a:spLocks noChangeArrowheads="1"/>
            </p:cNvSpPr>
            <p:nvPr/>
          </p:nvSpPr>
          <p:spPr bwMode="auto">
            <a:xfrm>
              <a:off x="2920265" y="2116931"/>
              <a:ext cx="969802" cy="3762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11i</a:t>
              </a:r>
            </a:p>
            <a:p>
              <a:pPr algn="ctr"/>
              <a:r>
                <a:rPr lang="en-US" sz="1000" dirty="0">
                  <a:latin typeface="Tahoma" pitchFamily="34" charset="0"/>
                  <a:ea typeface="ＭＳ Ｐゴシック" charset="-128"/>
                  <a:cs typeface="Arial" pitchFamily="34" charset="0"/>
                </a:rPr>
                <a:t>Security</a:t>
              </a:r>
            </a:p>
          </p:txBody>
        </p:sp>
        <p:sp>
          <p:nvSpPr>
            <p:cNvPr id="32803" name="AutoShape 19"/>
            <p:cNvSpPr>
              <a:spLocks noChangeArrowheads="1"/>
            </p:cNvSpPr>
            <p:nvPr/>
          </p:nvSpPr>
          <p:spPr bwMode="auto">
            <a:xfrm>
              <a:off x="2937449" y="1515293"/>
              <a:ext cx="989554" cy="522783"/>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11h</a:t>
              </a:r>
            </a:p>
            <a:p>
              <a:pPr algn="ctr"/>
              <a:r>
                <a:rPr lang="en-US" sz="1000" dirty="0">
                  <a:latin typeface="Tahoma" pitchFamily="34" charset="0"/>
                  <a:ea typeface="ＭＳ Ｐゴシック" charset="-128"/>
                  <a:cs typeface="Arial" pitchFamily="34" charset="0"/>
                </a:rPr>
                <a:t>DFS &amp; TPC</a:t>
              </a:r>
            </a:p>
          </p:txBody>
        </p:sp>
        <p:sp>
          <p:nvSpPr>
            <p:cNvPr id="32804" name="AutoShape 18"/>
            <p:cNvSpPr>
              <a:spLocks noChangeArrowheads="1"/>
            </p:cNvSpPr>
            <p:nvPr/>
          </p:nvSpPr>
          <p:spPr bwMode="auto">
            <a:xfrm>
              <a:off x="2917522" y="4092342"/>
              <a:ext cx="990896"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11j</a:t>
              </a:r>
            </a:p>
            <a:p>
              <a:pPr algn="ctr"/>
              <a:r>
                <a:rPr lang="en-US" sz="1000" dirty="0">
                  <a:latin typeface="Tahoma" pitchFamily="34" charset="0"/>
                  <a:ea typeface="ＭＳ Ｐゴシック" charset="-128"/>
                  <a:cs typeface="Arial" pitchFamily="34" charset="0"/>
                </a:rPr>
                <a:t>JP bands</a:t>
              </a:r>
              <a:r>
                <a:rPr lang="en-US" sz="1000" dirty="0">
                  <a:solidFill>
                    <a:schemeClr val="bg1"/>
                  </a:solidFill>
                  <a:latin typeface="Tahoma" pitchFamily="34" charset="0"/>
                  <a:ea typeface="ＭＳ Ｐゴシック" charset="-128"/>
                  <a:cs typeface="Arial" pitchFamily="34" charset="0"/>
                </a:rPr>
                <a:t> </a:t>
              </a:r>
            </a:p>
          </p:txBody>
        </p:sp>
        <p:sp>
          <p:nvSpPr>
            <p:cNvPr id="40" name="AutoShape 18"/>
            <p:cNvSpPr>
              <a:spLocks noChangeArrowheads="1"/>
            </p:cNvSpPr>
            <p:nvPr/>
          </p:nvSpPr>
          <p:spPr bwMode="auto">
            <a:xfrm>
              <a:off x="2922200" y="2699543"/>
              <a:ext cx="998408" cy="376238"/>
            </a:xfrm>
            <a:prstGeom prst="cube">
              <a:avLst>
                <a:gd name="adj" fmla="val 6597"/>
              </a:avLst>
            </a:prstGeom>
            <a:solidFill>
              <a:schemeClr val="bg2">
                <a:lumMod val="20000"/>
                <a:lumOff val="80000"/>
              </a:schemeClr>
            </a:solidFill>
            <a:ln>
              <a:headEnd/>
              <a:tailEnd/>
            </a:ln>
          </p:spPr>
          <p:style>
            <a:lnRef idx="1">
              <a:schemeClr val="accent3"/>
            </a:lnRef>
            <a:fillRef idx="3">
              <a:schemeClr val="accent3"/>
            </a:fillRef>
            <a:effectRef idx="2">
              <a:schemeClr val="accent3"/>
            </a:effectRef>
            <a:fontRef idx="minor">
              <a:schemeClr val="lt1"/>
            </a:fontRef>
          </p:style>
          <p:txBody>
            <a:bodyPr wrap="none" anchor="ctr"/>
            <a:lstStyle/>
            <a:p>
              <a:pPr algn="ctr">
                <a:defRPr/>
              </a:pPr>
              <a:r>
                <a:rPr lang="en-US" sz="1000" dirty="0">
                  <a:solidFill>
                    <a:schemeClr val="bg2">
                      <a:lumMod val="75000"/>
                    </a:schemeClr>
                  </a:solidFill>
                  <a:latin typeface="Tahoma" pitchFamily="34" charset="0"/>
                  <a:ea typeface="ＭＳ Ｐゴシック" charset="-128"/>
                  <a:cs typeface="Arial" charset="0"/>
                </a:rPr>
                <a:t>11f </a:t>
              </a:r>
            </a:p>
            <a:p>
              <a:pPr algn="ctr">
                <a:defRPr/>
              </a:pPr>
              <a:r>
                <a:rPr lang="en-US" sz="1000" dirty="0">
                  <a:solidFill>
                    <a:schemeClr val="bg2">
                      <a:lumMod val="75000"/>
                    </a:schemeClr>
                  </a:solidFill>
                  <a:latin typeface="Tahoma" pitchFamily="34" charset="0"/>
                  <a:ea typeface="ＭＳ Ｐゴシック" charset="-128"/>
                  <a:cs typeface="Arial" charset="0"/>
                </a:rPr>
                <a:t>Inter AP </a:t>
              </a:r>
            </a:p>
          </p:txBody>
        </p:sp>
      </p:grpSp>
      <p:sp>
        <p:nvSpPr>
          <p:cNvPr id="5" name="Right Arrow 4"/>
          <p:cNvSpPr/>
          <p:nvPr/>
        </p:nvSpPr>
        <p:spPr bwMode="auto">
          <a:xfrm rot="10800000">
            <a:off x="8891447" y="3113141"/>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grpSp>
        <p:nvGrpSpPr>
          <p:cNvPr id="8" name="Group 7"/>
          <p:cNvGrpSpPr/>
          <p:nvPr/>
        </p:nvGrpSpPr>
        <p:grpSpPr>
          <a:xfrm>
            <a:off x="9205088" y="733396"/>
            <a:ext cx="1175220" cy="5185555"/>
            <a:chOff x="1180690" y="739083"/>
            <a:chExt cx="1164003" cy="5185555"/>
          </a:xfrm>
        </p:grpSpPr>
        <p:sp>
          <p:nvSpPr>
            <p:cNvPr id="48" name="AutoShape 11"/>
            <p:cNvSpPr>
              <a:spLocks noChangeArrowheads="1"/>
            </p:cNvSpPr>
            <p:nvPr/>
          </p:nvSpPr>
          <p:spPr bwMode="auto">
            <a:xfrm>
              <a:off x="1180690" y="739083"/>
              <a:ext cx="1164003" cy="5185555"/>
            </a:xfrm>
            <a:prstGeom prst="cube">
              <a:avLst>
                <a:gd name="adj" fmla="val 4486"/>
              </a:avLst>
            </a:prstGeom>
            <a:solidFill>
              <a:srgbClr val="FFCC00"/>
            </a:solidFill>
            <a:ln w="9525">
              <a:solidFill>
                <a:schemeClr val="tx1"/>
              </a:solidFill>
              <a:miter lim="800000"/>
              <a:headEnd/>
              <a:tailEnd/>
            </a:ln>
          </p:spPr>
          <p:txBody>
            <a:bodyPr wrap="none" anchor="ctr"/>
            <a:lstStyle/>
            <a:p>
              <a:pPr algn="ctr" eaLnBrk="0" hangingPunct="0"/>
              <a:r>
                <a:rPr lang="en-US" sz="1400" dirty="0">
                  <a:latin typeface="Arial" panose="020B0604020202020204" pitchFamily="34" charset="0"/>
                  <a:cs typeface="Arial" panose="020B0604020202020204" pitchFamily="34" charset="0"/>
                </a:rPr>
                <a:t>802.11</a:t>
              </a:r>
            </a:p>
            <a:p>
              <a:pPr algn="ctr" eaLnBrk="0" hangingPunct="0"/>
              <a:r>
                <a:rPr lang="en-US" sz="1400" dirty="0">
                  <a:latin typeface="Arial" panose="020B0604020202020204" pitchFamily="34" charset="0"/>
                  <a:cs typeface="Arial" panose="020B0604020202020204" pitchFamily="34" charset="0"/>
                </a:rPr>
                <a:t>-2003</a:t>
              </a:r>
            </a:p>
          </p:txBody>
        </p:sp>
        <p:sp>
          <p:nvSpPr>
            <p:cNvPr id="32773" name="AutoShape 14"/>
            <p:cNvSpPr>
              <a:spLocks noChangeArrowheads="1"/>
            </p:cNvSpPr>
            <p:nvPr/>
          </p:nvSpPr>
          <p:spPr bwMode="auto">
            <a:xfrm>
              <a:off x="1335530" y="4015172"/>
              <a:ext cx="833438" cy="536575"/>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 </a:t>
              </a:r>
            </a:p>
            <a:p>
              <a:pPr algn="ctr"/>
              <a:r>
                <a:rPr lang="en-US" sz="1000" dirty="0">
                  <a:latin typeface="Tahoma" pitchFamily="34" charset="0"/>
                  <a:ea typeface="ＭＳ Ｐゴシック" charset="-128"/>
                  <a:cs typeface="Arial" pitchFamily="34" charset="0"/>
                </a:rPr>
                <a:t>54 Mbps</a:t>
              </a:r>
            </a:p>
            <a:p>
              <a:pPr algn="ctr"/>
              <a:r>
                <a:rPr lang="en-US" sz="1000" dirty="0">
                  <a:latin typeface="Tahoma" pitchFamily="34" charset="0"/>
                  <a:ea typeface="ＭＳ Ｐゴシック" charset="-128"/>
                  <a:cs typeface="Arial" pitchFamily="34" charset="0"/>
                </a:rPr>
                <a:t>5GHz</a:t>
              </a:r>
            </a:p>
          </p:txBody>
        </p:sp>
        <p:sp>
          <p:nvSpPr>
            <p:cNvPr id="32774" name="AutoShape 15"/>
            <p:cNvSpPr>
              <a:spLocks noChangeArrowheads="1"/>
            </p:cNvSpPr>
            <p:nvPr/>
          </p:nvSpPr>
          <p:spPr bwMode="auto">
            <a:xfrm>
              <a:off x="1316503" y="4905622"/>
              <a:ext cx="838200" cy="606426"/>
            </a:xfrm>
            <a:prstGeom prst="cube">
              <a:avLst>
                <a:gd name="adj" fmla="val 4514"/>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11b</a:t>
              </a:r>
            </a:p>
            <a:p>
              <a:pPr algn="ctr"/>
              <a:r>
                <a:rPr lang="en-US" sz="1000" dirty="0">
                  <a:latin typeface="Tahoma" pitchFamily="34" charset="0"/>
                  <a:ea typeface="ＭＳ Ｐゴシック" charset="-128"/>
                  <a:cs typeface="Arial" pitchFamily="34" charset="0"/>
                </a:rPr>
                <a:t>11 Mbps</a:t>
              </a:r>
            </a:p>
            <a:p>
              <a:pPr algn="ctr"/>
              <a:r>
                <a:rPr lang="en-US" sz="1000" dirty="0">
                  <a:latin typeface="Tahoma" pitchFamily="34" charset="0"/>
                  <a:ea typeface="ＭＳ Ｐゴシック" charset="-128"/>
                  <a:cs typeface="Arial" pitchFamily="34" charset="0"/>
                </a:rPr>
                <a:t>2.4GHz</a:t>
              </a:r>
            </a:p>
          </p:txBody>
        </p:sp>
        <p:sp>
          <p:nvSpPr>
            <p:cNvPr id="32775" name="AutoShape 18"/>
            <p:cNvSpPr>
              <a:spLocks noChangeArrowheads="1"/>
            </p:cNvSpPr>
            <p:nvPr/>
          </p:nvSpPr>
          <p:spPr bwMode="auto">
            <a:xfrm>
              <a:off x="1334038" y="2118109"/>
              <a:ext cx="838200" cy="376238"/>
            </a:xfrm>
            <a:prstGeom prst="cube">
              <a:avLst>
                <a:gd name="adj" fmla="val 6597"/>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11d</a:t>
              </a:r>
            </a:p>
            <a:p>
              <a:pPr algn="ctr"/>
              <a:r>
                <a:rPr lang="en-US" sz="1000" dirty="0">
                  <a:latin typeface="Tahoma" pitchFamily="34" charset="0"/>
                  <a:ea typeface="ＭＳ Ｐゴシック" charset="-128"/>
                  <a:cs typeface="Arial" pitchFamily="34" charset="0"/>
                </a:rPr>
                <a:t>Intl roaming</a:t>
              </a:r>
              <a:r>
                <a:rPr lang="en-US" sz="1000" dirty="0">
                  <a:solidFill>
                    <a:schemeClr val="bg1"/>
                  </a:solidFill>
                  <a:latin typeface="Tahoma" pitchFamily="34" charset="0"/>
                  <a:ea typeface="ＭＳ Ｐゴシック" charset="-128"/>
                  <a:cs typeface="Arial" pitchFamily="34" charset="0"/>
                </a:rPr>
                <a:t> </a:t>
              </a:r>
            </a:p>
          </p:txBody>
        </p:sp>
      </p:grpSp>
      <p:sp>
        <p:nvSpPr>
          <p:cNvPr id="55" name="Right Arrow 54"/>
          <p:cNvSpPr/>
          <p:nvPr/>
        </p:nvSpPr>
        <p:spPr bwMode="auto">
          <a:xfrm rot="10800000">
            <a:off x="10158785" y="3079053"/>
            <a:ext cx="445118"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
        <p:nvSpPr>
          <p:cNvPr id="32785" name="AutoShape 12"/>
          <p:cNvSpPr>
            <a:spLocks noChangeArrowheads="1"/>
          </p:cNvSpPr>
          <p:nvPr/>
        </p:nvSpPr>
        <p:spPr bwMode="auto">
          <a:xfrm>
            <a:off x="10591800" y="1421170"/>
            <a:ext cx="685800" cy="3810000"/>
          </a:xfrm>
          <a:prstGeom prst="cube">
            <a:avLst>
              <a:gd name="adj" fmla="val 4514"/>
            </a:avLst>
          </a:prstGeom>
          <a:solidFill>
            <a:srgbClr val="FFC0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IEEE</a:t>
            </a:r>
          </a:p>
          <a:p>
            <a:pPr algn="ctr"/>
            <a:r>
              <a:rPr lang="en-US" sz="1400" dirty="0" err="1">
                <a:latin typeface="Arial" panose="020B0604020202020204" pitchFamily="34" charset="0"/>
                <a:cs typeface="Arial" panose="020B0604020202020204" pitchFamily="34" charset="0"/>
              </a:rPr>
              <a:t>Std</a:t>
            </a:r>
            <a:endParaRPr lang="en-US" sz="1400" dirty="0">
              <a:latin typeface="Arial" panose="020B0604020202020204" pitchFamily="34" charset="0"/>
              <a:cs typeface="Arial" panose="020B0604020202020204" pitchFamily="34" charset="0"/>
            </a:endParaRPr>
          </a:p>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 -1997</a:t>
            </a:r>
          </a:p>
          <a:p>
            <a:pPr algn="ctr"/>
            <a:endParaRPr lang="en-US" sz="1000" dirty="0">
              <a:latin typeface="Tahoma" pitchFamily="34" charset="0"/>
              <a:ea typeface="ＭＳ Ｐゴシック" charset="-128"/>
              <a:cs typeface="Arial" pitchFamily="34" charset="0"/>
            </a:endParaRPr>
          </a:p>
        </p:txBody>
      </p:sp>
      <p:sp>
        <p:nvSpPr>
          <p:cNvPr id="9" name="Slide Number Placeholder 8"/>
          <p:cNvSpPr>
            <a:spLocks noGrp="1"/>
          </p:cNvSpPr>
          <p:nvPr>
            <p:ph type="sldNum" sz="quarter" idx="12"/>
          </p:nvPr>
        </p:nvSpPr>
        <p:spPr/>
        <p:txBody>
          <a:bodyPr/>
          <a:lstStyle/>
          <a:p>
            <a:pPr>
              <a:defRPr/>
            </a:pPr>
            <a:r>
              <a:rPr lang="en-US"/>
              <a:t>Slide </a:t>
            </a:r>
            <a:fld id="{3FBD1F51-5136-477F-A21E-BB3B46CB0CD8}" type="slidenum">
              <a:rPr lang="en-US" smtClean="0"/>
              <a:pPr>
                <a:defRPr/>
              </a:pPr>
              <a:t>16</a:t>
            </a:fld>
            <a:endParaRPr lang="en-US"/>
          </a:p>
        </p:txBody>
      </p:sp>
      <p:grpSp>
        <p:nvGrpSpPr>
          <p:cNvPr id="49" name="Group 48"/>
          <p:cNvGrpSpPr/>
          <p:nvPr/>
        </p:nvGrpSpPr>
        <p:grpSpPr>
          <a:xfrm>
            <a:off x="911599" y="710932"/>
            <a:ext cx="1676400" cy="5218420"/>
            <a:chOff x="7391400" y="706218"/>
            <a:chExt cx="1676400" cy="5218420"/>
          </a:xfrm>
        </p:grpSpPr>
        <p:sp>
          <p:nvSpPr>
            <p:cNvPr id="52" name="AutoShape 11"/>
            <p:cNvSpPr>
              <a:spLocks noChangeArrowheads="1"/>
            </p:cNvSpPr>
            <p:nvPr/>
          </p:nvSpPr>
          <p:spPr bwMode="auto">
            <a:xfrm>
              <a:off x="7391400" y="706218"/>
              <a:ext cx="1676400" cy="5218420"/>
            </a:xfrm>
            <a:prstGeom prst="cube">
              <a:avLst>
                <a:gd name="adj" fmla="val 4486"/>
              </a:avLst>
            </a:prstGeom>
            <a:solidFill>
              <a:srgbClr val="FFCC00"/>
            </a:solidFill>
            <a:ln w="9525">
              <a:solidFill>
                <a:schemeClr val="tx1"/>
              </a:solidFill>
              <a:miter lim="800000"/>
              <a:headEnd/>
              <a:tailEnd/>
            </a:ln>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a:latin typeface="Arial" panose="020B0604020202020204" pitchFamily="34" charset="0"/>
                  <a:cs typeface="Arial" panose="020B0604020202020204" pitchFamily="34" charset="0"/>
                </a:rPr>
                <a:t>-2020</a:t>
              </a:r>
            </a:p>
          </p:txBody>
        </p:sp>
        <p:sp>
          <p:nvSpPr>
            <p:cNvPr id="53" name="AutoShape 9"/>
            <p:cNvSpPr>
              <a:spLocks noChangeArrowheads="1"/>
            </p:cNvSpPr>
            <p:nvPr/>
          </p:nvSpPr>
          <p:spPr bwMode="auto">
            <a:xfrm>
              <a:off x="7530420" y="887490"/>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11aq</a:t>
              </a:r>
            </a:p>
            <a:p>
              <a:pPr algn="ctr"/>
              <a:r>
                <a:rPr lang="en-US" sz="1100" dirty="0">
                  <a:latin typeface="Tahoma" pitchFamily="34" charset="0"/>
                  <a:ea typeface="ＭＳ Ｐゴシック" charset="-128"/>
                  <a:cs typeface="Arial" pitchFamily="34" charset="0"/>
                </a:rPr>
                <a:t>Pre Association</a:t>
              </a:r>
            </a:p>
            <a:p>
              <a:pPr algn="ctr"/>
              <a:r>
                <a:rPr lang="en-US" sz="1100" dirty="0">
                  <a:latin typeface="Tahoma" pitchFamily="34" charset="0"/>
                  <a:ea typeface="ＭＳ Ｐゴシック" charset="-128"/>
                  <a:cs typeface="Arial" pitchFamily="34" charset="0"/>
                </a:rPr>
                <a:t>Discovery</a:t>
              </a:r>
            </a:p>
          </p:txBody>
        </p:sp>
        <p:sp>
          <p:nvSpPr>
            <p:cNvPr id="56" name="AutoShape 10"/>
            <p:cNvSpPr>
              <a:spLocks noChangeArrowheads="1"/>
            </p:cNvSpPr>
            <p:nvPr/>
          </p:nvSpPr>
          <p:spPr bwMode="auto">
            <a:xfrm>
              <a:off x="7530420" y="1740054"/>
              <a:ext cx="1295400" cy="523797"/>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11ak</a:t>
              </a:r>
            </a:p>
            <a:p>
              <a:pPr algn="ctr"/>
              <a:r>
                <a:rPr lang="en-US" sz="1100" dirty="0">
                  <a:latin typeface="Tahoma" pitchFamily="34" charset="0"/>
                  <a:ea typeface="ＭＳ Ｐゴシック" charset="-128"/>
                  <a:cs typeface="Arial" pitchFamily="34" charset="0"/>
                </a:rPr>
                <a:t>General Link</a:t>
              </a:r>
            </a:p>
          </p:txBody>
        </p:sp>
        <p:sp>
          <p:nvSpPr>
            <p:cNvPr id="57" name="AutoShape 41"/>
            <p:cNvSpPr>
              <a:spLocks noChangeArrowheads="1"/>
            </p:cNvSpPr>
            <p:nvPr/>
          </p:nvSpPr>
          <p:spPr bwMode="auto">
            <a:xfrm>
              <a:off x="7550534" y="3955701"/>
              <a:ext cx="1308100" cy="451100"/>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50" dirty="0">
                  <a:latin typeface="Tahoma" pitchFamily="34" charset="0"/>
                  <a:ea typeface="ＭＳ Ｐゴシック" charset="-128"/>
                  <a:cs typeface="Arial" pitchFamily="34" charset="0"/>
                </a:rPr>
                <a:t>11ah </a:t>
              </a:r>
            </a:p>
            <a:p>
              <a:pPr algn="ctr"/>
              <a:r>
                <a:rPr lang="en-US" sz="1050" dirty="0">
                  <a:latin typeface="Tahoma" pitchFamily="34" charset="0"/>
                  <a:ea typeface="ＭＳ Ｐゴシック" charset="-128"/>
                  <a:cs typeface="Arial" pitchFamily="34" charset="0"/>
                </a:rPr>
                <a:t>Sub 1 GHz</a:t>
              </a:r>
            </a:p>
          </p:txBody>
        </p:sp>
        <p:sp>
          <p:nvSpPr>
            <p:cNvPr id="58" name="AutoShape 41"/>
            <p:cNvSpPr>
              <a:spLocks noChangeArrowheads="1"/>
            </p:cNvSpPr>
            <p:nvPr/>
          </p:nvSpPr>
          <p:spPr bwMode="auto">
            <a:xfrm>
              <a:off x="7556884" y="4537466"/>
              <a:ext cx="1301750" cy="511285"/>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000" dirty="0">
                  <a:latin typeface="Tahoma" pitchFamily="34" charset="0"/>
                  <a:ea typeface="ＭＳ Ｐゴシック" charset="-128"/>
                  <a:cs typeface="Arial" pitchFamily="34" charset="0"/>
                </a:rPr>
                <a:t>11aj </a:t>
              </a:r>
            </a:p>
            <a:p>
              <a:pPr algn="ctr"/>
              <a:r>
                <a:rPr lang="en-US" sz="1000" dirty="0">
                  <a:latin typeface="Tahoma" pitchFamily="34" charset="0"/>
                  <a:ea typeface="ＭＳ Ｐゴシック" charset="-128"/>
                  <a:cs typeface="Arial" pitchFamily="34" charset="0"/>
                </a:rPr>
                <a:t>China millimeter </a:t>
              </a:r>
            </a:p>
            <a:p>
              <a:pPr algn="ctr"/>
              <a:r>
                <a:rPr lang="en-US" sz="1000" dirty="0">
                  <a:latin typeface="Tahoma" pitchFamily="34" charset="0"/>
                  <a:ea typeface="ＭＳ Ｐゴシック" charset="-128"/>
                  <a:cs typeface="Arial" pitchFamily="34" charset="0"/>
                </a:rPr>
                <a:t>wave</a:t>
              </a:r>
            </a:p>
          </p:txBody>
        </p:sp>
        <p:sp>
          <p:nvSpPr>
            <p:cNvPr id="59" name="AutoShape 9"/>
            <p:cNvSpPr>
              <a:spLocks noChangeArrowheads="1"/>
            </p:cNvSpPr>
            <p:nvPr/>
          </p:nvSpPr>
          <p:spPr bwMode="auto">
            <a:xfrm>
              <a:off x="7524738" y="2460542"/>
              <a:ext cx="1294732" cy="604838"/>
            </a:xfrm>
            <a:prstGeom prst="cube">
              <a:avLst>
                <a:gd name="adj" fmla="val 10069"/>
              </a:avLst>
            </a:prstGeom>
            <a:solidFill>
              <a:srgbClr val="99CCFF"/>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11ai</a:t>
              </a:r>
            </a:p>
            <a:p>
              <a:pPr algn="ctr"/>
              <a:r>
                <a:rPr lang="en-US" sz="1100" dirty="0">
                  <a:latin typeface="Tahoma" pitchFamily="34" charset="0"/>
                  <a:ea typeface="ＭＳ Ｐゴシック" charset="-128"/>
                  <a:cs typeface="Arial" pitchFamily="34" charset="0"/>
                </a:rPr>
                <a:t>Fast Initial Link </a:t>
              </a:r>
            </a:p>
            <a:p>
              <a:pPr algn="ctr"/>
              <a:r>
                <a:rPr lang="en-US" sz="1100" dirty="0">
                  <a:latin typeface="Tahoma" pitchFamily="34" charset="0"/>
                  <a:ea typeface="ＭＳ Ｐゴシック" charset="-128"/>
                  <a:cs typeface="Arial" pitchFamily="34" charset="0"/>
                </a:rPr>
                <a:t>Setup</a:t>
              </a:r>
            </a:p>
          </p:txBody>
        </p:sp>
      </p:grpSp>
      <p:sp>
        <p:nvSpPr>
          <p:cNvPr id="60" name="Right Arrow 59"/>
          <p:cNvSpPr/>
          <p:nvPr/>
        </p:nvSpPr>
        <p:spPr bwMode="auto">
          <a:xfrm rot="10800000">
            <a:off x="2352404" y="3094275"/>
            <a:ext cx="392235" cy="426058"/>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GB"/>
          </a:p>
        </p:txBody>
      </p:sp>
    </p:spTree>
    <p:extLst>
      <p:ext uri="{BB962C8B-B14F-4D97-AF65-F5344CB8AC3E}">
        <p14:creationId xmlns:p14="http://schemas.microsoft.com/office/powerpoint/2010/main" val="10549967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2209800" y="685803"/>
            <a:ext cx="8763000" cy="649287"/>
          </a:xfrm>
        </p:spPr>
        <p:txBody>
          <a:bodyPr/>
          <a:lstStyle/>
          <a:p>
            <a:r>
              <a:rPr lang="en-GB" dirty="0"/>
              <a:t>M4.1.4 /W2.6</a:t>
            </a:r>
            <a:r>
              <a:rPr lang="en-US" dirty="0"/>
              <a:t> IEEE 802.11 Standards Pipeline</a:t>
            </a:r>
          </a:p>
        </p:txBody>
      </p:sp>
      <p:sp>
        <p:nvSpPr>
          <p:cNvPr id="30723" name="Text Box 3"/>
          <p:cNvSpPr txBox="1">
            <a:spLocks noChangeArrowheads="1"/>
          </p:cNvSpPr>
          <p:nvPr/>
        </p:nvSpPr>
        <p:spPr bwMode="auto">
          <a:xfrm>
            <a:off x="2675004" y="5182748"/>
            <a:ext cx="121219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 &amp; PHY</a:t>
            </a:r>
            <a:endParaRPr lang="en-US" sz="2000" dirty="0">
              <a:latin typeface="Tahoma" pitchFamily="34" charset="0"/>
              <a:ea typeface="ＭＳ Ｐゴシック" charset="-128"/>
              <a:cs typeface="Arial" pitchFamily="34" charset="0"/>
            </a:endParaRPr>
          </a:p>
        </p:txBody>
      </p:sp>
      <p:sp>
        <p:nvSpPr>
          <p:cNvPr id="30724" name="Text Box 4"/>
          <p:cNvSpPr txBox="1">
            <a:spLocks noChangeArrowheads="1"/>
          </p:cNvSpPr>
          <p:nvPr/>
        </p:nvSpPr>
        <p:spPr bwMode="auto">
          <a:xfrm>
            <a:off x="8020925" y="5965584"/>
            <a:ext cx="63350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SA</a:t>
            </a:r>
          </a:p>
          <a:p>
            <a:pPr algn="ctr"/>
            <a:r>
              <a:rPr lang="en-US" sz="1200" dirty="0">
                <a:latin typeface="Tahoma" pitchFamily="34" charset="0"/>
                <a:ea typeface="ＭＳ Ｐゴシック" charset="-128"/>
                <a:cs typeface="Arial" pitchFamily="34" charset="0"/>
              </a:rPr>
              <a:t>Ballot</a:t>
            </a:r>
          </a:p>
        </p:txBody>
      </p:sp>
      <p:sp>
        <p:nvSpPr>
          <p:cNvPr id="30725" name="AutoShape 5"/>
          <p:cNvSpPr>
            <a:spLocks/>
          </p:cNvSpPr>
          <p:nvPr/>
        </p:nvSpPr>
        <p:spPr bwMode="auto">
          <a:xfrm rot="-5400000">
            <a:off x="6871120" y="5392738"/>
            <a:ext cx="215900" cy="990600"/>
          </a:xfrm>
          <a:prstGeom prst="leftBrace">
            <a:avLst>
              <a:gd name="adj1" fmla="val 3823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26" name="Text Box 6"/>
          <p:cNvSpPr txBox="1">
            <a:spLocks noChangeArrowheads="1"/>
          </p:cNvSpPr>
          <p:nvPr/>
        </p:nvSpPr>
        <p:spPr bwMode="auto">
          <a:xfrm>
            <a:off x="2988100" y="1526033"/>
            <a:ext cx="58862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MAC</a:t>
            </a:r>
            <a:endParaRPr lang="en-US" sz="2000" dirty="0">
              <a:latin typeface="Tahoma" pitchFamily="34" charset="0"/>
              <a:ea typeface="ＭＳ Ｐゴシック" charset="-128"/>
              <a:cs typeface="Arial" pitchFamily="34" charset="0"/>
            </a:endParaRPr>
          </a:p>
        </p:txBody>
      </p:sp>
      <p:sp>
        <p:nvSpPr>
          <p:cNvPr id="30727" name="Text Box 7"/>
          <p:cNvSpPr txBox="1">
            <a:spLocks noChangeArrowheads="1"/>
          </p:cNvSpPr>
          <p:nvPr/>
        </p:nvSpPr>
        <p:spPr bwMode="auto">
          <a:xfrm>
            <a:off x="3868373" y="6004360"/>
            <a:ext cx="124380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TIG/Study </a:t>
            </a:r>
          </a:p>
          <a:p>
            <a:pPr algn="ctr">
              <a:lnSpc>
                <a:spcPct val="80000"/>
              </a:lnSpc>
            </a:pPr>
            <a:r>
              <a:rPr lang="en-US" sz="1200" dirty="0">
                <a:latin typeface="Tahoma" pitchFamily="34" charset="0"/>
                <a:ea typeface="ＭＳ Ｐゴシック" charset="-128"/>
                <a:cs typeface="Arial" pitchFamily="34" charset="0"/>
              </a:rPr>
              <a:t>groups</a:t>
            </a:r>
          </a:p>
        </p:txBody>
      </p:sp>
      <p:sp>
        <p:nvSpPr>
          <p:cNvPr id="30728" name="AutoShape 8"/>
          <p:cNvSpPr>
            <a:spLocks/>
          </p:cNvSpPr>
          <p:nvPr/>
        </p:nvSpPr>
        <p:spPr bwMode="auto">
          <a:xfrm rot="-5400000">
            <a:off x="4408913" y="5364163"/>
            <a:ext cx="168275" cy="914400"/>
          </a:xfrm>
          <a:prstGeom prst="leftBrace">
            <a:avLst>
              <a:gd name="adj1" fmla="val 45283"/>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33" name="Text Box 13"/>
          <p:cNvSpPr txBox="1">
            <a:spLocks noChangeArrowheads="1"/>
          </p:cNvSpPr>
          <p:nvPr/>
        </p:nvSpPr>
        <p:spPr bwMode="auto">
          <a:xfrm>
            <a:off x="10291992" y="5939138"/>
            <a:ext cx="938077"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Standard</a:t>
            </a:r>
          </a:p>
        </p:txBody>
      </p:sp>
      <p:sp>
        <p:nvSpPr>
          <p:cNvPr id="30743" name="Text Box 26"/>
          <p:cNvSpPr txBox="1">
            <a:spLocks noChangeArrowheads="1"/>
          </p:cNvSpPr>
          <p:nvPr/>
        </p:nvSpPr>
        <p:spPr bwMode="auto">
          <a:xfrm>
            <a:off x="6481908" y="6028318"/>
            <a:ext cx="1144865"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WG  </a:t>
            </a:r>
          </a:p>
          <a:p>
            <a:pPr algn="ctr">
              <a:lnSpc>
                <a:spcPct val="80000"/>
              </a:lnSpc>
            </a:pPr>
            <a:r>
              <a:rPr lang="en-US" sz="1200" dirty="0">
                <a:latin typeface="Tahoma" pitchFamily="34" charset="0"/>
                <a:ea typeface="ＭＳ Ｐゴシック" charset="-128"/>
                <a:cs typeface="Arial" pitchFamily="34" charset="0"/>
              </a:rPr>
              <a:t>Letter Ballot</a:t>
            </a:r>
          </a:p>
        </p:txBody>
      </p:sp>
      <p:sp>
        <p:nvSpPr>
          <p:cNvPr id="30744" name="AutoShape 27"/>
          <p:cNvSpPr>
            <a:spLocks/>
          </p:cNvSpPr>
          <p:nvPr/>
        </p:nvSpPr>
        <p:spPr bwMode="auto">
          <a:xfrm rot="-5400000">
            <a:off x="81895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0746" name="Line 29"/>
          <p:cNvSpPr>
            <a:spLocks noChangeShapeType="1"/>
          </p:cNvSpPr>
          <p:nvPr/>
        </p:nvSpPr>
        <p:spPr bwMode="auto">
          <a:xfrm>
            <a:off x="3796139" y="3581400"/>
            <a:ext cx="7869237" cy="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30749" name="AutoShape 34"/>
          <p:cNvSpPr>
            <a:spLocks/>
          </p:cNvSpPr>
          <p:nvPr/>
        </p:nvSpPr>
        <p:spPr bwMode="auto">
          <a:xfrm rot="-5400000">
            <a:off x="5671457" y="5365751"/>
            <a:ext cx="269875" cy="990600"/>
          </a:xfrm>
          <a:prstGeom prst="leftBrace">
            <a:avLst>
              <a:gd name="adj1" fmla="val 30588"/>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0" name="Text Box 35"/>
          <p:cNvSpPr txBox="1">
            <a:spLocks noChangeArrowheads="1"/>
          </p:cNvSpPr>
          <p:nvPr/>
        </p:nvSpPr>
        <p:spPr bwMode="auto">
          <a:xfrm>
            <a:off x="5138533" y="6019800"/>
            <a:ext cx="1345240"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TG without </a:t>
            </a:r>
          </a:p>
          <a:p>
            <a:pPr algn="ctr">
              <a:lnSpc>
                <a:spcPct val="80000"/>
              </a:lnSpc>
            </a:pPr>
            <a:r>
              <a:rPr lang="en-US" sz="1200" dirty="0">
                <a:latin typeface="Tahoma" pitchFamily="34" charset="0"/>
                <a:ea typeface="ＭＳ Ｐゴシック" charset="-128"/>
                <a:cs typeface="Arial" pitchFamily="34" charset="0"/>
              </a:rPr>
              <a:t>Approved draft</a:t>
            </a:r>
          </a:p>
        </p:txBody>
      </p:sp>
      <p:sp>
        <p:nvSpPr>
          <p:cNvPr id="30751" name="Text Box 36"/>
          <p:cNvSpPr txBox="1">
            <a:spLocks noChangeArrowheads="1"/>
          </p:cNvSpPr>
          <p:nvPr/>
        </p:nvSpPr>
        <p:spPr bwMode="auto">
          <a:xfrm>
            <a:off x="2757911"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Discussion Topics</a:t>
            </a:r>
          </a:p>
        </p:txBody>
      </p:sp>
      <p:sp>
        <p:nvSpPr>
          <p:cNvPr id="30752" name="AutoShape 37"/>
          <p:cNvSpPr>
            <a:spLocks/>
          </p:cNvSpPr>
          <p:nvPr/>
        </p:nvSpPr>
        <p:spPr bwMode="auto">
          <a:xfrm rot="-5400000">
            <a:off x="3219060"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30753" name="Text Box 38"/>
          <p:cNvSpPr txBox="1">
            <a:spLocks noChangeArrowheads="1"/>
          </p:cNvSpPr>
          <p:nvPr/>
        </p:nvSpPr>
        <p:spPr bwMode="auto">
          <a:xfrm>
            <a:off x="8937744" y="5957525"/>
            <a:ext cx="1124026" cy="46166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r>
              <a:rPr lang="en-US" sz="1200" dirty="0">
                <a:latin typeface="Tahoma" pitchFamily="34" charset="0"/>
                <a:ea typeface="ＭＳ Ｐゴシック" charset="-128"/>
                <a:cs typeface="Arial" pitchFamily="34" charset="0"/>
              </a:rPr>
              <a:t>Published</a:t>
            </a:r>
          </a:p>
          <a:p>
            <a:pPr algn="ctr"/>
            <a:r>
              <a:rPr lang="en-US" sz="1200" dirty="0">
                <a:latin typeface="Tahoma" pitchFamily="34" charset="0"/>
                <a:ea typeface="ＭＳ Ｐゴシック" charset="-128"/>
                <a:cs typeface="Arial" pitchFamily="34" charset="0"/>
              </a:rPr>
              <a:t>Amendment</a:t>
            </a:r>
          </a:p>
        </p:txBody>
      </p:sp>
      <p:sp>
        <p:nvSpPr>
          <p:cNvPr id="9264" name="Cloud"/>
          <p:cNvSpPr>
            <a:spLocks noChangeAspect="1" noEditPoints="1" noChangeArrowheads="1"/>
          </p:cNvSpPr>
          <p:nvPr/>
        </p:nvSpPr>
        <p:spPr bwMode="auto">
          <a:xfrm>
            <a:off x="2368973" y="2184403"/>
            <a:ext cx="1466850" cy="2644775"/>
          </a:xfrm>
          <a:custGeom>
            <a:avLst/>
            <a:gdLst>
              <a:gd name="T0" fmla="*/ 2147483647 w 21600"/>
              <a:gd name="T1" fmla="*/ 2147483647 h 21600"/>
              <a:gd name="T2" fmla="*/ 2147483647 w 21600"/>
              <a:gd name="T3" fmla="*/ 2147483647 h 21600"/>
              <a:gd name="T4" fmla="*/ 2147483647 w 21600"/>
              <a:gd name="T5" fmla="*/ 2147483647 h 21600"/>
              <a:gd name="T6" fmla="*/ 2147483647 w 21600"/>
              <a:gd name="T7" fmla="*/ 2147483647 h 21600"/>
              <a:gd name="T8" fmla="*/ 0 60000 65536"/>
              <a:gd name="T9" fmla="*/ 0 60000 65536"/>
              <a:gd name="T10" fmla="*/ 0 60000 65536"/>
              <a:gd name="T11" fmla="*/ 0 60000 65536"/>
              <a:gd name="T12" fmla="*/ 2977 w 21600"/>
              <a:gd name="T13" fmla="*/ 3262 h 21600"/>
              <a:gd name="T14" fmla="*/ 17087 w 21600"/>
              <a:gd name="T15" fmla="*/ 17337 h 21600"/>
            </a:gdLst>
            <a:ahLst/>
            <a:cxnLst>
              <a:cxn ang="T8">
                <a:pos x="T0" y="T1"/>
              </a:cxn>
              <a:cxn ang="T9">
                <a:pos x="T2" y="T3"/>
              </a:cxn>
              <a:cxn ang="T10">
                <a:pos x="T4" y="T5"/>
              </a:cxn>
              <a:cxn ang="T11">
                <a:pos x="T6" y="T7"/>
              </a:cxn>
            </a:cxnLst>
            <a:rect l="T12" t="T13" r="T14" b="T15"/>
            <a:pathLst>
              <a:path w="21600" h="21600" extrusionOk="0">
                <a:moveTo>
                  <a:pt x="1949" y="7180"/>
                </a:moveTo>
                <a:cubicBezTo>
                  <a:pt x="841" y="7336"/>
                  <a:pt x="0" y="8613"/>
                  <a:pt x="0" y="10137"/>
                </a:cubicBezTo>
                <a:cubicBezTo>
                  <a:pt x="-1" y="11192"/>
                  <a:pt x="409" y="12169"/>
                  <a:pt x="1074" y="12702"/>
                </a:cubicBezTo>
                <a:lnTo>
                  <a:pt x="1063" y="12668"/>
                </a:lnTo>
                <a:cubicBezTo>
                  <a:pt x="685" y="13217"/>
                  <a:pt x="475" y="13940"/>
                  <a:pt x="475" y="14690"/>
                </a:cubicBezTo>
                <a:cubicBezTo>
                  <a:pt x="475" y="16325"/>
                  <a:pt x="1451" y="17650"/>
                  <a:pt x="2655" y="17650"/>
                </a:cubicBezTo>
                <a:cubicBezTo>
                  <a:pt x="2739" y="17650"/>
                  <a:pt x="2824" y="17643"/>
                  <a:pt x="2909" y="17629"/>
                </a:cubicBezTo>
                <a:lnTo>
                  <a:pt x="2897" y="17649"/>
                </a:lnTo>
                <a:cubicBezTo>
                  <a:pt x="3585" y="19288"/>
                  <a:pt x="4863" y="20300"/>
                  <a:pt x="6247" y="20300"/>
                </a:cubicBezTo>
                <a:cubicBezTo>
                  <a:pt x="6947" y="20299"/>
                  <a:pt x="7635" y="20039"/>
                  <a:pt x="8235" y="19546"/>
                </a:cubicBezTo>
                <a:lnTo>
                  <a:pt x="8229" y="19550"/>
                </a:lnTo>
                <a:cubicBezTo>
                  <a:pt x="8855" y="20829"/>
                  <a:pt x="9908" y="21597"/>
                  <a:pt x="11036" y="21597"/>
                </a:cubicBezTo>
                <a:cubicBezTo>
                  <a:pt x="12523" y="21596"/>
                  <a:pt x="13836" y="20267"/>
                  <a:pt x="14267" y="18324"/>
                </a:cubicBezTo>
                <a:lnTo>
                  <a:pt x="14270" y="18350"/>
                </a:lnTo>
                <a:cubicBezTo>
                  <a:pt x="14730" y="18740"/>
                  <a:pt x="15260" y="18947"/>
                  <a:pt x="15802" y="18947"/>
                </a:cubicBezTo>
                <a:cubicBezTo>
                  <a:pt x="17390" y="18946"/>
                  <a:pt x="18682" y="17205"/>
                  <a:pt x="18694" y="15045"/>
                </a:cubicBezTo>
                <a:lnTo>
                  <a:pt x="18689" y="15035"/>
                </a:lnTo>
                <a:cubicBezTo>
                  <a:pt x="20357" y="14710"/>
                  <a:pt x="21597" y="12765"/>
                  <a:pt x="21597" y="10472"/>
                </a:cubicBezTo>
                <a:cubicBezTo>
                  <a:pt x="21597" y="9456"/>
                  <a:pt x="21350" y="8469"/>
                  <a:pt x="20896" y="7663"/>
                </a:cubicBezTo>
                <a:lnTo>
                  <a:pt x="20889" y="7661"/>
                </a:lnTo>
                <a:cubicBezTo>
                  <a:pt x="21031" y="7208"/>
                  <a:pt x="21105" y="6721"/>
                  <a:pt x="21105" y="6228"/>
                </a:cubicBezTo>
                <a:cubicBezTo>
                  <a:pt x="21105" y="4588"/>
                  <a:pt x="20299" y="3150"/>
                  <a:pt x="19139" y="2719"/>
                </a:cubicBezTo>
                <a:lnTo>
                  <a:pt x="19148" y="2712"/>
                </a:lnTo>
                <a:cubicBezTo>
                  <a:pt x="18940" y="1142"/>
                  <a:pt x="17933" y="0"/>
                  <a:pt x="16758" y="0"/>
                </a:cubicBezTo>
                <a:cubicBezTo>
                  <a:pt x="16044" y="-1"/>
                  <a:pt x="15367" y="426"/>
                  <a:pt x="14905" y="1165"/>
                </a:cubicBezTo>
                <a:lnTo>
                  <a:pt x="14909" y="1170"/>
                </a:lnTo>
                <a:cubicBezTo>
                  <a:pt x="14497" y="432"/>
                  <a:pt x="13855" y="0"/>
                  <a:pt x="13174" y="0"/>
                </a:cubicBezTo>
                <a:cubicBezTo>
                  <a:pt x="12347" y="-1"/>
                  <a:pt x="11590" y="637"/>
                  <a:pt x="11221" y="1645"/>
                </a:cubicBezTo>
                <a:lnTo>
                  <a:pt x="11229" y="1694"/>
                </a:lnTo>
                <a:cubicBezTo>
                  <a:pt x="10730" y="1024"/>
                  <a:pt x="10058" y="650"/>
                  <a:pt x="9358" y="650"/>
                </a:cubicBezTo>
                <a:cubicBezTo>
                  <a:pt x="8372" y="649"/>
                  <a:pt x="7466" y="1391"/>
                  <a:pt x="7003" y="2578"/>
                </a:cubicBezTo>
                <a:lnTo>
                  <a:pt x="6995" y="2602"/>
                </a:lnTo>
                <a:cubicBezTo>
                  <a:pt x="6477" y="2189"/>
                  <a:pt x="5888" y="1972"/>
                  <a:pt x="5288" y="1972"/>
                </a:cubicBezTo>
                <a:cubicBezTo>
                  <a:pt x="3423" y="1972"/>
                  <a:pt x="1912" y="4029"/>
                  <a:pt x="1912" y="6567"/>
                </a:cubicBezTo>
                <a:cubicBezTo>
                  <a:pt x="1911" y="6774"/>
                  <a:pt x="1922" y="6981"/>
                  <a:pt x="1942" y="7186"/>
                </a:cubicBezTo>
                <a:lnTo>
                  <a:pt x="1949" y="7180"/>
                </a:lnTo>
                <a:close/>
              </a:path>
              <a:path w="21600" h="21600" fill="none" extrusionOk="0">
                <a:moveTo>
                  <a:pt x="1074" y="12702"/>
                </a:moveTo>
                <a:cubicBezTo>
                  <a:pt x="1407" y="12969"/>
                  <a:pt x="1786" y="13110"/>
                  <a:pt x="2172" y="13110"/>
                </a:cubicBezTo>
                <a:cubicBezTo>
                  <a:pt x="2228" y="13109"/>
                  <a:pt x="2285" y="13107"/>
                  <a:pt x="2341" y="13101"/>
                </a:cubicBezTo>
              </a:path>
              <a:path w="21600" h="21600" fill="none" extrusionOk="0">
                <a:moveTo>
                  <a:pt x="2909" y="17629"/>
                </a:moveTo>
                <a:cubicBezTo>
                  <a:pt x="3099" y="17599"/>
                  <a:pt x="3285" y="17535"/>
                  <a:pt x="3463" y="17439"/>
                </a:cubicBezTo>
              </a:path>
              <a:path w="21600" h="21600" fill="none" extrusionOk="0">
                <a:moveTo>
                  <a:pt x="7895" y="18680"/>
                </a:moveTo>
                <a:cubicBezTo>
                  <a:pt x="7983" y="18985"/>
                  <a:pt x="8095" y="19277"/>
                  <a:pt x="8229" y="19550"/>
                </a:cubicBezTo>
              </a:path>
              <a:path w="21600" h="21600" fill="none" extrusionOk="0">
                <a:moveTo>
                  <a:pt x="14267" y="18324"/>
                </a:moveTo>
                <a:cubicBezTo>
                  <a:pt x="14336" y="18013"/>
                  <a:pt x="14380" y="17693"/>
                  <a:pt x="14400" y="17370"/>
                </a:cubicBezTo>
              </a:path>
              <a:path w="21600" h="21600" fill="none" extrusionOk="0">
                <a:moveTo>
                  <a:pt x="18694" y="15045"/>
                </a:moveTo>
                <a:cubicBezTo>
                  <a:pt x="18694" y="15034"/>
                  <a:pt x="18695" y="15024"/>
                  <a:pt x="18695" y="15013"/>
                </a:cubicBezTo>
                <a:cubicBezTo>
                  <a:pt x="18695" y="13508"/>
                  <a:pt x="18063" y="12136"/>
                  <a:pt x="17069" y="11477"/>
                </a:cubicBezTo>
              </a:path>
              <a:path w="21600" h="21600" fill="none" extrusionOk="0">
                <a:moveTo>
                  <a:pt x="20165" y="8999"/>
                </a:moveTo>
                <a:cubicBezTo>
                  <a:pt x="20479" y="8635"/>
                  <a:pt x="20726" y="8177"/>
                  <a:pt x="20889" y="7661"/>
                </a:cubicBezTo>
              </a:path>
              <a:path w="21600" h="21600" fill="none" extrusionOk="0">
                <a:moveTo>
                  <a:pt x="19186" y="3344"/>
                </a:moveTo>
                <a:cubicBezTo>
                  <a:pt x="19186" y="3328"/>
                  <a:pt x="19187" y="3313"/>
                  <a:pt x="19187" y="3297"/>
                </a:cubicBezTo>
                <a:cubicBezTo>
                  <a:pt x="19187" y="3101"/>
                  <a:pt x="19174" y="2905"/>
                  <a:pt x="19148" y="2712"/>
                </a:cubicBezTo>
              </a:path>
              <a:path w="21600" h="21600" fill="none" extrusionOk="0">
                <a:moveTo>
                  <a:pt x="14905" y="1165"/>
                </a:moveTo>
                <a:cubicBezTo>
                  <a:pt x="14754" y="1408"/>
                  <a:pt x="14629" y="1679"/>
                  <a:pt x="14535" y="1971"/>
                </a:cubicBezTo>
              </a:path>
              <a:path w="21600" h="21600" fill="none" extrusionOk="0">
                <a:moveTo>
                  <a:pt x="11221" y="1645"/>
                </a:moveTo>
                <a:cubicBezTo>
                  <a:pt x="11140" y="1866"/>
                  <a:pt x="11080" y="2099"/>
                  <a:pt x="11041" y="2340"/>
                </a:cubicBezTo>
              </a:path>
              <a:path w="21600" h="21600" fill="none" extrusionOk="0">
                <a:moveTo>
                  <a:pt x="7645" y="3276"/>
                </a:moveTo>
                <a:cubicBezTo>
                  <a:pt x="7449" y="3016"/>
                  <a:pt x="7231" y="2790"/>
                  <a:pt x="6995" y="2602"/>
                </a:cubicBezTo>
              </a:path>
              <a:path w="21600" h="21600" fill="none" extrusionOk="0">
                <a:moveTo>
                  <a:pt x="1942" y="7186"/>
                </a:moveTo>
                <a:cubicBezTo>
                  <a:pt x="1966" y="7426"/>
                  <a:pt x="2004" y="7663"/>
                  <a:pt x="2056" y="7895"/>
                </a:cubicBezTo>
              </a:path>
            </a:pathLst>
          </a:custGeom>
          <a:noFill/>
          <a:ln w="9525">
            <a:solidFill>
              <a:srgbClr val="000000"/>
            </a:solidFill>
            <a:miter lim="800000"/>
            <a:headEnd/>
            <a:tailEnd/>
          </a:ln>
          <a:effectLst>
            <a:outerShdw dist="107763" dir="2700000" algn="ctr" rotWithShape="0">
              <a:srgbClr val="808080"/>
            </a:outerShdw>
          </a:effectLst>
        </p:spPr>
        <p:txBody>
          <a:bodyPr/>
          <a:lstStyle/>
          <a:p>
            <a:pPr eaLnBrk="0" hangingPunct="0">
              <a:defRPr/>
            </a:pPr>
            <a:endParaRPr lang="en-US"/>
          </a:p>
        </p:txBody>
      </p:sp>
      <p:sp>
        <p:nvSpPr>
          <p:cNvPr id="30765" name="AutoShape 46"/>
          <p:cNvSpPr>
            <a:spLocks noChangeArrowheads="1"/>
          </p:cNvSpPr>
          <p:nvPr/>
        </p:nvSpPr>
        <p:spPr bwMode="auto">
          <a:xfrm>
            <a:off x="2673773" y="3200400"/>
            <a:ext cx="914400" cy="608013"/>
          </a:xfrm>
          <a:prstGeom prst="cube">
            <a:avLst>
              <a:gd name="adj" fmla="val 10069"/>
            </a:avLst>
          </a:prstGeom>
          <a:solidFill>
            <a:srgbClr val="FF97DA"/>
          </a:solidFill>
          <a:ln w="9525">
            <a:solidFill>
              <a:schemeClr val="tx1"/>
            </a:solidFill>
            <a:miter lim="800000"/>
            <a:headEnd/>
            <a:tailEnd/>
          </a:ln>
        </p:spPr>
        <p:txBody>
          <a:bodyPr wrap="none" anchor="ctr"/>
          <a:lstStyle/>
          <a:p>
            <a:pPr algn="ctr"/>
            <a:r>
              <a:rPr lang="en-US" sz="1800" dirty="0">
                <a:latin typeface="Tahoma" pitchFamily="34" charset="0"/>
                <a:ea typeface="ＭＳ Ｐゴシック" charset="-128"/>
                <a:cs typeface="Arial" pitchFamily="34" charset="0"/>
              </a:rPr>
              <a:t>WNG</a:t>
            </a:r>
          </a:p>
        </p:txBody>
      </p:sp>
      <p:sp>
        <p:nvSpPr>
          <p:cNvPr id="42" name="AutoShape 46"/>
          <p:cNvSpPr>
            <a:spLocks noChangeArrowheads="1"/>
          </p:cNvSpPr>
          <p:nvPr/>
        </p:nvSpPr>
        <p:spPr bwMode="auto">
          <a:xfrm>
            <a:off x="8998373" y="4278274"/>
            <a:ext cx="990600" cy="40457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802.11ax</a:t>
            </a:r>
          </a:p>
          <a:p>
            <a:pPr algn="ctr"/>
            <a:r>
              <a:rPr lang="en-US" sz="1200" dirty="0">
                <a:latin typeface="Tahoma" pitchFamily="34" charset="0"/>
                <a:ea typeface="ＭＳ Ｐゴシック" charset="-128"/>
                <a:cs typeface="Arial" pitchFamily="34" charset="0"/>
              </a:rPr>
              <a:t>HEW</a:t>
            </a:r>
          </a:p>
        </p:txBody>
      </p:sp>
      <p:sp>
        <p:nvSpPr>
          <p:cNvPr id="45" name="AutoShape 46"/>
          <p:cNvSpPr>
            <a:spLocks noChangeArrowheads="1"/>
          </p:cNvSpPr>
          <p:nvPr/>
        </p:nvSpPr>
        <p:spPr bwMode="auto">
          <a:xfrm>
            <a:off x="8998373" y="4728709"/>
            <a:ext cx="990600" cy="446937"/>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802.11ay</a:t>
            </a:r>
          </a:p>
          <a:p>
            <a:pPr algn="ctr"/>
            <a:r>
              <a:rPr lang="en-US" sz="1200" dirty="0">
                <a:latin typeface="Tahoma" pitchFamily="34" charset="0"/>
                <a:ea typeface="ＭＳ Ｐゴシック" charset="-128"/>
                <a:cs typeface="Arial" pitchFamily="34" charset="0"/>
              </a:rPr>
              <a:t>NG60</a:t>
            </a:r>
          </a:p>
        </p:txBody>
      </p:sp>
      <p:sp>
        <p:nvSpPr>
          <p:cNvPr id="51" name="AutoShape 11"/>
          <p:cNvSpPr>
            <a:spLocks noChangeArrowheads="1"/>
          </p:cNvSpPr>
          <p:nvPr/>
        </p:nvSpPr>
        <p:spPr bwMode="auto">
          <a:xfrm>
            <a:off x="10291989" y="1436917"/>
            <a:ext cx="914400" cy="4259035"/>
          </a:xfrm>
          <a:prstGeom prst="cube">
            <a:avLst>
              <a:gd name="adj" fmla="val 4486"/>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eaLnBrk="0" hangingPunct="0">
              <a:defRPr/>
            </a:pPr>
            <a:r>
              <a:rPr lang="en-US" sz="1400" dirty="0">
                <a:latin typeface="Arial" panose="020B0604020202020204" pitchFamily="34" charset="0"/>
                <a:cs typeface="Arial" panose="020B0604020202020204" pitchFamily="34" charset="0"/>
              </a:rPr>
              <a:t>802.11</a:t>
            </a:r>
          </a:p>
          <a:p>
            <a:pPr algn="ctr" eaLnBrk="0" hangingPunct="0">
              <a:defRPr/>
            </a:pPr>
            <a:r>
              <a:rPr lang="en-US" sz="1400" dirty="0">
                <a:latin typeface="Arial" panose="020B0604020202020204" pitchFamily="34" charset="0"/>
                <a:cs typeface="Arial" panose="020B0604020202020204" pitchFamily="34" charset="0"/>
              </a:rPr>
              <a:t>-2020</a:t>
            </a:r>
          </a:p>
        </p:txBody>
      </p:sp>
      <p:sp>
        <p:nvSpPr>
          <p:cNvPr id="4" name="Footer Placeholder 3"/>
          <p:cNvSpPr>
            <a:spLocks noGrp="1"/>
          </p:cNvSpPr>
          <p:nvPr>
            <p:ph type="ftr" sz="quarter" idx="11"/>
          </p:nvPr>
        </p:nvSpPr>
        <p:spPr/>
        <p:txBody>
          <a:bodyPr/>
          <a:lstStyle/>
          <a:p>
            <a:pPr>
              <a:defRPr/>
            </a:pPr>
            <a:r>
              <a:rPr lang="en-US"/>
              <a:t>Robert Stacey, Intel</a:t>
            </a:r>
          </a:p>
        </p:txBody>
      </p:sp>
      <p:sp>
        <p:nvSpPr>
          <p:cNvPr id="5" name="Date Placeholder 4"/>
          <p:cNvSpPr>
            <a:spLocks noGrp="1"/>
          </p:cNvSpPr>
          <p:nvPr>
            <p:ph type="dt" sz="half" idx="10"/>
          </p:nvPr>
        </p:nvSpPr>
        <p:spPr/>
        <p:txBody>
          <a:bodyPr/>
          <a:lstStyle/>
          <a:p>
            <a:pPr>
              <a:defRPr/>
            </a:pPr>
            <a:r>
              <a:rPr lang="en-US"/>
              <a:t>September 2024</a:t>
            </a:r>
            <a:endParaRPr lang="en-US" dirty="0"/>
          </a:p>
        </p:txBody>
      </p:sp>
      <p:sp>
        <p:nvSpPr>
          <p:cNvPr id="44" name="AutoShape 46"/>
          <p:cNvSpPr>
            <a:spLocks noChangeArrowheads="1"/>
          </p:cNvSpPr>
          <p:nvPr/>
        </p:nvSpPr>
        <p:spPr bwMode="auto">
          <a:xfrm>
            <a:off x="9001205" y="2527023"/>
            <a:ext cx="990600" cy="47150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802.11az</a:t>
            </a:r>
          </a:p>
          <a:p>
            <a:pPr algn="ctr"/>
            <a:r>
              <a:rPr lang="en-US" sz="1200" dirty="0">
                <a:latin typeface="Tahoma" pitchFamily="34" charset="0"/>
                <a:ea typeface="ＭＳ Ｐゴシック" charset="-128"/>
                <a:cs typeface="Arial" pitchFamily="34" charset="0"/>
              </a:rPr>
              <a:t>NGP</a:t>
            </a:r>
          </a:p>
        </p:txBody>
      </p:sp>
      <p:sp>
        <p:nvSpPr>
          <p:cNvPr id="46" name="AutoShape 46"/>
          <p:cNvSpPr>
            <a:spLocks noChangeArrowheads="1"/>
          </p:cNvSpPr>
          <p:nvPr/>
        </p:nvSpPr>
        <p:spPr bwMode="auto">
          <a:xfrm>
            <a:off x="8986477" y="3064040"/>
            <a:ext cx="987652" cy="43407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802.11ba</a:t>
            </a:r>
          </a:p>
          <a:p>
            <a:pPr algn="ctr"/>
            <a:r>
              <a:rPr lang="en-US" sz="1200" dirty="0">
                <a:latin typeface="Tahoma" pitchFamily="34" charset="0"/>
                <a:ea typeface="ＭＳ Ｐゴシック" charset="-128"/>
                <a:cs typeface="Arial" pitchFamily="34" charset="0"/>
              </a:rPr>
              <a:t>WUR</a:t>
            </a:r>
          </a:p>
        </p:txBody>
      </p:sp>
      <p:sp>
        <p:nvSpPr>
          <p:cNvPr id="48" name="AutoShape 46"/>
          <p:cNvSpPr>
            <a:spLocks noChangeArrowheads="1"/>
          </p:cNvSpPr>
          <p:nvPr/>
        </p:nvSpPr>
        <p:spPr bwMode="auto">
          <a:xfrm>
            <a:off x="7828039" y="3808413"/>
            <a:ext cx="1007658" cy="593601"/>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802.11be </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EHT</a:t>
            </a:r>
          </a:p>
        </p:txBody>
      </p:sp>
      <p:sp>
        <p:nvSpPr>
          <p:cNvPr id="53" name="AutoShape 27"/>
          <p:cNvSpPr>
            <a:spLocks/>
          </p:cNvSpPr>
          <p:nvPr/>
        </p:nvSpPr>
        <p:spPr bwMode="auto">
          <a:xfrm rot="-5400000">
            <a:off x="9408742" y="5329238"/>
            <a:ext cx="195262" cy="1117600"/>
          </a:xfrm>
          <a:prstGeom prst="leftBrace">
            <a:avLst>
              <a:gd name="adj1" fmla="val 76871"/>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vert="eaVert" wrap="none" anchor="ctr"/>
          <a:lstStyle/>
          <a:p>
            <a:pPr eaLnBrk="0" hangingPunct="0"/>
            <a:endParaRPr lang="en-US" sz="2000"/>
          </a:p>
        </p:txBody>
      </p:sp>
      <p:sp>
        <p:nvSpPr>
          <p:cNvPr id="36" name="AutoShape 46"/>
          <p:cNvSpPr>
            <a:spLocks noChangeArrowheads="1"/>
          </p:cNvSpPr>
          <p:nvPr/>
        </p:nvSpPr>
        <p:spPr bwMode="auto">
          <a:xfrm>
            <a:off x="7812056" y="2874274"/>
            <a:ext cx="1007657" cy="599750"/>
          </a:xfrm>
          <a:prstGeom prst="cube">
            <a:avLst>
              <a:gd name="adj" fmla="val 10069"/>
            </a:avLst>
          </a:prstGeom>
          <a:solidFill>
            <a:srgbClr val="FFC000"/>
          </a:solidFill>
          <a:ln w="12700">
            <a:solidFill>
              <a:schemeClr val="tx1"/>
            </a:solidFill>
            <a:miter lim="800000"/>
            <a:headEnd/>
            <a:tailEnd/>
          </a:ln>
          <a:effectLst>
            <a:outerShdw dir="5400000" sx="2000" sy="2000" algn="ctr" rotWithShape="0">
              <a:srgbClr val="000000"/>
            </a:outerShdw>
          </a:effectLst>
        </p:spPr>
        <p:txBody>
          <a:bodyPr wrap="none" anchor="ctr"/>
          <a:lstStyle/>
          <a:p>
            <a:pPr algn="ctr"/>
            <a:r>
              <a:rPr lang="en-US" sz="1400" dirty="0">
                <a:latin typeface="Arial" panose="020B0604020202020204" pitchFamily="34" charset="0"/>
                <a:cs typeface="Arial" panose="020B0604020202020204" pitchFamily="34" charset="0"/>
              </a:rPr>
              <a:t>802.11</a:t>
            </a:r>
          </a:p>
          <a:p>
            <a:pPr algn="ctr"/>
            <a:r>
              <a:rPr lang="en-US" sz="1400" dirty="0" err="1">
                <a:latin typeface="Arial" panose="020B0604020202020204" pitchFamily="34" charset="0"/>
                <a:cs typeface="Arial" panose="020B0604020202020204" pitchFamily="34" charset="0"/>
              </a:rPr>
              <a:t>REVme</a:t>
            </a:r>
            <a:endParaRPr lang="en-US" sz="1400" dirty="0">
              <a:latin typeface="Arial" panose="020B0604020202020204" pitchFamily="34" charset="0"/>
              <a:cs typeface="Arial" panose="020B0604020202020204" pitchFamily="34" charset="0"/>
            </a:endParaRPr>
          </a:p>
        </p:txBody>
      </p:sp>
      <p:sp>
        <p:nvSpPr>
          <p:cNvPr id="37" name="AutoShape 46"/>
          <p:cNvSpPr>
            <a:spLocks noChangeArrowheads="1"/>
          </p:cNvSpPr>
          <p:nvPr/>
        </p:nvSpPr>
        <p:spPr bwMode="auto">
          <a:xfrm>
            <a:off x="9011073" y="1923837"/>
            <a:ext cx="990600" cy="534408"/>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802.11bc</a:t>
            </a:r>
          </a:p>
          <a:p>
            <a:pPr algn="ctr"/>
            <a:r>
              <a:rPr lang="en-US" sz="1200" dirty="0">
                <a:latin typeface="Tahoma" pitchFamily="34" charset="0"/>
                <a:ea typeface="ＭＳ Ｐゴシック" charset="-128"/>
                <a:cs typeface="Arial" pitchFamily="34" charset="0"/>
              </a:rPr>
              <a:t>BCS + COR2</a:t>
            </a:r>
          </a:p>
        </p:txBody>
      </p:sp>
      <p:sp>
        <p:nvSpPr>
          <p:cNvPr id="39" name="AutoShape 46"/>
          <p:cNvSpPr>
            <a:spLocks noChangeArrowheads="1"/>
          </p:cNvSpPr>
          <p:nvPr/>
        </p:nvSpPr>
        <p:spPr bwMode="auto">
          <a:xfrm>
            <a:off x="9001321" y="5213350"/>
            <a:ext cx="987652" cy="5016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802.11bd</a:t>
            </a:r>
            <a:br>
              <a:rPr lang="en-US" sz="1200" dirty="0">
                <a:latin typeface="Tahoma" pitchFamily="34" charset="0"/>
                <a:ea typeface="ＭＳ Ｐゴシック" charset="-128"/>
                <a:cs typeface="Arial" pitchFamily="34" charset="0"/>
              </a:rPr>
            </a:br>
            <a:r>
              <a:rPr lang="en-US" sz="1200" dirty="0">
                <a:latin typeface="Tahoma" pitchFamily="34" charset="0"/>
                <a:ea typeface="ＭＳ Ｐゴシック" charset="-128"/>
                <a:cs typeface="Arial" pitchFamily="34" charset="0"/>
              </a:rPr>
              <a:t> NGV</a:t>
            </a:r>
          </a:p>
        </p:txBody>
      </p:sp>
      <p:sp>
        <p:nvSpPr>
          <p:cNvPr id="40" name="AutoShape 46"/>
          <p:cNvSpPr>
            <a:spLocks noChangeArrowheads="1"/>
          </p:cNvSpPr>
          <p:nvPr/>
        </p:nvSpPr>
        <p:spPr bwMode="auto">
          <a:xfrm>
            <a:off x="8988512" y="3816746"/>
            <a:ext cx="1007374" cy="423824"/>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802.11bb</a:t>
            </a:r>
          </a:p>
          <a:p>
            <a:pPr algn="ctr"/>
            <a:r>
              <a:rPr lang="en-US" sz="1200" dirty="0">
                <a:latin typeface="Tahoma" pitchFamily="34" charset="0"/>
                <a:ea typeface="ＭＳ Ｐゴシック" charset="-128"/>
                <a:cs typeface="Arial" pitchFamily="34" charset="0"/>
              </a:rPr>
              <a:t>LC </a:t>
            </a:r>
          </a:p>
        </p:txBody>
      </p:sp>
      <p:sp>
        <p:nvSpPr>
          <p:cNvPr id="41" name="AutoShape 46"/>
          <p:cNvSpPr>
            <a:spLocks noChangeArrowheads="1"/>
          </p:cNvSpPr>
          <p:nvPr/>
        </p:nvSpPr>
        <p:spPr bwMode="auto">
          <a:xfrm>
            <a:off x="5288130" y="2905253"/>
            <a:ext cx="929946" cy="55857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802.11bi</a:t>
            </a:r>
          </a:p>
          <a:p>
            <a:pPr algn="ctr"/>
            <a:r>
              <a:rPr lang="en-US" sz="1100" dirty="0">
                <a:latin typeface="Tahoma" pitchFamily="34" charset="0"/>
                <a:ea typeface="ＭＳ Ｐゴシック" charset="-128"/>
                <a:cs typeface="Arial" pitchFamily="34" charset="0"/>
              </a:rPr>
              <a:t>EDP</a:t>
            </a:r>
          </a:p>
        </p:txBody>
      </p:sp>
      <p:sp>
        <p:nvSpPr>
          <p:cNvPr id="49" name="AutoShape 46"/>
          <p:cNvSpPr>
            <a:spLocks noChangeArrowheads="1"/>
          </p:cNvSpPr>
          <p:nvPr/>
        </p:nvSpPr>
        <p:spPr bwMode="auto">
          <a:xfrm>
            <a:off x="7810771" y="5035364"/>
            <a:ext cx="980017" cy="5997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802.11bf</a:t>
            </a:r>
            <a:br>
              <a:rPr lang="en-US" sz="1100" dirty="0">
                <a:latin typeface="Tahoma" pitchFamily="34" charset="0"/>
                <a:ea typeface="ＭＳ Ｐゴシック" charset="-128"/>
                <a:cs typeface="Arial" pitchFamily="34" charset="0"/>
              </a:rPr>
            </a:br>
            <a:r>
              <a:rPr lang="en-US" sz="1100" dirty="0">
                <a:latin typeface="Tahoma" pitchFamily="34" charset="0"/>
                <a:ea typeface="ＭＳ Ｐゴシック" charset="-128"/>
                <a:cs typeface="Arial" pitchFamily="34" charset="0"/>
              </a:rPr>
              <a:t>SENS</a:t>
            </a:r>
          </a:p>
        </p:txBody>
      </p:sp>
      <p:sp>
        <p:nvSpPr>
          <p:cNvPr id="2" name="Slide Number Placeholder 1"/>
          <p:cNvSpPr>
            <a:spLocks noGrp="1"/>
          </p:cNvSpPr>
          <p:nvPr>
            <p:ph type="sldNum" sz="quarter" idx="12"/>
          </p:nvPr>
        </p:nvSpPr>
        <p:spPr/>
        <p:txBody>
          <a:bodyPr/>
          <a:lstStyle/>
          <a:p>
            <a:pPr>
              <a:defRPr/>
            </a:pPr>
            <a:r>
              <a:rPr lang="en-US"/>
              <a:t>Slide </a:t>
            </a:r>
            <a:fld id="{3FBD1F51-5136-477F-A21E-BB3B46CB0CD8}" type="slidenum">
              <a:rPr lang="en-US" smtClean="0"/>
              <a:pPr>
                <a:defRPr/>
              </a:pPr>
              <a:t>17</a:t>
            </a:fld>
            <a:endParaRPr lang="en-US"/>
          </a:p>
        </p:txBody>
      </p:sp>
      <p:sp>
        <p:nvSpPr>
          <p:cNvPr id="50" name="AutoShape 46"/>
          <p:cNvSpPr>
            <a:spLocks noChangeArrowheads="1"/>
          </p:cNvSpPr>
          <p:nvPr/>
        </p:nvSpPr>
        <p:spPr bwMode="auto">
          <a:xfrm>
            <a:off x="1295400" y="3140798"/>
            <a:ext cx="997373" cy="840755"/>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ITU Liaison</a:t>
            </a:r>
          </a:p>
          <a:p>
            <a:pPr algn="ctr"/>
            <a:r>
              <a:rPr lang="en-US" sz="1100" dirty="0">
                <a:latin typeface="Tahoma" pitchFamily="34" charset="0"/>
                <a:ea typeface="ＭＳ Ｐゴシック" charset="-128"/>
                <a:cs typeface="Arial" pitchFamily="34" charset="0"/>
              </a:rPr>
              <a:t>(ITU) AHG</a:t>
            </a:r>
          </a:p>
        </p:txBody>
      </p:sp>
      <p:sp>
        <p:nvSpPr>
          <p:cNvPr id="54" name="Text Box 3"/>
          <p:cNvSpPr txBox="1">
            <a:spLocks noChangeArrowheads="1"/>
          </p:cNvSpPr>
          <p:nvPr/>
        </p:nvSpPr>
        <p:spPr bwMode="auto">
          <a:xfrm>
            <a:off x="1302173" y="5182748"/>
            <a:ext cx="822661"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r>
              <a:rPr lang="en-US" sz="1400" dirty="0">
                <a:latin typeface="Tahoma" pitchFamily="34" charset="0"/>
                <a:ea typeface="ＭＳ Ｐゴシック" charset="-128"/>
                <a:cs typeface="Arial" pitchFamily="34" charset="0"/>
              </a:rPr>
              <a:t>Liaison</a:t>
            </a:r>
            <a:endParaRPr lang="en-US" sz="2000" dirty="0">
              <a:latin typeface="Tahoma" pitchFamily="34" charset="0"/>
              <a:ea typeface="ＭＳ Ｐゴシック" charset="-128"/>
              <a:cs typeface="Arial" pitchFamily="34" charset="0"/>
            </a:endParaRPr>
          </a:p>
        </p:txBody>
      </p:sp>
      <p:sp>
        <p:nvSpPr>
          <p:cNvPr id="55" name="Text Box 36"/>
          <p:cNvSpPr txBox="1">
            <a:spLocks noChangeArrowheads="1"/>
          </p:cNvSpPr>
          <p:nvPr/>
        </p:nvSpPr>
        <p:spPr bwMode="auto">
          <a:xfrm>
            <a:off x="1385080" y="5993150"/>
            <a:ext cx="1135062" cy="3877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800">
                <a:solidFill>
                  <a:schemeClr val="tx1"/>
                </a:solidFill>
                <a:latin typeface="Times New Roman" pitchFamily="18" charset="0"/>
              </a:defRPr>
            </a:lvl1pPr>
            <a:lvl2pPr marL="742950" indent="-285750">
              <a:defRPr sz="2800">
                <a:solidFill>
                  <a:schemeClr val="tx1"/>
                </a:solidFill>
                <a:latin typeface="Times New Roman" pitchFamily="18" charset="0"/>
              </a:defRPr>
            </a:lvl2pPr>
            <a:lvl3pPr marL="1143000" indent="-228600">
              <a:defRPr sz="2800">
                <a:solidFill>
                  <a:schemeClr val="tx1"/>
                </a:solidFill>
                <a:latin typeface="Times New Roman" pitchFamily="18" charset="0"/>
              </a:defRPr>
            </a:lvl3pPr>
            <a:lvl4pPr marL="1600200" indent="-228600">
              <a:defRPr sz="2800">
                <a:solidFill>
                  <a:schemeClr val="tx1"/>
                </a:solidFill>
                <a:latin typeface="Times New Roman" pitchFamily="18" charset="0"/>
              </a:defRPr>
            </a:lvl4pPr>
            <a:lvl5pPr marL="2057400" indent="-228600">
              <a:defRPr sz="2800">
                <a:solidFill>
                  <a:schemeClr val="tx1"/>
                </a:solidFill>
                <a:latin typeface="Times New Roman" pitchFamily="18" charset="0"/>
              </a:defRPr>
            </a:lvl5pPr>
            <a:lvl6pPr marL="2514600" indent="-228600" fontAlgn="base">
              <a:spcBef>
                <a:spcPct val="0"/>
              </a:spcBef>
              <a:spcAft>
                <a:spcPct val="0"/>
              </a:spcAft>
              <a:defRPr sz="2800">
                <a:solidFill>
                  <a:schemeClr val="tx1"/>
                </a:solidFill>
                <a:latin typeface="Times New Roman" pitchFamily="18" charset="0"/>
              </a:defRPr>
            </a:lvl6pPr>
            <a:lvl7pPr marL="2971800" indent="-228600" fontAlgn="base">
              <a:spcBef>
                <a:spcPct val="0"/>
              </a:spcBef>
              <a:spcAft>
                <a:spcPct val="0"/>
              </a:spcAft>
              <a:defRPr sz="2800">
                <a:solidFill>
                  <a:schemeClr val="tx1"/>
                </a:solidFill>
                <a:latin typeface="Times New Roman" pitchFamily="18" charset="0"/>
              </a:defRPr>
            </a:lvl7pPr>
            <a:lvl8pPr marL="3429000" indent="-228600" fontAlgn="base">
              <a:spcBef>
                <a:spcPct val="0"/>
              </a:spcBef>
              <a:spcAft>
                <a:spcPct val="0"/>
              </a:spcAft>
              <a:defRPr sz="2800">
                <a:solidFill>
                  <a:schemeClr val="tx1"/>
                </a:solidFill>
                <a:latin typeface="Times New Roman" pitchFamily="18" charset="0"/>
              </a:defRPr>
            </a:lvl8pPr>
            <a:lvl9pPr marL="3886200" indent="-228600" fontAlgn="base">
              <a:spcBef>
                <a:spcPct val="0"/>
              </a:spcBef>
              <a:spcAft>
                <a:spcPct val="0"/>
              </a:spcAft>
              <a:defRPr sz="2800">
                <a:solidFill>
                  <a:schemeClr val="tx1"/>
                </a:solidFill>
                <a:latin typeface="Times New Roman" pitchFamily="18" charset="0"/>
              </a:defRPr>
            </a:lvl9pPr>
          </a:lstStyle>
          <a:p>
            <a:pPr algn="ctr">
              <a:lnSpc>
                <a:spcPct val="80000"/>
              </a:lnSpc>
            </a:pPr>
            <a:r>
              <a:rPr lang="en-US" sz="1200" dirty="0">
                <a:latin typeface="Tahoma" pitchFamily="34" charset="0"/>
                <a:ea typeface="ＭＳ Ｐゴシック" charset="-128"/>
                <a:cs typeface="Arial" pitchFamily="34" charset="0"/>
              </a:rPr>
              <a:t>Liaison  Topics</a:t>
            </a:r>
          </a:p>
        </p:txBody>
      </p:sp>
      <p:sp>
        <p:nvSpPr>
          <p:cNvPr id="56" name="AutoShape 37"/>
          <p:cNvSpPr>
            <a:spLocks/>
          </p:cNvSpPr>
          <p:nvPr/>
        </p:nvSpPr>
        <p:spPr bwMode="auto">
          <a:xfrm rot="-5400000">
            <a:off x="1846229" y="5377830"/>
            <a:ext cx="201612" cy="914400"/>
          </a:xfrm>
          <a:prstGeom prst="leftBrace">
            <a:avLst>
              <a:gd name="adj1" fmla="val 37795"/>
              <a:gd name="adj2" fmla="val 51301"/>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pPr eaLnBrk="0" hangingPunct="0"/>
            <a:endParaRPr lang="en-US" sz="2000"/>
          </a:p>
        </p:txBody>
      </p:sp>
      <p:sp>
        <p:nvSpPr>
          <p:cNvPr id="59" name="AutoShape 46"/>
          <p:cNvSpPr>
            <a:spLocks noChangeArrowheads="1"/>
          </p:cNvSpPr>
          <p:nvPr/>
        </p:nvSpPr>
        <p:spPr bwMode="auto">
          <a:xfrm>
            <a:off x="5288130" y="3679286"/>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802.11bn</a:t>
            </a:r>
          </a:p>
          <a:p>
            <a:pPr algn="ctr"/>
            <a:r>
              <a:rPr lang="en-US" sz="1100" dirty="0">
                <a:latin typeface="Tahoma" pitchFamily="34" charset="0"/>
                <a:ea typeface="ＭＳ Ｐゴシック" charset="-128"/>
                <a:cs typeface="Arial" pitchFamily="34" charset="0"/>
              </a:rPr>
              <a:t>UHR</a:t>
            </a:r>
          </a:p>
        </p:txBody>
      </p:sp>
      <p:sp>
        <p:nvSpPr>
          <p:cNvPr id="47" name="AutoShape 46"/>
          <p:cNvSpPr>
            <a:spLocks noChangeArrowheads="1"/>
          </p:cNvSpPr>
          <p:nvPr/>
        </p:nvSpPr>
        <p:spPr bwMode="auto">
          <a:xfrm>
            <a:off x="9023938" y="1397930"/>
            <a:ext cx="965035" cy="459023"/>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200" dirty="0">
                <a:latin typeface="Tahoma" pitchFamily="34" charset="0"/>
                <a:ea typeface="ＭＳ Ｐゴシック" charset="-128"/>
                <a:cs typeface="Arial" pitchFamily="34" charset="0"/>
              </a:rPr>
              <a:t>802.11</a:t>
            </a:r>
          </a:p>
          <a:p>
            <a:pPr algn="ctr"/>
            <a:r>
              <a:rPr lang="en-US" sz="1200" dirty="0">
                <a:latin typeface="Tahoma" pitchFamily="34" charset="0"/>
                <a:ea typeface="ＭＳ Ｐゴシック" charset="-128"/>
                <a:cs typeface="Arial" pitchFamily="34" charset="0"/>
              </a:rPr>
              <a:t>COR 1</a:t>
            </a:r>
          </a:p>
        </p:txBody>
      </p:sp>
      <p:sp>
        <p:nvSpPr>
          <p:cNvPr id="57" name="AutoShape 46"/>
          <p:cNvSpPr>
            <a:spLocks noChangeArrowheads="1"/>
          </p:cNvSpPr>
          <p:nvPr/>
        </p:nvSpPr>
        <p:spPr bwMode="auto">
          <a:xfrm>
            <a:off x="5279990" y="4372999"/>
            <a:ext cx="929946"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802.11bp</a:t>
            </a:r>
          </a:p>
          <a:p>
            <a:pPr algn="ctr"/>
            <a:r>
              <a:rPr lang="en-US" sz="1100" dirty="0">
                <a:latin typeface="Tahoma" pitchFamily="34" charset="0"/>
                <a:ea typeface="ＭＳ Ｐゴシック" charset="-128"/>
                <a:cs typeface="Arial" pitchFamily="34" charset="0"/>
              </a:rPr>
              <a:t>AMP</a:t>
            </a:r>
          </a:p>
        </p:txBody>
      </p:sp>
      <p:sp>
        <p:nvSpPr>
          <p:cNvPr id="61" name="AutoShape 46"/>
          <p:cNvSpPr>
            <a:spLocks noChangeArrowheads="1"/>
          </p:cNvSpPr>
          <p:nvPr/>
        </p:nvSpPr>
        <p:spPr bwMode="auto">
          <a:xfrm>
            <a:off x="6510296" y="2882601"/>
            <a:ext cx="961029" cy="58309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802.11bk</a:t>
            </a:r>
          </a:p>
          <a:p>
            <a:pPr algn="ctr"/>
            <a:r>
              <a:rPr lang="en-US" sz="1100" dirty="0">
                <a:latin typeface="Tahoma" pitchFamily="34" charset="0"/>
                <a:ea typeface="ＭＳ Ｐゴシック" charset="-128"/>
                <a:cs typeface="Arial" pitchFamily="34" charset="0"/>
              </a:rPr>
              <a:t>320MHz </a:t>
            </a:r>
            <a:r>
              <a:rPr lang="en-US" sz="1100" dirty="0" err="1">
                <a:latin typeface="Tahoma" pitchFamily="34" charset="0"/>
                <a:ea typeface="ＭＳ Ｐゴシック" charset="-128"/>
                <a:cs typeface="Arial" pitchFamily="34" charset="0"/>
              </a:rPr>
              <a:t>Pos</a:t>
            </a:r>
            <a:endParaRPr lang="en-US" sz="1100" dirty="0">
              <a:latin typeface="Tahoma" pitchFamily="34" charset="0"/>
              <a:ea typeface="ＭＳ Ｐゴシック" charset="-128"/>
              <a:cs typeface="Arial" pitchFamily="34" charset="0"/>
            </a:endParaRPr>
          </a:p>
        </p:txBody>
      </p:sp>
      <p:sp>
        <p:nvSpPr>
          <p:cNvPr id="3" name="AutoShape 46">
            <a:extLst>
              <a:ext uri="{FF2B5EF4-FFF2-40B4-BE49-F238E27FC236}">
                <a16:creationId xmlns:a16="http://schemas.microsoft.com/office/drawing/2014/main" id="{605C25CD-DFF3-8884-3300-75C252FE80A9}"/>
              </a:ext>
            </a:extLst>
          </p:cNvPr>
          <p:cNvSpPr>
            <a:spLocks noChangeArrowheads="1"/>
          </p:cNvSpPr>
          <p:nvPr/>
        </p:nvSpPr>
        <p:spPr bwMode="auto">
          <a:xfrm>
            <a:off x="4029944" y="3698978"/>
            <a:ext cx="987652" cy="565150"/>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IMMW SG</a:t>
            </a:r>
          </a:p>
          <a:p>
            <a:pPr algn="ctr"/>
            <a:endParaRPr lang="en-US" sz="1100" dirty="0">
              <a:latin typeface="Tahoma" pitchFamily="34" charset="0"/>
              <a:ea typeface="ＭＳ Ｐゴシック" charset="-128"/>
              <a:cs typeface="Arial" pitchFamily="34" charset="0"/>
            </a:endParaRPr>
          </a:p>
        </p:txBody>
      </p:sp>
      <p:sp>
        <p:nvSpPr>
          <p:cNvPr id="7" name="AutoShape 46">
            <a:extLst>
              <a:ext uri="{FF2B5EF4-FFF2-40B4-BE49-F238E27FC236}">
                <a16:creationId xmlns:a16="http://schemas.microsoft.com/office/drawing/2014/main" id="{D99C0287-D247-1E55-00A6-5E293B871505}"/>
              </a:ext>
            </a:extLst>
          </p:cNvPr>
          <p:cNvSpPr>
            <a:spLocks noChangeArrowheads="1"/>
          </p:cNvSpPr>
          <p:nvPr/>
        </p:nvSpPr>
        <p:spPr bwMode="auto">
          <a:xfrm>
            <a:off x="7810771" y="4427352"/>
            <a:ext cx="1024925" cy="585856"/>
          </a:xfrm>
          <a:prstGeom prst="cube">
            <a:avLst>
              <a:gd name="adj" fmla="val 10069"/>
            </a:avLst>
          </a:prstGeom>
          <a:solidFill>
            <a:srgbClr val="85FFE0"/>
          </a:solidFill>
          <a:ln w="9525">
            <a:solidFill>
              <a:schemeClr val="tx1"/>
            </a:solidFill>
            <a:miter lim="800000"/>
            <a:headEnd/>
            <a:tailEnd/>
          </a:ln>
        </p:spPr>
        <p:txBody>
          <a:bodyPr wrap="none" anchor="ctr"/>
          <a:lstStyle/>
          <a:p>
            <a:pPr algn="ctr"/>
            <a:r>
              <a:rPr lang="en-US" sz="1100" dirty="0">
                <a:latin typeface="Tahoma" pitchFamily="34" charset="0"/>
                <a:ea typeface="ＭＳ Ｐゴシック" charset="-128"/>
                <a:cs typeface="Arial" pitchFamily="34" charset="0"/>
              </a:rPr>
              <a:t>802.11bh </a:t>
            </a:r>
          </a:p>
          <a:p>
            <a:pPr algn="ctr"/>
            <a:r>
              <a:rPr lang="en-US" sz="1100" dirty="0">
                <a:latin typeface="Tahoma" pitchFamily="34" charset="0"/>
                <a:ea typeface="ＭＳ Ｐゴシック" charset="-128"/>
                <a:cs typeface="Arial" pitchFamily="34" charset="0"/>
              </a:rPr>
              <a:t>RCM</a:t>
            </a:r>
          </a:p>
        </p:txBody>
      </p:sp>
      <p:sp>
        <p:nvSpPr>
          <p:cNvPr id="8" name="TextBox 7">
            <a:extLst>
              <a:ext uri="{FF2B5EF4-FFF2-40B4-BE49-F238E27FC236}">
                <a16:creationId xmlns:a16="http://schemas.microsoft.com/office/drawing/2014/main" id="{D2DAA90C-0E6A-ACB4-A2C9-BA8B958F7FFF}"/>
              </a:ext>
            </a:extLst>
          </p:cNvPr>
          <p:cNvSpPr txBox="1"/>
          <p:nvPr/>
        </p:nvSpPr>
        <p:spPr>
          <a:xfrm rot="18741476">
            <a:off x="8050458" y="2280038"/>
            <a:ext cx="1062275" cy="461665"/>
          </a:xfrm>
          <a:prstGeom prst="rect">
            <a:avLst/>
          </a:prstGeom>
          <a:noFill/>
        </p:spPr>
        <p:txBody>
          <a:bodyPr wrap="square" rtlCol="0">
            <a:spAutoFit/>
          </a:bodyPr>
          <a:lstStyle/>
          <a:p>
            <a:pPr algn="ctr"/>
            <a:r>
              <a:rPr lang="en-US" sz="1200" dirty="0">
                <a:solidFill>
                  <a:srgbClr val="FF0000"/>
                </a:solidFill>
              </a:rPr>
              <a:t>Rolled into </a:t>
            </a:r>
            <a:r>
              <a:rPr lang="en-US" sz="1200" dirty="0" err="1">
                <a:solidFill>
                  <a:srgbClr val="FF0000"/>
                </a:solidFill>
              </a:rPr>
              <a:t>REVme</a:t>
            </a:r>
            <a:endParaRPr lang="en-US" sz="1200" dirty="0">
              <a:solidFill>
                <a:srgbClr val="FF0000"/>
              </a:solidFill>
            </a:endParaRPr>
          </a:p>
        </p:txBody>
      </p:sp>
      <p:sp>
        <p:nvSpPr>
          <p:cNvPr id="26" name="Rectángulo 25">
            <a:extLst>
              <a:ext uri="{FF2B5EF4-FFF2-40B4-BE49-F238E27FC236}">
                <a16:creationId xmlns:a16="http://schemas.microsoft.com/office/drawing/2014/main" id="{6E5DEFD6-FCE7-4FCE-A14F-045B4C016621}"/>
              </a:ext>
            </a:extLst>
          </p:cNvPr>
          <p:cNvSpPr/>
          <p:nvPr/>
        </p:nvSpPr>
        <p:spPr>
          <a:xfrm>
            <a:off x="8901360" y="1328039"/>
            <a:ext cx="2432283" cy="4452047"/>
          </a:xfrm>
          <a:prstGeom prst="rect">
            <a:avLst/>
          </a:prstGeom>
          <a:solidFill>
            <a:srgbClr val="E71224">
              <a:alpha val="5000"/>
            </a:srgbClr>
          </a:solidFill>
          <a:ln w="12600">
            <a:solidFill>
              <a:srgbClr val="E71224"/>
            </a:solidFill>
          </a:ln>
        </p:spPr>
        <p:txBody>
          <a:bodyPr wrap="none" rtlCol="0" anchor="ctr" anchorCtr="1"/>
          <a:lstStyle/>
          <a:p>
            <a:endParaRPr lang="en-US">
              <a:solidFill>
                <a:srgbClr val="E71224"/>
              </a:solidFill>
            </a:endParaRPr>
          </a:p>
        </p:txBody>
      </p:sp>
      <p:sp>
        <p:nvSpPr>
          <p:cNvPr id="14" name="Connecteur : en arc 13">
            <a:extLst>
              <a:ext uri="{FF2B5EF4-FFF2-40B4-BE49-F238E27FC236}">
                <a16:creationId xmlns:a16="http://schemas.microsoft.com/office/drawing/2014/main" id="{27FDC6BB-8A11-449B-8EC3-2CDEDE81EEAE}"/>
              </a:ext>
            </a:extLst>
          </p:cNvPr>
          <p:cNvSpPr/>
          <p:nvPr/>
        </p:nvSpPr>
        <p:spPr>
          <a:xfrm rot="10800000" flipV="1">
            <a:off x="8382000" y="2327673"/>
            <a:ext cx="519360" cy="649287"/>
          </a:xfrm>
          <a:prstGeom prst="curvedConnector2">
            <a:avLst/>
          </a:prstGeom>
          <a:solidFill>
            <a:srgbClr val="E71224">
              <a:alpha val="5000"/>
            </a:srgbClr>
          </a:solidFill>
          <a:ln w="12600">
            <a:solidFill>
              <a:srgbClr val="E71224"/>
            </a:solidFill>
            <a:headEnd type="none" w="med" len="med"/>
            <a:tailEnd type="arrow" w="med" len="med"/>
          </a:ln>
        </p:spPr>
        <p:txBody>
          <a:bodyPr wrap="none" rtlCol="0" anchor="ctr" anchorCtr="1"/>
          <a:lstStyle/>
          <a:p>
            <a:endParaRPr lang="en-US">
              <a:solidFill>
                <a:srgbClr val="E71224"/>
              </a:solidFill>
            </a:endParaRPr>
          </a:p>
        </p:txBody>
      </p:sp>
      <p:sp>
        <p:nvSpPr>
          <p:cNvPr id="18" name="Rectangle: Rounded Corners 17">
            <a:extLst>
              <a:ext uri="{FF2B5EF4-FFF2-40B4-BE49-F238E27FC236}">
                <a16:creationId xmlns:a16="http://schemas.microsoft.com/office/drawing/2014/main" id="{FF610610-80EF-CA5A-C176-230A30B252AA}"/>
              </a:ext>
            </a:extLst>
          </p:cNvPr>
          <p:cNvSpPr/>
          <p:nvPr/>
        </p:nvSpPr>
        <p:spPr bwMode="auto">
          <a:xfrm>
            <a:off x="7748718" y="2802555"/>
            <a:ext cx="1166682" cy="2232809"/>
          </a:xfrm>
          <a:prstGeom prst="roundRect">
            <a:avLst/>
          </a:prstGeom>
          <a:solidFill>
            <a:srgbClr val="0070C0">
              <a:alpha val="25882"/>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1" i="0" u="none" strike="noStrike" cap="none" normalizeH="0" baseline="0">
              <a:ln>
                <a:noFill/>
              </a:ln>
              <a:solidFill>
                <a:schemeClr val="tx1"/>
              </a:solidFill>
              <a:effectLst/>
              <a:latin typeface="Times New Roman" pitchFamily="18" charset="0"/>
            </a:endParaRPr>
          </a:p>
        </p:txBody>
      </p:sp>
      <p:cxnSp>
        <p:nvCxnSpPr>
          <p:cNvPr id="21" name="Straight Arrow Connector 20">
            <a:extLst>
              <a:ext uri="{FF2B5EF4-FFF2-40B4-BE49-F238E27FC236}">
                <a16:creationId xmlns:a16="http://schemas.microsoft.com/office/drawing/2014/main" id="{0354D2DC-ED16-0BC2-E4CB-C1232FD538E0}"/>
              </a:ext>
            </a:extLst>
          </p:cNvPr>
          <p:cNvCxnSpPr/>
          <p:nvPr/>
        </p:nvCxnSpPr>
        <p:spPr bwMode="auto">
          <a:xfrm flipH="1" flipV="1">
            <a:off x="7626773" y="2286000"/>
            <a:ext cx="298027" cy="516555"/>
          </a:xfrm>
          <a:prstGeom prst="straightConnector1">
            <a:avLst/>
          </a:prstGeom>
          <a:solidFill>
            <a:schemeClr val="accent1"/>
          </a:solidFill>
          <a:ln w="12700" cap="flat" cmpd="sng" algn="ctr">
            <a:solidFill>
              <a:srgbClr val="0070C0"/>
            </a:solidFill>
            <a:prstDash val="solid"/>
            <a:round/>
            <a:headEnd type="none" w="sm" len="sm"/>
            <a:tailEnd type="triangle"/>
          </a:ln>
          <a:effectLst/>
        </p:spPr>
      </p:cxnSp>
      <p:sp>
        <p:nvSpPr>
          <p:cNvPr id="22" name="TextBox 21">
            <a:extLst>
              <a:ext uri="{FF2B5EF4-FFF2-40B4-BE49-F238E27FC236}">
                <a16:creationId xmlns:a16="http://schemas.microsoft.com/office/drawing/2014/main" id="{46B4A2CD-56A6-C352-8745-D9E19D9D8856}"/>
              </a:ext>
            </a:extLst>
          </p:cNvPr>
          <p:cNvSpPr txBox="1"/>
          <p:nvPr/>
        </p:nvSpPr>
        <p:spPr>
          <a:xfrm>
            <a:off x="6875885" y="1789318"/>
            <a:ext cx="1393485" cy="523220"/>
          </a:xfrm>
          <a:prstGeom prst="rect">
            <a:avLst/>
          </a:prstGeom>
          <a:noFill/>
        </p:spPr>
        <p:txBody>
          <a:bodyPr wrap="square" rtlCol="0">
            <a:spAutoFit/>
          </a:bodyPr>
          <a:lstStyle/>
          <a:p>
            <a:pPr algn="ctr"/>
            <a:r>
              <a:rPr lang="en-US" sz="1400" dirty="0">
                <a:solidFill>
                  <a:srgbClr val="0070C0"/>
                </a:solidFill>
              </a:rPr>
              <a:t>Awaiting SASB approval</a:t>
            </a:r>
          </a:p>
        </p:txBody>
      </p:sp>
    </p:spTree>
    <p:extLst>
      <p:ext uri="{BB962C8B-B14F-4D97-AF65-F5344CB8AC3E}">
        <p14:creationId xmlns:p14="http://schemas.microsoft.com/office/powerpoint/2010/main" val="20161957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1524000" y="685800"/>
            <a:ext cx="9677400" cy="533400"/>
          </a:xfrm>
        </p:spPr>
        <p:txBody>
          <a:bodyPr/>
          <a:lstStyle/>
          <a:p>
            <a:r>
              <a:rPr lang="en-GB" sz="2800" dirty="0"/>
              <a:t>M4.1.5 /W2.6 Summary of ballots and comment collections</a:t>
            </a:r>
          </a:p>
        </p:txBody>
      </p:sp>
      <p:sp>
        <p:nvSpPr>
          <p:cNvPr id="21508"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graphicFrame>
        <p:nvGraphicFramePr>
          <p:cNvPr id="7" name="Table 6"/>
          <p:cNvGraphicFramePr>
            <a:graphicFrameLocks noGrp="1"/>
          </p:cNvGraphicFramePr>
          <p:nvPr>
            <p:extLst>
              <p:ext uri="{D42A27DB-BD31-4B8C-83A1-F6EECF244321}">
                <p14:modId xmlns:p14="http://schemas.microsoft.com/office/powerpoint/2010/main" val="3965773091"/>
              </p:ext>
            </p:extLst>
          </p:nvPr>
        </p:nvGraphicFramePr>
        <p:xfrm>
          <a:off x="750357" y="1445418"/>
          <a:ext cx="10908243" cy="3529134"/>
        </p:xfrm>
        <a:graphic>
          <a:graphicData uri="http://schemas.openxmlformats.org/drawingml/2006/table">
            <a:tbl>
              <a:tblPr firstRow="1" bandRow="1">
                <a:tableStyleId>{93296810-A885-4BE3-A3E7-6D5BEEA58F35}</a:tableStyleId>
              </a:tblPr>
              <a:tblGrid>
                <a:gridCol w="765343">
                  <a:extLst>
                    <a:ext uri="{9D8B030D-6E8A-4147-A177-3AD203B41FA5}">
                      <a16:colId xmlns:a16="http://schemas.microsoft.com/office/drawing/2014/main" val="20000"/>
                    </a:ext>
                  </a:extLst>
                </a:gridCol>
                <a:gridCol w="14561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7636">
                  <a:extLst>
                    <a:ext uri="{9D8B030D-6E8A-4147-A177-3AD203B41FA5}">
                      <a16:colId xmlns:a16="http://schemas.microsoft.com/office/drawing/2014/main" val="20003"/>
                    </a:ext>
                  </a:extLst>
                </a:gridCol>
                <a:gridCol w="656364">
                  <a:extLst>
                    <a:ext uri="{9D8B030D-6E8A-4147-A177-3AD203B41FA5}">
                      <a16:colId xmlns:a16="http://schemas.microsoft.com/office/drawing/2014/main" val="20004"/>
                    </a:ext>
                  </a:extLst>
                </a:gridCol>
                <a:gridCol w="838200">
                  <a:extLst>
                    <a:ext uri="{9D8B030D-6E8A-4147-A177-3AD203B41FA5}">
                      <a16:colId xmlns:a16="http://schemas.microsoft.com/office/drawing/2014/main" val="20005"/>
                    </a:ext>
                  </a:extLst>
                </a:gridCol>
                <a:gridCol w="666193">
                  <a:extLst>
                    <a:ext uri="{9D8B030D-6E8A-4147-A177-3AD203B41FA5}">
                      <a16:colId xmlns:a16="http://schemas.microsoft.com/office/drawing/2014/main" val="20006"/>
                    </a:ext>
                  </a:extLst>
                </a:gridCol>
                <a:gridCol w="765268">
                  <a:extLst>
                    <a:ext uri="{9D8B030D-6E8A-4147-A177-3AD203B41FA5}">
                      <a16:colId xmlns:a16="http://schemas.microsoft.com/office/drawing/2014/main" val="20007"/>
                    </a:ext>
                  </a:extLst>
                </a:gridCol>
                <a:gridCol w="969300">
                  <a:extLst>
                    <a:ext uri="{9D8B030D-6E8A-4147-A177-3AD203B41FA5}">
                      <a16:colId xmlns:a16="http://schemas.microsoft.com/office/drawing/2014/main" val="20008"/>
                    </a:ext>
                  </a:extLst>
                </a:gridCol>
                <a:gridCol w="720252">
                  <a:extLst>
                    <a:ext uri="{9D8B030D-6E8A-4147-A177-3AD203B41FA5}">
                      <a16:colId xmlns:a16="http://schemas.microsoft.com/office/drawing/2014/main" val="20009"/>
                    </a:ext>
                  </a:extLst>
                </a:gridCol>
                <a:gridCol w="688987">
                  <a:extLst>
                    <a:ext uri="{9D8B030D-6E8A-4147-A177-3AD203B41FA5}">
                      <a16:colId xmlns:a16="http://schemas.microsoft.com/office/drawing/2014/main" val="20010"/>
                    </a:ext>
                  </a:extLst>
                </a:gridCol>
                <a:gridCol w="762000">
                  <a:extLst>
                    <a:ext uri="{9D8B030D-6E8A-4147-A177-3AD203B41FA5}">
                      <a16:colId xmlns:a16="http://schemas.microsoft.com/office/drawing/2014/main" val="20011"/>
                    </a:ext>
                  </a:extLst>
                </a:gridCol>
                <a:gridCol w="838200">
                  <a:extLst>
                    <a:ext uri="{9D8B030D-6E8A-4147-A177-3AD203B41FA5}">
                      <a16:colId xmlns:a16="http://schemas.microsoft.com/office/drawing/2014/main" val="20012"/>
                    </a:ext>
                  </a:extLst>
                </a:gridCol>
              </a:tblGrid>
              <a:tr h="1627470">
                <a:tc>
                  <a:txBody>
                    <a:bodyPr/>
                    <a:lstStyle/>
                    <a:p>
                      <a:pPr lvl="0" algn="ctr"/>
                      <a:r>
                        <a:rPr lang="en-GB" sz="2000" dirty="0"/>
                        <a:t>Type</a:t>
                      </a:r>
                      <a:endParaRPr lang="en-GB" sz="2000" b="1" dirty="0">
                        <a:latin typeface="Arial Narrow" panose="020B0606020202030204" pitchFamily="34" charset="0"/>
                      </a:endParaRPr>
                    </a:p>
                  </a:txBody>
                  <a:tcPr vert="vert270" anchor="ctr"/>
                </a:tc>
                <a:tc>
                  <a:txBody>
                    <a:bodyPr/>
                    <a:lstStyle/>
                    <a:p>
                      <a:pPr lvl="0" algn="ctr"/>
                      <a:r>
                        <a:rPr lang="en-GB" sz="2000" dirty="0"/>
                        <a:t>Label</a:t>
                      </a:r>
                      <a:endParaRPr lang="en-GB" sz="2000" b="1" dirty="0">
                        <a:latin typeface="Arial Narrow" panose="020B0606020202030204" pitchFamily="34" charset="0"/>
                      </a:endParaRPr>
                    </a:p>
                  </a:txBody>
                  <a:tcPr vert="vert270" anchor="ctr"/>
                </a:tc>
                <a:tc>
                  <a:txBody>
                    <a:bodyPr/>
                    <a:lstStyle/>
                    <a:p>
                      <a:pPr lvl="0" algn="ctr"/>
                      <a:r>
                        <a:rPr lang="en-GB" sz="2000" dirty="0"/>
                        <a:t>Group</a:t>
                      </a:r>
                      <a:endParaRPr lang="en-GB" sz="2000" b="1" dirty="0">
                        <a:latin typeface="Arial Narrow" panose="020B0606020202030204" pitchFamily="34" charset="0"/>
                      </a:endParaRPr>
                    </a:p>
                  </a:txBody>
                  <a:tcPr vert="vert270" anchor="ctr"/>
                </a:tc>
                <a:tc>
                  <a:txBody>
                    <a:bodyPr/>
                    <a:lstStyle/>
                    <a:p>
                      <a:pPr lvl="0" algn="ctr"/>
                      <a:r>
                        <a:rPr lang="en-GB" sz="2000" dirty="0"/>
                        <a:t>Opened</a:t>
                      </a:r>
                    </a:p>
                    <a:p>
                      <a:pPr lvl="0" algn="ctr"/>
                      <a:r>
                        <a:rPr lang="en-GB" sz="2000" dirty="0"/>
                        <a:t> (mm-</a:t>
                      </a:r>
                      <a:r>
                        <a:rPr lang="en-GB" sz="2000" dirty="0" err="1"/>
                        <a:t>dd</a:t>
                      </a:r>
                      <a:r>
                        <a:rPr lang="en-GB" sz="2000" dirty="0"/>
                        <a:t>)</a:t>
                      </a:r>
                      <a:endParaRPr lang="en-GB" sz="2000" b="1" dirty="0">
                        <a:latin typeface="Arial Narrow" panose="020B0606020202030204" pitchFamily="34" charset="0"/>
                      </a:endParaRPr>
                    </a:p>
                  </a:txBody>
                  <a:tcPr vert="vert270" anchor="ctr"/>
                </a:tc>
                <a:tc>
                  <a:txBody>
                    <a:bodyPr/>
                    <a:lstStyle/>
                    <a:p>
                      <a:pPr lvl="0" algn="ctr"/>
                      <a:r>
                        <a:rPr lang="en-GB" sz="2000" dirty="0" err="1"/>
                        <a:t>Dur</a:t>
                      </a:r>
                      <a:r>
                        <a:rPr lang="en-GB" sz="2000" dirty="0"/>
                        <a:t> (d)</a:t>
                      </a:r>
                      <a:endParaRPr lang="en-GB" sz="2000" b="1" dirty="0">
                        <a:latin typeface="Arial Narrow" panose="020B0606020202030204" pitchFamily="34" charset="0"/>
                      </a:endParaRPr>
                    </a:p>
                  </a:txBody>
                  <a:tcPr vert="vert270" anchor="ctr"/>
                </a:tc>
                <a:tc>
                  <a:txBody>
                    <a:bodyPr/>
                    <a:lstStyle/>
                    <a:p>
                      <a:pPr lvl="0" algn="ctr"/>
                      <a:r>
                        <a:rPr lang="en-GB" sz="2000" dirty="0"/>
                        <a:t># Comments</a:t>
                      </a:r>
                      <a:endParaRPr lang="en-GB" sz="2000" b="1" dirty="0">
                        <a:latin typeface="Arial Narrow" panose="020B0606020202030204" pitchFamily="34" charset="0"/>
                      </a:endParaRPr>
                    </a:p>
                  </a:txBody>
                  <a:tcPr vert="vert270" anchor="ctr"/>
                </a:tc>
                <a:tc>
                  <a:txBody>
                    <a:bodyPr/>
                    <a:lstStyle/>
                    <a:p>
                      <a:pPr lvl="0" algn="ctr"/>
                      <a:r>
                        <a:rPr lang="en-GB" sz="2000" dirty="0"/>
                        <a:t>Ballot</a:t>
                      </a:r>
                      <a:r>
                        <a:rPr lang="en-GB" sz="2000" baseline="0" dirty="0"/>
                        <a:t> Group</a:t>
                      </a:r>
                      <a:endParaRPr lang="en-GB" sz="2000" b="1" dirty="0">
                        <a:latin typeface="Arial Narrow" panose="020B0606020202030204" pitchFamily="34" charset="0"/>
                      </a:endParaRPr>
                    </a:p>
                  </a:txBody>
                  <a:tcPr vert="vert270" anchor="ctr"/>
                </a:tc>
                <a:tc>
                  <a:txBody>
                    <a:bodyPr/>
                    <a:lstStyle/>
                    <a:p>
                      <a:pPr lvl="0" algn="ctr"/>
                      <a:r>
                        <a:rPr lang="en-GB" sz="2000" dirty="0"/>
                        <a:t>Approve</a:t>
                      </a:r>
                      <a:endParaRPr lang="en-GB" sz="2000" b="1" dirty="0">
                        <a:latin typeface="Arial Narrow" panose="020B0606020202030204" pitchFamily="34" charset="0"/>
                      </a:endParaRPr>
                    </a:p>
                  </a:txBody>
                  <a:tcPr vert="vert270" anchor="ctr"/>
                </a:tc>
                <a:tc>
                  <a:txBody>
                    <a:bodyPr/>
                    <a:lstStyle/>
                    <a:p>
                      <a:pPr lvl="0" algn="ctr"/>
                      <a:r>
                        <a:rPr lang="en-GB" sz="2000" dirty="0"/>
                        <a:t>Disapprove</a:t>
                      </a:r>
                      <a:endParaRPr lang="en-GB" sz="2000" b="1" dirty="0">
                        <a:latin typeface="Arial Narrow" panose="020B0606020202030204" pitchFamily="34" charset="0"/>
                      </a:endParaRPr>
                    </a:p>
                  </a:txBody>
                  <a:tcPr vert="vert270" anchor="ctr"/>
                </a:tc>
                <a:tc>
                  <a:txBody>
                    <a:bodyPr/>
                    <a:lstStyle/>
                    <a:p>
                      <a:pPr lvl="0" algn="ctr"/>
                      <a:r>
                        <a:rPr lang="en-GB" sz="2000" dirty="0"/>
                        <a:t>Abstain</a:t>
                      </a:r>
                      <a:endParaRPr lang="en-GB" sz="2000" b="1" dirty="0">
                        <a:latin typeface="Arial Narrow" panose="020B0606020202030204" pitchFamily="34" charset="0"/>
                      </a:endParaRPr>
                    </a:p>
                  </a:txBody>
                  <a:tcPr vert="vert270" anchor="ctr"/>
                </a:tc>
                <a:tc>
                  <a:txBody>
                    <a:bodyPr/>
                    <a:lstStyle/>
                    <a:p>
                      <a:pPr lvl="0" algn="ctr"/>
                      <a:r>
                        <a:rPr lang="en-GB" sz="2000" dirty="0"/>
                        <a:t>Return %</a:t>
                      </a:r>
                      <a:endParaRPr lang="en-GB" sz="2000" b="1" dirty="0">
                        <a:latin typeface="Arial Narrow" panose="020B0606020202030204" pitchFamily="34" charset="0"/>
                      </a:endParaRPr>
                    </a:p>
                  </a:txBody>
                  <a:tcPr vert="vert270" anchor="ctr"/>
                </a:tc>
                <a:tc>
                  <a:txBody>
                    <a:bodyPr/>
                    <a:lstStyle/>
                    <a:p>
                      <a:pPr lvl="0" algn="ctr"/>
                      <a:r>
                        <a:rPr lang="en-GB" sz="2000" dirty="0"/>
                        <a:t>Approve %</a:t>
                      </a:r>
                      <a:endParaRPr lang="en-GB" sz="2000" b="1" dirty="0">
                        <a:latin typeface="Arial Narrow" panose="020B0606020202030204" pitchFamily="34" charset="0"/>
                      </a:endParaRPr>
                    </a:p>
                  </a:txBody>
                  <a:tcPr vert="vert270" anchor="ctr"/>
                </a:tc>
                <a:tc>
                  <a:txBody>
                    <a:bodyPr/>
                    <a:lstStyle/>
                    <a:p>
                      <a:pPr lvl="0" algn="ctr"/>
                      <a:r>
                        <a:rPr lang="en-GB" sz="2000" dirty="0"/>
                        <a:t>Result</a:t>
                      </a:r>
                      <a:endParaRPr lang="en-GB" sz="2000" b="1" dirty="0">
                        <a:latin typeface="Arial Narrow" panose="020B0606020202030204" pitchFamily="34" charset="0"/>
                      </a:endParaRPr>
                    </a:p>
                  </a:txBody>
                  <a:tcPr vert="vert270" anchor="ctr"/>
                </a:tc>
                <a:extLst>
                  <a:ext uri="{0D108BD9-81ED-4DB2-BD59-A6C34878D82A}">
                    <a16:rowId xmlns:a16="http://schemas.microsoft.com/office/drawing/2014/main" val="1000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3</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TGme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07-29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135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113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2638008995"/>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TGbe</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07-31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180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147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87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635527099"/>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SA Recirc 2</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TGbh</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08-05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128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90</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53880180"/>
                  </a:ext>
                </a:extLst>
              </a:tr>
              <a:tr h="475416">
                <a:tc>
                  <a:txBody>
                    <a:bodyPr/>
                    <a:lstStyle/>
                    <a:p>
                      <a:pPr algn="ctr"/>
                      <a:r>
                        <a:rPr lang="en-GB" sz="2000" b="1" dirty="0">
                          <a:latin typeface="Calibri" panose="020F0502020204030204" pitchFamily="34" charset="0"/>
                          <a:cs typeface="Calibri" panose="020F0502020204030204" pitchFamily="34" charset="0"/>
                        </a:rPr>
                        <a:t>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800" b="1" dirty="0">
                          <a:latin typeface="Calibri" panose="020F0502020204030204" pitchFamily="34" charset="0"/>
                          <a:cs typeface="Calibri" panose="020F0502020204030204" pitchFamily="34" charset="0"/>
                        </a:rPr>
                        <a:t>LB287</a:t>
                      </a:r>
                    </a:p>
                  </a:txBody>
                  <a:tcPr/>
                </a:tc>
                <a:tc>
                  <a:txBody>
                    <a:bodyPr/>
                    <a:lstStyle/>
                    <a:p>
                      <a:pPr marL="0" algn="ctr" defTabSz="914400" rtl="0" eaLnBrk="1" latinLnBrk="0" hangingPunct="1"/>
                      <a:r>
                        <a:rPr lang="en-GB" sz="2000" b="1" kern="1200" dirty="0" err="1">
                          <a:solidFill>
                            <a:schemeClr val="dk1"/>
                          </a:solidFill>
                          <a:latin typeface="Calibri" panose="020F0502020204030204" pitchFamily="34" charset="0"/>
                          <a:ea typeface="+mn-ea"/>
                          <a:cs typeface="Calibri" panose="020F0502020204030204" pitchFamily="34" charset="0"/>
                        </a:rPr>
                        <a:t>TGbk</a:t>
                      </a:r>
                      <a:endParaRPr lang="en-GB" sz="2000" b="1" kern="1200" dirty="0">
                        <a:solidFill>
                          <a:schemeClr val="dk1"/>
                        </a:solidFill>
                        <a:latin typeface="Calibri" panose="020F0502020204030204" pitchFamily="34" charset="0"/>
                        <a:ea typeface="+mn-ea"/>
                        <a:cs typeface="Calibri" panose="020F0502020204030204" pitchFamily="34" charset="0"/>
                      </a:endParaRP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08-01</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15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555</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342</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6</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47</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73</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98</a:t>
                      </a:r>
                    </a:p>
                  </a:txBody>
                  <a:tcPr/>
                </a:tc>
                <a:tc>
                  <a:txBody>
                    <a:bodyPr/>
                    <a:lstStyle/>
                    <a:p>
                      <a:pPr marL="0" algn="ctr" defTabSz="914400" rtl="0" eaLnBrk="1" latinLnBrk="0" hangingPunct="1"/>
                      <a:r>
                        <a:rPr lang="en-GB" sz="2000" b="1" kern="1200" dirty="0">
                          <a:solidFill>
                            <a:schemeClr val="dk1"/>
                          </a:solidFill>
                          <a:latin typeface="Calibri" panose="020F0502020204030204" pitchFamily="34" charset="0"/>
                          <a:ea typeface="+mn-ea"/>
                          <a:cs typeface="Calibri" panose="020F0502020204030204" pitchFamily="34" charset="0"/>
                        </a:rPr>
                        <a:t>Pass</a:t>
                      </a:r>
                    </a:p>
                  </a:txBody>
                  <a:tcPr/>
                </a:tc>
                <a:extLst>
                  <a:ext uri="{0D108BD9-81ED-4DB2-BD59-A6C34878D82A}">
                    <a16:rowId xmlns:a16="http://schemas.microsoft.com/office/drawing/2014/main" val="134204164"/>
                  </a:ext>
                </a:extLst>
              </a:tr>
            </a:tbl>
          </a:graphicData>
        </a:graphic>
      </p:graphicFrame>
      <p:sp>
        <p:nvSpPr>
          <p:cNvPr id="6" name="Date Placeholder 5"/>
          <p:cNvSpPr>
            <a:spLocks noGrp="1"/>
          </p:cNvSpPr>
          <p:nvPr>
            <p:ph type="dt" sz="half" idx="10"/>
          </p:nvPr>
        </p:nvSpPr>
        <p:spPr/>
        <p:txBody>
          <a:bodyPr/>
          <a:lstStyle/>
          <a:p>
            <a:pPr>
              <a:defRPr/>
            </a:pPr>
            <a:r>
              <a:rPr lang="en-US"/>
              <a:t>September 2024</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2533" name="Rectangle 2"/>
          <p:cNvSpPr>
            <a:spLocks noGrp="1" noChangeArrowheads="1"/>
          </p:cNvSpPr>
          <p:nvPr>
            <p:ph type="title"/>
          </p:nvPr>
        </p:nvSpPr>
        <p:spPr/>
        <p:txBody>
          <a:bodyPr/>
          <a:lstStyle/>
          <a:p>
            <a:r>
              <a:rPr lang="en-GB" dirty="0"/>
              <a:t>M4.1.6 /W2.6 Current Membership Status</a:t>
            </a:r>
          </a:p>
        </p:txBody>
      </p:sp>
      <p:sp>
        <p:nvSpPr>
          <p:cNvPr id="22534" name="Text Box 3"/>
          <p:cNvSpPr txBox="1">
            <a:spLocks noChangeArrowheads="1"/>
          </p:cNvSpPr>
          <p:nvPr/>
        </p:nvSpPr>
        <p:spPr bwMode="auto">
          <a:xfrm>
            <a:off x="685800" y="1524000"/>
            <a:ext cx="12550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txBody>
          <a:bodyPr wrap="square">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50000"/>
              </a:spcBef>
              <a:buFontTx/>
              <a:buNone/>
            </a:pPr>
            <a:r>
              <a:rPr lang="en-GB" sz="1200" dirty="0">
                <a:solidFill>
                  <a:srgbClr val="FF0000"/>
                </a:solidFill>
              </a:rPr>
              <a:t>Updated following July session</a:t>
            </a:r>
          </a:p>
        </p:txBody>
      </p:sp>
      <p:sp>
        <p:nvSpPr>
          <p:cNvPr id="22535" name="TextBox 8"/>
          <p:cNvSpPr txBox="1">
            <a:spLocks noChangeArrowheads="1"/>
          </p:cNvSpPr>
          <p:nvPr/>
        </p:nvSpPr>
        <p:spPr bwMode="auto">
          <a:xfrm>
            <a:off x="1066800" y="4114800"/>
            <a:ext cx="10210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b="1">
                <a:solidFill>
                  <a:schemeClr val="tx1"/>
                </a:solidFill>
                <a:latin typeface="Times New Roman" panose="02020603050405020304" pitchFamily="18" charset="0"/>
              </a:defRPr>
            </a:lvl1pPr>
            <a:lvl2pPr>
              <a:defRPr sz="2400" b="1">
                <a:solidFill>
                  <a:schemeClr val="tx1"/>
                </a:solidFill>
                <a:latin typeface="Times New Roman" panose="02020603050405020304" pitchFamily="18" charset="0"/>
              </a:defRPr>
            </a:lvl2pPr>
            <a:lvl3pPr marL="1143000" indent="-228600">
              <a:defRPr sz="2400" b="1">
                <a:solidFill>
                  <a:schemeClr val="tx1"/>
                </a:solidFill>
                <a:latin typeface="Times New Roman" panose="02020603050405020304" pitchFamily="18" charset="0"/>
              </a:defRPr>
            </a:lvl3pPr>
            <a:lvl4pPr marL="1600200" indent="-228600">
              <a:defRPr sz="2400" b="1">
                <a:solidFill>
                  <a:schemeClr val="tx1"/>
                </a:solidFill>
                <a:latin typeface="Times New Roman" panose="02020603050405020304" pitchFamily="18" charset="0"/>
              </a:defRPr>
            </a:lvl4pPr>
            <a:lvl5pPr marL="2057400" indent="-22860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r>
              <a:rPr lang="en-GB" sz="1800" b="0" dirty="0"/>
              <a:t>Definitions:  </a:t>
            </a:r>
          </a:p>
          <a:p>
            <a:pPr lvl="1"/>
            <a:r>
              <a:rPr lang="en-GB" sz="1800" i="1" dirty="0"/>
              <a:t>Aspirant</a:t>
            </a:r>
            <a:r>
              <a:rPr lang="en-GB" sz="1800" b="0" dirty="0"/>
              <a:t>: a member who has attended 1 qualifying meeting</a:t>
            </a:r>
          </a:p>
          <a:p>
            <a:pPr lvl="1"/>
            <a:r>
              <a:rPr lang="en-GB" sz="1800" i="1" dirty="0"/>
              <a:t>Potential Voter</a:t>
            </a:r>
            <a:r>
              <a:rPr lang="en-GB" sz="1800" b="0" dirty="0"/>
              <a:t>: a member who has attended 2 qualifying meetings and will become a voter at the start of the next plenary they attend</a:t>
            </a:r>
          </a:p>
          <a:p>
            <a:pPr lvl="1"/>
            <a:r>
              <a:rPr lang="en-GB" sz="1800" i="1" dirty="0"/>
              <a:t>Ex Officio Voter</a:t>
            </a:r>
            <a:r>
              <a:rPr lang="en-GB" sz="1800" b="0" dirty="0"/>
              <a:t>: a voter who has voting rights by virtue of their membership of the 802 EC and has requested to be recorded as an ex officio voter in 802.11</a:t>
            </a:r>
          </a:p>
        </p:txBody>
      </p:sp>
      <p:graphicFrame>
        <p:nvGraphicFramePr>
          <p:cNvPr id="5" name="Table 4"/>
          <p:cNvGraphicFramePr>
            <a:graphicFrameLocks noGrp="1"/>
          </p:cNvGraphicFramePr>
          <p:nvPr>
            <p:extLst>
              <p:ext uri="{D42A27DB-BD31-4B8C-83A1-F6EECF244321}">
                <p14:modId xmlns:p14="http://schemas.microsoft.com/office/powerpoint/2010/main" val="793701486"/>
              </p:ext>
            </p:extLst>
          </p:nvPr>
        </p:nvGraphicFramePr>
        <p:xfrm>
          <a:off x="2209800" y="1483416"/>
          <a:ext cx="7772400" cy="2286000"/>
        </p:xfrm>
        <a:graphic>
          <a:graphicData uri="http://schemas.openxmlformats.org/drawingml/2006/table">
            <a:tbl>
              <a:tblPr firstRow="1">
                <a:tableStyleId>{93296810-A885-4BE3-A3E7-6D5BEEA58F35}</a:tableStyleId>
              </a:tblPr>
              <a:tblGrid>
                <a:gridCol w="3886200">
                  <a:extLst>
                    <a:ext uri="{9D8B030D-6E8A-4147-A177-3AD203B41FA5}">
                      <a16:colId xmlns:a16="http://schemas.microsoft.com/office/drawing/2014/main" val="20000"/>
                    </a:ext>
                  </a:extLst>
                </a:gridCol>
                <a:gridCol w="3886200">
                  <a:extLst>
                    <a:ext uri="{9D8B030D-6E8A-4147-A177-3AD203B41FA5}">
                      <a16:colId xmlns:a16="http://schemas.microsoft.com/office/drawing/2014/main" val="20001"/>
                    </a:ext>
                  </a:extLst>
                </a:gridCol>
              </a:tblGrid>
              <a:tr h="457200">
                <a:tc>
                  <a:txBody>
                    <a:bodyPr/>
                    <a:lstStyle/>
                    <a:p>
                      <a:pPr algn="ctr"/>
                      <a:r>
                        <a:rPr lang="en-GB" sz="2400" dirty="0">
                          <a:effectLst/>
                        </a:rPr>
                        <a:t>Status</a:t>
                      </a:r>
                      <a:endParaRPr lang="en-GB" sz="4000" dirty="0"/>
                    </a:p>
                  </a:txBody>
                  <a:tcPr marT="45673" marB="45673" anchor="ctr"/>
                </a:tc>
                <a:tc>
                  <a:txBody>
                    <a:bodyPr/>
                    <a:lstStyle/>
                    <a:p>
                      <a:pPr algn="ctr"/>
                      <a:r>
                        <a:rPr lang="en-GB" sz="2400" dirty="0">
                          <a:effectLst/>
                        </a:rPr>
                        <a:t>Number</a:t>
                      </a:r>
                      <a:endParaRPr lang="en-GB" sz="4000" dirty="0"/>
                    </a:p>
                  </a:txBody>
                  <a:tcPr marT="45673" marB="45673" anchor="ctr"/>
                </a:tc>
                <a:extLst>
                  <a:ext uri="{0D108BD9-81ED-4DB2-BD59-A6C34878D82A}">
                    <a16:rowId xmlns:a16="http://schemas.microsoft.com/office/drawing/2014/main" val="10000"/>
                  </a:ext>
                </a:extLst>
              </a:tr>
              <a:tr h="457200">
                <a:tc>
                  <a:txBody>
                    <a:bodyPr/>
                    <a:lstStyle/>
                    <a:p>
                      <a:pPr algn="ctr"/>
                      <a:r>
                        <a:rPr lang="en-GB" sz="2400" dirty="0">
                          <a:effectLst/>
                        </a:rPr>
                        <a:t>Aspirant</a:t>
                      </a:r>
                      <a:endParaRPr lang="en-GB" sz="4000" dirty="0"/>
                    </a:p>
                  </a:txBody>
                  <a:tcPr marT="45673" marB="45673"/>
                </a:tc>
                <a:tc>
                  <a:txBody>
                    <a:bodyPr/>
                    <a:lstStyle/>
                    <a:p>
                      <a:pPr marL="0" algn="ctr" defTabSz="914400" rtl="0" eaLnBrk="1" latinLnBrk="0" hangingPunct="1"/>
                      <a:r>
                        <a:rPr lang="en-US" sz="2400" b="0" i="0" kern="1200" dirty="0">
                          <a:solidFill>
                            <a:schemeClr val="dk1"/>
                          </a:solidFill>
                          <a:effectLst/>
                          <a:latin typeface="+mn-lt"/>
                          <a:ea typeface="+mn-ea"/>
                          <a:cs typeface="+mn-cs"/>
                        </a:rPr>
                        <a:t>99</a:t>
                      </a:r>
                      <a:endParaRPr lang="en-GB" sz="2400" b="0" i="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1"/>
                  </a:ext>
                </a:extLst>
              </a:tr>
              <a:tr h="457200">
                <a:tc>
                  <a:txBody>
                    <a:bodyPr/>
                    <a:lstStyle/>
                    <a:p>
                      <a:pPr algn="ctr"/>
                      <a:r>
                        <a:rPr lang="en-GB" sz="2400" dirty="0">
                          <a:effectLst/>
                        </a:rPr>
                        <a:t>Potential Voter</a:t>
                      </a:r>
                      <a:endParaRPr lang="en-GB" sz="4000" dirty="0"/>
                    </a:p>
                  </a:txBody>
                  <a:tcPr marT="45673" marB="45673"/>
                </a:tc>
                <a:tc>
                  <a:txBody>
                    <a:bodyPr/>
                    <a:lstStyle/>
                    <a:p>
                      <a:pPr algn="ctr"/>
                      <a:r>
                        <a:rPr lang="en-US" sz="2400" b="0" i="0" dirty="0">
                          <a:effectLst/>
                        </a:rPr>
                        <a:t>52</a:t>
                      </a:r>
                      <a:endParaRPr lang="en-GB" sz="4000" b="1" i="1" dirty="0"/>
                    </a:p>
                  </a:txBody>
                  <a:tcPr marT="45673" marB="45673"/>
                </a:tc>
                <a:extLst>
                  <a:ext uri="{0D108BD9-81ED-4DB2-BD59-A6C34878D82A}">
                    <a16:rowId xmlns:a16="http://schemas.microsoft.com/office/drawing/2014/main" val="10002"/>
                  </a:ext>
                </a:extLst>
              </a:tr>
              <a:tr h="457200">
                <a:tc>
                  <a:txBody>
                    <a:bodyPr/>
                    <a:lstStyle/>
                    <a:p>
                      <a:pPr algn="ctr"/>
                      <a:r>
                        <a:rPr lang="en-GB" sz="2400" dirty="0">
                          <a:effectLst/>
                        </a:rPr>
                        <a:t>Voter</a:t>
                      </a:r>
                      <a:endParaRPr lang="en-GB" sz="4000" dirty="0"/>
                    </a:p>
                  </a:txBody>
                  <a:tcPr marT="45673" marB="45673"/>
                </a:tc>
                <a:tc>
                  <a:txBody>
                    <a:bodyPr/>
                    <a:lstStyle/>
                    <a:p>
                      <a:pPr algn="ctr"/>
                      <a:r>
                        <a:rPr lang="en-US" sz="2400" dirty="0">
                          <a:effectLst/>
                        </a:rPr>
                        <a:t>597</a:t>
                      </a:r>
                      <a:endParaRPr lang="en-GB" sz="4000" dirty="0"/>
                    </a:p>
                  </a:txBody>
                  <a:tcPr marT="45673" marB="45673"/>
                </a:tc>
                <a:extLst>
                  <a:ext uri="{0D108BD9-81ED-4DB2-BD59-A6C34878D82A}">
                    <a16:rowId xmlns:a16="http://schemas.microsoft.com/office/drawing/2014/main" val="10003"/>
                  </a:ext>
                </a:extLst>
              </a:tr>
              <a:tr h="457200">
                <a:tc>
                  <a:txBody>
                    <a:bodyPr/>
                    <a:lstStyle/>
                    <a:p>
                      <a:pPr marL="0" algn="ctr" defTabSz="914400" rtl="0" eaLnBrk="1" latinLnBrk="0" hangingPunct="1"/>
                      <a:r>
                        <a:rPr lang="en-GB" sz="2400" kern="1200" dirty="0">
                          <a:effectLst/>
                        </a:rPr>
                        <a:t>Ex Officio Voter</a:t>
                      </a:r>
                      <a:endParaRPr lang="en-GB" sz="2400" kern="1200" dirty="0">
                        <a:solidFill>
                          <a:schemeClr val="tx1"/>
                        </a:solidFill>
                        <a:effectLst/>
                        <a:latin typeface="Calibri" panose="020F0502020204030204" pitchFamily="34" charset="0"/>
                        <a:ea typeface="+mn-ea"/>
                        <a:cs typeface="+mn-cs"/>
                      </a:endParaRPr>
                    </a:p>
                  </a:txBody>
                  <a:tcPr marT="45673" marB="45673"/>
                </a:tc>
                <a:tc>
                  <a:txBody>
                    <a:bodyPr/>
                    <a:lstStyle/>
                    <a:p>
                      <a:pPr marL="0" algn="ctr" defTabSz="914400" rtl="0" eaLnBrk="1" latinLnBrk="0" hangingPunct="1"/>
                      <a:r>
                        <a:rPr lang="en-GB" sz="2400" kern="1200" dirty="0">
                          <a:effectLst/>
                        </a:rPr>
                        <a:t>9</a:t>
                      </a:r>
                      <a:endParaRPr lang="en-GB" sz="2400" kern="1200" dirty="0">
                        <a:solidFill>
                          <a:schemeClr val="dk1"/>
                        </a:solidFill>
                        <a:effectLst/>
                        <a:latin typeface="+mn-lt"/>
                        <a:ea typeface="+mn-ea"/>
                        <a:cs typeface="+mn-cs"/>
                      </a:endParaRPr>
                    </a:p>
                  </a:txBody>
                  <a:tcPr marT="45673" marB="45673"/>
                </a:tc>
                <a:extLst>
                  <a:ext uri="{0D108BD9-81ED-4DB2-BD59-A6C34878D82A}">
                    <a16:rowId xmlns:a16="http://schemas.microsoft.com/office/drawing/2014/main" val="10004"/>
                  </a:ext>
                </a:extLst>
              </a:tr>
            </a:tbl>
          </a:graphicData>
        </a:graphic>
      </p:graphicFrame>
      <p:sp>
        <p:nvSpPr>
          <p:cNvPr id="2" name="Date Placeholder 1"/>
          <p:cNvSpPr>
            <a:spLocks noGrp="1"/>
          </p:cNvSpPr>
          <p:nvPr>
            <p:ph type="dt" sz="half" idx="10"/>
          </p:nvPr>
        </p:nvSpPr>
        <p:spPr/>
        <p:txBody>
          <a:bodyPr/>
          <a:lstStyle/>
          <a:p>
            <a:pPr>
              <a:defRPr/>
            </a:pPr>
            <a:r>
              <a:rPr lang="en-US"/>
              <a:t>September 2024</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GB"/>
              <a:t>Introduction</a:t>
            </a:r>
            <a:endParaRPr lang="en-US"/>
          </a:p>
        </p:txBody>
      </p:sp>
      <p:sp>
        <p:nvSpPr>
          <p:cNvPr id="8195" name="Content Placeholder 2"/>
          <p:cNvSpPr>
            <a:spLocks noGrp="1"/>
          </p:cNvSpPr>
          <p:nvPr>
            <p:ph idx="1"/>
          </p:nvPr>
        </p:nvSpPr>
        <p:spPr/>
        <p:txBody>
          <a:bodyPr/>
          <a:lstStyle/>
          <a:p>
            <a:r>
              <a:rPr lang="en-GB" sz="2800" b="0" dirty="0"/>
              <a:t>This presentation, together with the reports cited herein, forms the opening report of the IEEE 802.11 Working Group for September 2024</a:t>
            </a:r>
          </a:p>
          <a:p>
            <a:r>
              <a:rPr lang="en-GB" sz="2800" b="0" dirty="0"/>
              <a:t>“</a:t>
            </a:r>
            <a:r>
              <a:rPr lang="en-GB" sz="2800" b="0" i="1" dirty="0" err="1"/>
              <a:t>Mx.y.z</a:t>
            </a:r>
            <a:r>
              <a:rPr lang="en-GB" sz="2800" b="0" dirty="0"/>
              <a:t>” terminology indicates that the item was on the tentative agenda for the </a:t>
            </a:r>
            <a:r>
              <a:rPr lang="en-GB" sz="2800" b="0" i="1" dirty="0"/>
              <a:t>M</a:t>
            </a:r>
            <a:r>
              <a:rPr lang="en-GB" sz="2800" b="0" dirty="0"/>
              <a:t>onday 802.11 plenary, and was agenda item </a:t>
            </a:r>
            <a:r>
              <a:rPr lang="en-GB" sz="2800" b="0" i="1" dirty="0" err="1"/>
              <a:t>x.y.z</a:t>
            </a:r>
            <a:r>
              <a:rPr lang="en-GB" sz="2800" b="0" dirty="0" err="1"/>
              <a:t>.</a:t>
            </a:r>
            <a:endParaRPr lang="en-GB" sz="2800" b="0" dirty="0"/>
          </a:p>
          <a:p>
            <a:endParaRPr lang="en-GB" sz="2800" b="0" dirty="0"/>
          </a:p>
          <a:p>
            <a:endParaRPr lang="en-US" sz="2800" b="0" dirty="0"/>
          </a:p>
        </p:txBody>
      </p:sp>
      <p:sp>
        <p:nvSpPr>
          <p:cNvPr id="2" name="Date Placeholder 1"/>
          <p:cNvSpPr>
            <a:spLocks noGrp="1"/>
          </p:cNvSpPr>
          <p:nvPr>
            <p:ph type="dt" sz="half" idx="10"/>
          </p:nvPr>
        </p:nvSpPr>
        <p:spPr/>
        <p:txBody>
          <a:bodyPr/>
          <a:lstStyle/>
          <a:p>
            <a:pPr>
              <a:defRPr/>
            </a:pPr>
            <a:r>
              <a:rPr lang="en-US"/>
              <a:t>September 2024</a:t>
            </a:r>
          </a:p>
        </p:txBody>
      </p:sp>
      <p:sp>
        <p:nvSpPr>
          <p:cNvPr id="819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a:t>
            </a:fld>
            <a:endParaRPr lang="en-US"/>
          </a:p>
        </p:txBody>
      </p:sp>
    </p:spTree>
    <p:extLst>
      <p:ext uri="{BB962C8B-B14F-4D97-AF65-F5344CB8AC3E}">
        <p14:creationId xmlns:p14="http://schemas.microsoft.com/office/powerpoint/2010/main" val="6094088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Content Placeholder 8">
            <a:extLst>
              <a:ext uri="{FF2B5EF4-FFF2-40B4-BE49-F238E27FC236}">
                <a16:creationId xmlns:a16="http://schemas.microsoft.com/office/drawing/2014/main" id="{E41B495B-9263-8CE2-AD88-2405C799A037}"/>
              </a:ext>
            </a:extLst>
          </p:cNvPr>
          <p:cNvPicPr>
            <a:picLocks noGrp="1" noChangeAspect="1"/>
          </p:cNvPicPr>
          <p:nvPr>
            <p:ph idx="1"/>
          </p:nvPr>
        </p:nvPicPr>
        <p:blipFill>
          <a:blip r:embed="rId2"/>
          <a:stretch>
            <a:fillRect/>
          </a:stretch>
        </p:blipFill>
        <p:spPr>
          <a:xfrm>
            <a:off x="762000" y="622923"/>
            <a:ext cx="10709999" cy="5852490"/>
          </a:xfrm>
        </p:spPr>
      </p:pic>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20</a:t>
            </a:fld>
            <a:endParaRPr lang="en-US"/>
          </a:p>
        </p:txBody>
      </p:sp>
    </p:spTree>
    <p:extLst>
      <p:ext uri="{BB962C8B-B14F-4D97-AF65-F5344CB8AC3E}">
        <p14:creationId xmlns:p14="http://schemas.microsoft.com/office/powerpoint/2010/main" val="345419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49CAF1-0C11-705C-BB60-9EE7BCD92C58}"/>
              </a:ext>
            </a:extLst>
          </p:cNvPr>
          <p:cNvSpPr>
            <a:spLocks noGrp="1"/>
          </p:cNvSpPr>
          <p:nvPr>
            <p:ph type="title"/>
          </p:nvPr>
        </p:nvSpPr>
        <p:spPr/>
        <p:txBody>
          <a:bodyPr/>
          <a:lstStyle/>
          <a:p>
            <a:r>
              <a:rPr lang="en-US" dirty="0"/>
              <a:t>Members by affiliation</a:t>
            </a:r>
          </a:p>
        </p:txBody>
      </p:sp>
      <p:pic>
        <p:nvPicPr>
          <p:cNvPr id="8" name="Content Placeholder 7">
            <a:extLst>
              <a:ext uri="{FF2B5EF4-FFF2-40B4-BE49-F238E27FC236}">
                <a16:creationId xmlns:a16="http://schemas.microsoft.com/office/drawing/2014/main" id="{BB09C9A4-7164-3F1B-F7F7-491F9B8AE42D}"/>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066800" y="914400"/>
            <a:ext cx="10172891" cy="5562600"/>
          </a:xfrm>
        </p:spPr>
      </p:pic>
      <p:sp>
        <p:nvSpPr>
          <p:cNvPr id="4" name="Date Placeholder 3">
            <a:extLst>
              <a:ext uri="{FF2B5EF4-FFF2-40B4-BE49-F238E27FC236}">
                <a16:creationId xmlns:a16="http://schemas.microsoft.com/office/drawing/2014/main" id="{21C0BDD1-1710-ACFD-91DA-98DFBA48F4C9}"/>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F2B10CB6-9EA0-2242-9B9D-81598A93920C}"/>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DD36B776-13E0-B5D5-A656-06BA21EB4BA2}"/>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21</a:t>
            </a:fld>
            <a:endParaRPr lang="en-US"/>
          </a:p>
        </p:txBody>
      </p:sp>
    </p:spTree>
    <p:extLst>
      <p:ext uri="{BB962C8B-B14F-4D97-AF65-F5344CB8AC3E}">
        <p14:creationId xmlns:p14="http://schemas.microsoft.com/office/powerpoint/2010/main" val="559018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BA5BBE-E560-C57C-CC55-0A2D607EF396}"/>
              </a:ext>
            </a:extLst>
          </p:cNvPr>
          <p:cNvSpPr>
            <a:spLocks noGrp="1"/>
          </p:cNvSpPr>
          <p:nvPr>
            <p:ph type="title"/>
          </p:nvPr>
        </p:nvSpPr>
        <p:spPr/>
        <p:txBody>
          <a:bodyPr/>
          <a:lstStyle/>
          <a:p>
            <a:r>
              <a:rPr lang="en-US" dirty="0"/>
              <a:t>Attendance by subgroup (July to September)</a:t>
            </a:r>
          </a:p>
        </p:txBody>
      </p:sp>
      <p:sp>
        <p:nvSpPr>
          <p:cNvPr id="4" name="Date Placeholder 3">
            <a:extLst>
              <a:ext uri="{FF2B5EF4-FFF2-40B4-BE49-F238E27FC236}">
                <a16:creationId xmlns:a16="http://schemas.microsoft.com/office/drawing/2014/main" id="{C1E4CB1C-435A-FD71-187E-B231003492E0}"/>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4BF34D4A-8B2D-A2D4-DF88-71B65ECBD4B5}"/>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0F604BE6-60DF-651E-78CC-EECEC6F949D5}"/>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22</a:t>
            </a:fld>
            <a:endParaRPr lang="en-US"/>
          </a:p>
        </p:txBody>
      </p:sp>
      <p:pic>
        <p:nvPicPr>
          <p:cNvPr id="11" name="Content Placeholder 10">
            <a:extLst>
              <a:ext uri="{FF2B5EF4-FFF2-40B4-BE49-F238E27FC236}">
                <a16:creationId xmlns:a16="http://schemas.microsoft.com/office/drawing/2014/main" id="{3E9CC0DF-34E0-8AB9-0C84-96610F229286}"/>
              </a:ext>
            </a:extLst>
          </p:cNvPr>
          <p:cNvPicPr>
            <a:picLocks noGrp="1" noChangeAspect="1"/>
          </p:cNvPicPr>
          <p:nvPr>
            <p:ph idx="1"/>
          </p:nvPr>
        </p:nvPicPr>
        <p:blipFill>
          <a:blip r:embed="rId2">
            <a:extLst>
              <a:ext uri="{96DAC541-7B7A-43D3-8B79-37D633B846F1}">
                <asvg:svgBlip xmlns:asvg="http://schemas.microsoft.com/office/drawing/2016/SVG/main" r:embed="rId3"/>
              </a:ext>
            </a:extLst>
          </a:blip>
          <a:stretch>
            <a:fillRect/>
          </a:stretch>
        </p:blipFill>
        <p:spPr>
          <a:xfrm>
            <a:off x="1763600" y="1552739"/>
            <a:ext cx="8751999" cy="4922673"/>
          </a:xfrm>
        </p:spPr>
      </p:pic>
    </p:spTree>
    <p:extLst>
      <p:ext uri="{BB962C8B-B14F-4D97-AF65-F5344CB8AC3E}">
        <p14:creationId xmlns:p14="http://schemas.microsoft.com/office/powerpoint/2010/main" val="369210907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828797"/>
            <a:ext cx="10463212" cy="4646616"/>
          </a:xfrm>
        </p:spPr>
        <p:txBody>
          <a:bodyPr/>
          <a:lstStyle/>
          <a:p>
            <a:r>
              <a:rPr lang="en-US" sz="1600" dirty="0"/>
              <a:t>Individual experts who attend electronically for a specific purpose/presentation can be designated as such by the WG Chair and receive a registration fee waiver and limited attendance rights.</a:t>
            </a:r>
          </a:p>
          <a:p>
            <a:r>
              <a:rPr lang="en-US" sz="1600" dirty="0"/>
              <a:t>See section 5 in </a:t>
            </a:r>
            <a:r>
              <a:rPr lang="en-US" sz="1600" dirty="0">
                <a:hlinkClick r:id="rId3"/>
              </a:rPr>
              <a:t>https://mentor.ieee.org/802-ec/dcn/17/ec-17-0090-25-0PNP-ieee-802-lmsc-operations-manual.pdf</a:t>
            </a:r>
            <a:r>
              <a:rPr lang="en-US" sz="1600" dirty="0"/>
              <a:t> ,</a:t>
            </a:r>
          </a:p>
          <a:p>
            <a:pPr lvl="1"/>
            <a:r>
              <a:rPr lang="en-US" sz="1200" i="1" dirty="0"/>
              <a:t>The 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br>
              <a:rPr lang="en-US" sz="1200" dirty="0"/>
            </a:br>
            <a:endParaRPr lang="en-US" sz="1200" dirty="0"/>
          </a:p>
          <a:p>
            <a:r>
              <a:rPr lang="en-US" sz="1600" dirty="0"/>
              <a:t>The individuals listed below are hereby designated as specific individual experts on their respective topics and subject to the restrictions and benefits described in the 802 OM. </a:t>
            </a:r>
          </a:p>
          <a:p>
            <a:pPr lvl="1"/>
            <a:r>
              <a:rPr lang="en-US" sz="1600" dirty="0"/>
              <a:t>&lt;Name&gt;, &lt;Affiliation&gt;, &lt;Slot&gt;</a:t>
            </a:r>
            <a:br>
              <a:rPr lang="en-US" sz="1600" dirty="0"/>
            </a:br>
            <a:endParaRPr lang="en-US" sz="1600" dirty="0"/>
          </a:p>
          <a:p>
            <a:r>
              <a:rPr lang="en-US" sz="1600" dirty="0"/>
              <a:t>For WNG, attendance for each is limited to the WNG timeslot in which the respective presentation is scheduled. </a:t>
            </a:r>
            <a:br>
              <a:rPr lang="en-US" dirty="0"/>
            </a:br>
            <a:endParaRPr lang="en-US" dirty="0"/>
          </a:p>
        </p:txBody>
      </p:sp>
      <p:sp>
        <p:nvSpPr>
          <p:cNvPr id="20483" name="Title 1"/>
          <p:cNvSpPr>
            <a:spLocks noGrp="1"/>
          </p:cNvSpPr>
          <p:nvPr>
            <p:ph type="title"/>
          </p:nvPr>
        </p:nvSpPr>
        <p:spPr/>
        <p:txBody>
          <a:bodyPr/>
          <a:lstStyle/>
          <a:p>
            <a:r>
              <a:rPr lang="en-GB" altLang="en-US" dirty="0"/>
              <a:t>M6.1 Announcements: 2024 September Designation of Individual experts</a:t>
            </a:r>
          </a:p>
        </p:txBody>
      </p:sp>
      <p:sp>
        <p:nvSpPr>
          <p:cNvPr id="2048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20485" name="Footer Placeholder 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23</a:t>
            </a:fld>
            <a:endParaRPr lang="en-US" altLang="en-US" sz="1200" b="0"/>
          </a:p>
        </p:txBody>
      </p:sp>
    </p:spTree>
    <p:extLst>
      <p:ext uri="{BB962C8B-B14F-4D97-AF65-F5344CB8AC3E}">
        <p14:creationId xmlns:p14="http://schemas.microsoft.com/office/powerpoint/2010/main" val="26357506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2CD0C-EEE7-7335-3745-5588AE2F75AF}"/>
              </a:ext>
            </a:extLst>
          </p:cNvPr>
          <p:cNvSpPr>
            <a:spLocks noGrp="1"/>
          </p:cNvSpPr>
          <p:nvPr>
            <p:ph type="title"/>
          </p:nvPr>
        </p:nvSpPr>
        <p:spPr/>
        <p:txBody>
          <a:bodyPr/>
          <a:lstStyle/>
          <a:p>
            <a:r>
              <a:rPr lang="en-GB" altLang="en-US" dirty="0"/>
              <a:t>M6.1 Announcements: </a:t>
            </a:r>
            <a:r>
              <a:rPr lang="en-US" dirty="0"/>
              <a:t>IEEE elections</a:t>
            </a:r>
          </a:p>
        </p:txBody>
      </p:sp>
      <p:sp>
        <p:nvSpPr>
          <p:cNvPr id="3" name="Content Placeholder 2">
            <a:extLst>
              <a:ext uri="{FF2B5EF4-FFF2-40B4-BE49-F238E27FC236}">
                <a16:creationId xmlns:a16="http://schemas.microsoft.com/office/drawing/2014/main" id="{8CC4F827-A04E-4586-89DA-D319CB8AA3DF}"/>
              </a:ext>
            </a:extLst>
          </p:cNvPr>
          <p:cNvSpPr>
            <a:spLocks noGrp="1"/>
          </p:cNvSpPr>
          <p:nvPr>
            <p:ph idx="1"/>
          </p:nvPr>
        </p:nvSpPr>
        <p:spPr>
          <a:xfrm>
            <a:off x="914400" y="1981200"/>
            <a:ext cx="10363200" cy="4419600"/>
          </a:xfrm>
        </p:spPr>
        <p:txBody>
          <a:bodyPr/>
          <a:lstStyle/>
          <a:p>
            <a:r>
              <a:rPr lang="en-US" dirty="0"/>
              <a:t>Balloting for the 2024 IEEE Annual Election has begun</a:t>
            </a:r>
          </a:p>
          <a:p>
            <a:r>
              <a:rPr lang="en-US" dirty="0"/>
              <a:t>The deadline to cast your vote is 12:00 noon ET (16:00 UTC-04) on 1 October 2024</a:t>
            </a:r>
          </a:p>
          <a:p>
            <a:r>
              <a:rPr lang="en-US" dirty="0"/>
              <a:t>The offices on the 2024 IEEE Annual Election ballot are:</a:t>
            </a:r>
          </a:p>
          <a:p>
            <a:pPr lvl="1"/>
            <a:r>
              <a:rPr lang="en-US" dirty="0"/>
              <a:t>IEEE President-Elect </a:t>
            </a:r>
          </a:p>
          <a:p>
            <a:pPr lvl="1"/>
            <a:r>
              <a:rPr lang="en-US" dirty="0"/>
              <a:t>IEEE Division Delegate-Elect/Director-Elect for Divisions I, III, V, VII, and IX</a:t>
            </a:r>
          </a:p>
          <a:p>
            <a:pPr lvl="1"/>
            <a:r>
              <a:rPr lang="en-US" dirty="0"/>
              <a:t>IEEE Region Delegate-Elect/Director-Elect for Regions 2, 4, 6, 8, and 10</a:t>
            </a:r>
          </a:p>
          <a:p>
            <a:pPr lvl="1"/>
            <a:r>
              <a:rPr lang="en-US" dirty="0"/>
              <a:t>IEEE Technical Activities Vice President-Elect</a:t>
            </a:r>
          </a:p>
          <a:p>
            <a:pPr lvl="1"/>
            <a:r>
              <a:rPr lang="en-US" dirty="0"/>
              <a:t>IEEE-USA President-Elect</a:t>
            </a:r>
          </a:p>
          <a:p>
            <a:pPr lvl="1"/>
            <a:r>
              <a:rPr lang="en-US" dirty="0"/>
              <a:t>IEEE Standards Association Board of Governors Members-at-Large</a:t>
            </a:r>
          </a:p>
          <a:p>
            <a:endParaRPr lang="en-US" dirty="0"/>
          </a:p>
        </p:txBody>
      </p:sp>
      <p:sp>
        <p:nvSpPr>
          <p:cNvPr id="4" name="Date Placeholder 3">
            <a:extLst>
              <a:ext uri="{FF2B5EF4-FFF2-40B4-BE49-F238E27FC236}">
                <a16:creationId xmlns:a16="http://schemas.microsoft.com/office/drawing/2014/main" id="{F2087267-1412-146F-3C07-955166ABE3A9}"/>
              </a:ext>
            </a:extLst>
          </p:cNvPr>
          <p:cNvSpPr>
            <a:spLocks noGrp="1"/>
          </p:cNvSpPr>
          <p:nvPr>
            <p:ph type="dt" sz="half" idx="10"/>
          </p:nvPr>
        </p:nvSpPr>
        <p:spPr/>
        <p:txBody>
          <a:bodyPr/>
          <a:lstStyle/>
          <a:p>
            <a:pPr>
              <a:defRPr/>
            </a:pPr>
            <a:r>
              <a:rPr lang="en-US"/>
              <a:t>September 2024</a:t>
            </a:r>
          </a:p>
        </p:txBody>
      </p:sp>
      <p:sp>
        <p:nvSpPr>
          <p:cNvPr id="5" name="Footer Placeholder 4">
            <a:extLst>
              <a:ext uri="{FF2B5EF4-FFF2-40B4-BE49-F238E27FC236}">
                <a16:creationId xmlns:a16="http://schemas.microsoft.com/office/drawing/2014/main" id="{C098877A-E3A4-EC80-B985-111DD4C49EF4}"/>
              </a:ext>
            </a:extLst>
          </p:cNvPr>
          <p:cNvSpPr>
            <a:spLocks noGrp="1"/>
          </p:cNvSpPr>
          <p:nvPr>
            <p:ph type="ftr" sz="quarter" idx="11"/>
          </p:nvPr>
        </p:nvSpPr>
        <p:spPr/>
        <p:txBody>
          <a:bodyPr/>
          <a:lstStyle/>
          <a:p>
            <a:pPr>
              <a:defRPr/>
            </a:pPr>
            <a:r>
              <a:rPr lang="en-US"/>
              <a:t>Robert Stacey, Intel</a:t>
            </a:r>
          </a:p>
        </p:txBody>
      </p:sp>
      <p:sp>
        <p:nvSpPr>
          <p:cNvPr id="6" name="Slide Number Placeholder 5">
            <a:extLst>
              <a:ext uri="{FF2B5EF4-FFF2-40B4-BE49-F238E27FC236}">
                <a16:creationId xmlns:a16="http://schemas.microsoft.com/office/drawing/2014/main" id="{50C42CAA-940F-8D19-6C8F-1CBCA5597244}"/>
              </a:ext>
            </a:extLst>
          </p:cNvPr>
          <p:cNvSpPr>
            <a:spLocks noGrp="1"/>
          </p:cNvSpPr>
          <p:nvPr>
            <p:ph type="sldNum" sz="quarter" idx="12"/>
          </p:nvPr>
        </p:nvSpPr>
        <p:spPr/>
        <p:txBody>
          <a:bodyPr/>
          <a:lstStyle/>
          <a:p>
            <a:pPr>
              <a:defRPr/>
            </a:pPr>
            <a:r>
              <a:rPr lang="en-US"/>
              <a:t>Slide </a:t>
            </a:r>
            <a:fld id="{DDBC98B1-8847-456F-A590-69DC1C4B50DA}" type="slidenum">
              <a:rPr lang="en-US" smtClean="0"/>
              <a:pPr>
                <a:defRPr/>
              </a:pPr>
              <a:t>24</a:t>
            </a:fld>
            <a:endParaRPr lang="en-US"/>
          </a:p>
        </p:txBody>
      </p:sp>
    </p:spTree>
    <p:extLst>
      <p:ext uri="{BB962C8B-B14F-4D97-AF65-F5344CB8AC3E}">
        <p14:creationId xmlns:p14="http://schemas.microsoft.com/office/powerpoint/2010/main" val="29145205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defRPr/>
            </a:pPr>
            <a:r>
              <a:rPr lang="en-GB" dirty="0"/>
              <a:t>Additional Reference material</a:t>
            </a:r>
          </a:p>
        </p:txBody>
      </p:sp>
      <p:sp>
        <p:nvSpPr>
          <p:cNvPr id="28675" name="Text Placeholder 7"/>
          <p:cNvSpPr>
            <a:spLocks noGrp="1"/>
          </p:cNvSpPr>
          <p:nvPr>
            <p:ph type="body" idx="1"/>
          </p:nvPr>
        </p:nvSpPr>
        <p:spPr/>
        <p:txBody>
          <a:bodyPr/>
          <a:lstStyle/>
          <a:p>
            <a:endParaRPr lang="en-GB"/>
          </a:p>
        </p:txBody>
      </p:sp>
      <p:sp>
        <p:nvSpPr>
          <p:cNvPr id="2867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Date Placeholder 1"/>
          <p:cNvSpPr>
            <a:spLocks noGrp="1"/>
          </p:cNvSpPr>
          <p:nvPr>
            <p:ph type="dt" sz="half" idx="10"/>
          </p:nvPr>
        </p:nvSpPr>
        <p:spPr/>
        <p:txBody>
          <a:bodyPr/>
          <a:lstStyle/>
          <a:p>
            <a:pPr>
              <a:defRPr/>
            </a:pPr>
            <a:r>
              <a:rPr lang="en-US"/>
              <a:t>September 2024</a:t>
            </a:r>
            <a:endParaRPr lang="en-US" dirty="0"/>
          </a:p>
        </p:txBody>
      </p:sp>
      <p:sp>
        <p:nvSpPr>
          <p:cNvPr id="3" name="Slide Number Placeholder 2"/>
          <p:cNvSpPr>
            <a:spLocks noGrp="1"/>
          </p:cNvSpPr>
          <p:nvPr>
            <p:ph type="sldNum" sz="quarter" idx="12"/>
          </p:nvPr>
        </p:nvSpPr>
        <p:spPr/>
        <p:txBody>
          <a:bodyPr/>
          <a:lstStyle/>
          <a:p>
            <a:pPr>
              <a:defRPr/>
            </a:pPr>
            <a:r>
              <a:rPr lang="en-US"/>
              <a:t>Slide </a:t>
            </a:r>
            <a:fld id="{00366C23-4538-4CEB-9158-0679D70D390A}" type="slidenum">
              <a:rPr lang="en-US" smtClean="0"/>
              <a:pPr>
                <a:defRPr/>
              </a:pPr>
              <a:t>25</a:t>
            </a:fld>
            <a:endParaRPr lang="en-US"/>
          </a:p>
        </p:txBody>
      </p:sp>
    </p:spTree>
    <p:extLst>
      <p:ext uri="{BB962C8B-B14F-4D97-AF65-F5344CB8AC3E}">
        <p14:creationId xmlns:p14="http://schemas.microsoft.com/office/powerpoint/2010/main" val="1497510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Comment resolution resources </a:t>
            </a:r>
          </a:p>
          <a:p>
            <a:pPr lvl="1">
              <a:defRPr/>
            </a:pPr>
            <a:r>
              <a:rPr lang="en-GB" altLang="en-US" dirty="0"/>
              <a:t>See </a:t>
            </a:r>
            <a:r>
              <a:rPr lang="en-GB" altLang="en-US" dirty="0">
                <a:hlinkClick r:id="rId2"/>
              </a:rPr>
              <a:t>https://mentor.ieee.org/802.11/dcn/13/11-13-0230-05-0000-comment-resolution-tutorial.ppt</a:t>
            </a:r>
            <a:r>
              <a:rPr lang="en-GB" altLang="en-US" dirty="0"/>
              <a:t> </a:t>
            </a:r>
          </a:p>
          <a:p>
            <a:pPr lvl="1">
              <a:defRPr/>
            </a:pPr>
            <a:r>
              <a:rPr lang="en-US" altLang="en-US" dirty="0"/>
              <a:t>See </a:t>
            </a:r>
            <a:r>
              <a:rPr lang="en-US" altLang="en-US" dirty="0">
                <a:hlinkClick r:id="rId3"/>
              </a:rPr>
              <a:t>https://mentor.ieee.org/802.11/dcn/11/11-11-1625-02-0000-comment-resolution-guide.doc</a:t>
            </a:r>
            <a:r>
              <a:rPr lang="en-US" altLang="en-US" dirty="0"/>
              <a:t> </a:t>
            </a:r>
            <a:endParaRPr lang="en-GB" altLang="en-US" dirty="0"/>
          </a:p>
          <a:p>
            <a:pPr>
              <a:defRPr/>
            </a:pPr>
            <a:r>
              <a:rPr lang="en-US" altLang="en-US" sz="2800" dirty="0"/>
              <a:t>There are many examples of good practice for documentation of comment analysis and resolution; ensures there is a record of comment consideration and agreed resolution</a:t>
            </a:r>
          </a:p>
          <a:p>
            <a:pPr lvl="1">
              <a:defRPr/>
            </a:pPr>
            <a:r>
              <a:rPr lang="en-GB" altLang="en-US" dirty="0">
                <a:hlinkClick r:id="rId4"/>
              </a:rPr>
              <a:t>https://mentor.ieee.org/802.11/dcn/18/11-18-0237-00-000m-cid-177.docx</a:t>
            </a:r>
            <a:r>
              <a:rPr lang="en-GB" altLang="en-US" dirty="0"/>
              <a:t> </a:t>
            </a:r>
          </a:p>
          <a:p>
            <a:pPr lvl="1">
              <a:defRPr/>
            </a:pPr>
            <a:r>
              <a:rPr lang="en-GB" altLang="en-US" dirty="0">
                <a:hlinkClick r:id="rId5"/>
              </a:rPr>
              <a:t>https://mentor.ieee.org/802.11/dcn/18/11-18-0930-00-000m-cid-1007.docx</a:t>
            </a:r>
            <a:r>
              <a:rPr lang="en-GB" altLang="en-US" dirty="0"/>
              <a:t> </a:t>
            </a:r>
          </a:p>
          <a:p>
            <a:pPr lvl="1">
              <a:defRPr/>
            </a:pPr>
            <a:r>
              <a:rPr lang="en-GB" altLang="en-US" dirty="0">
                <a:hlinkClick r:id="rId6"/>
              </a:rPr>
              <a:t>https://mentor.ieee.org/802.11/dcn/18/11-18-0669-04-000m-revmd-mac-comments-assigned-to-hamilton.docx</a:t>
            </a:r>
            <a:endParaRPr lang="en-GB" altLang="en-US" dirty="0"/>
          </a:p>
          <a:p>
            <a:pPr lvl="1">
              <a:defRPr/>
            </a:pPr>
            <a:r>
              <a:rPr lang="en-GB" altLang="en-US" dirty="0">
                <a:hlinkClick r:id="rId7"/>
              </a:rPr>
              <a:t>https://mentor.ieee.org/802.11/dcn/18/11-18-1410-00-00ax-lb233-cr-spatial-reuse.docx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Comment Resolution Resources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26</a:t>
            </a:fld>
            <a:endParaRPr lang="en-US"/>
          </a:p>
        </p:txBody>
      </p:sp>
    </p:spTree>
    <p:extLst>
      <p:ext uri="{BB962C8B-B14F-4D97-AF65-F5344CB8AC3E}">
        <p14:creationId xmlns:p14="http://schemas.microsoft.com/office/powerpoint/2010/main" val="37839993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p:cNvSpPr>
            <a:spLocks noGrp="1"/>
          </p:cNvSpPr>
          <p:nvPr>
            <p:ph idx="1"/>
          </p:nvPr>
        </p:nvSpPr>
        <p:spPr>
          <a:xfrm>
            <a:off x="533400" y="1814513"/>
            <a:ext cx="11125200" cy="4129087"/>
          </a:xfrm>
        </p:spPr>
        <p:txBody>
          <a:bodyPr/>
          <a:lstStyle/>
          <a:p>
            <a:pPr>
              <a:defRPr/>
            </a:pPr>
            <a:r>
              <a:rPr lang="en-GB" altLang="en-US" sz="2800" dirty="0"/>
              <a:t>WG11 templates</a:t>
            </a:r>
          </a:p>
          <a:p>
            <a:pPr lvl="1">
              <a:defRPr/>
            </a:pPr>
            <a:r>
              <a:rPr lang="en-GB" altLang="en-US" dirty="0"/>
              <a:t>Motions: </a:t>
            </a:r>
            <a:r>
              <a:rPr lang="en-GB" altLang="en-US"/>
              <a:t>see </a:t>
            </a:r>
            <a:r>
              <a:rPr lang="en-GB" altLang="en-US">
                <a:hlinkClick r:id="rId2"/>
              </a:rPr>
              <a:t>https://mentor.ieee.org/802.11/dcn/22/11-22-1967-01-0000-working-group-motions-templates.pptx</a:t>
            </a:r>
            <a:r>
              <a:rPr lang="en-GB" altLang="en-US"/>
              <a:t> </a:t>
            </a:r>
            <a:endParaRPr lang="en-GB" altLang="en-US" dirty="0"/>
          </a:p>
          <a:p>
            <a:pPr lvl="1">
              <a:defRPr/>
            </a:pPr>
            <a:r>
              <a:rPr lang="en-GB" altLang="en-US" dirty="0"/>
              <a:t>Liaison: see </a:t>
            </a:r>
            <a:r>
              <a:rPr lang="en-GB" altLang="en-US" dirty="0">
                <a:hlinkClick r:id="rId3"/>
              </a:rPr>
              <a:t>https://grouper.ieee.org/groups/802/11/Rules/2018-03 Liaison submission template.docx</a:t>
            </a:r>
            <a:r>
              <a:rPr lang="en-GB" altLang="en-US" dirty="0"/>
              <a:t> </a:t>
            </a:r>
          </a:p>
          <a:p>
            <a:pPr>
              <a:defRPr/>
            </a:pPr>
            <a:r>
              <a:rPr lang="en-GB" altLang="en-US" dirty="0"/>
              <a:t>802 LMSC templates</a:t>
            </a:r>
          </a:p>
          <a:p>
            <a:pPr lvl="1">
              <a:defRPr/>
            </a:pPr>
            <a:r>
              <a:rPr lang="en-GB" altLang="en-US" dirty="0"/>
              <a:t>Motions: </a:t>
            </a:r>
            <a:r>
              <a:rPr lang="en-GB" altLang="en-US" dirty="0">
                <a:hlinkClick r:id="rId4"/>
              </a:rPr>
              <a:t>https://mentor.ieee.org/802-ec/dcn/16/ec-16-0170-04-00EC-802-ec-motion-template.pptx</a:t>
            </a:r>
            <a:r>
              <a:rPr lang="en-GB" altLang="en-US" dirty="0"/>
              <a:t> </a:t>
            </a:r>
          </a:p>
          <a:p>
            <a:pPr lvl="1">
              <a:defRPr/>
            </a:pPr>
            <a:r>
              <a:rPr lang="en-GB" altLang="en-US" dirty="0"/>
              <a:t>CSD: </a:t>
            </a:r>
            <a:r>
              <a:rPr lang="en-GB" altLang="en-US" dirty="0">
                <a:hlinkClick r:id="rId5"/>
              </a:rPr>
              <a:t>https://mentor.ieee.org/802-ec/dcn/18/ec-18-0064-01-0PNP-csd-template-in-doc-format.doc</a:t>
            </a:r>
            <a:r>
              <a:rPr lang="en-GB" altLang="en-US" dirty="0"/>
              <a:t> </a:t>
            </a:r>
          </a:p>
          <a:p>
            <a:pPr lvl="1">
              <a:defRPr/>
            </a:pPr>
            <a:r>
              <a:rPr lang="en-GB" altLang="en-US" dirty="0"/>
              <a:t>Liaison: </a:t>
            </a:r>
            <a:r>
              <a:rPr lang="en-GB" altLang="en-US" dirty="0">
                <a:hlinkClick r:id="rId6"/>
              </a:rPr>
              <a:t>https://mentor.ieee.org/802-ec/dcn/17/ec-17-0012-01-00EC-802-liaison-template.docx</a:t>
            </a:r>
            <a:r>
              <a:rPr lang="en-GB" altLang="en-US" dirty="0"/>
              <a:t> </a:t>
            </a:r>
          </a:p>
          <a:p>
            <a:pPr lvl="1">
              <a:defRPr/>
            </a:pPr>
            <a:endParaRPr lang="en-GB" altLang="en-US" dirty="0"/>
          </a:p>
          <a:p>
            <a:pPr lvl="1">
              <a:defRPr/>
            </a:pPr>
            <a:endParaRPr lang="en-GB" altLang="en-US" dirty="0"/>
          </a:p>
          <a:p>
            <a:pPr marL="457200" lvl="1" indent="0">
              <a:buFontTx/>
              <a:buNone/>
              <a:defRPr/>
            </a:pPr>
            <a:endParaRPr lang="en-GB" altLang="en-US" dirty="0"/>
          </a:p>
          <a:p>
            <a:pPr>
              <a:defRPr/>
            </a:pPr>
            <a:endParaRPr lang="en-GB" altLang="en-US" sz="2800" dirty="0"/>
          </a:p>
          <a:p>
            <a:pPr>
              <a:defRPr/>
            </a:pPr>
            <a:endParaRPr lang="en-GB" altLang="en-US" sz="2800" dirty="0"/>
          </a:p>
        </p:txBody>
      </p:sp>
      <p:sp>
        <p:nvSpPr>
          <p:cNvPr id="17411" name="Title 2"/>
          <p:cNvSpPr>
            <a:spLocks noGrp="1"/>
          </p:cNvSpPr>
          <p:nvPr>
            <p:ph type="title"/>
          </p:nvPr>
        </p:nvSpPr>
        <p:spPr/>
        <p:txBody>
          <a:bodyPr/>
          <a:lstStyle/>
          <a:p>
            <a:r>
              <a:rPr lang="en-GB" altLang="en-US" dirty="0"/>
              <a:t> Motion and other templates</a:t>
            </a:r>
          </a:p>
        </p:txBody>
      </p:sp>
      <p:sp>
        <p:nvSpPr>
          <p:cNvPr id="1741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741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27</a:t>
            </a:fld>
            <a:endParaRPr lang="en-US"/>
          </a:p>
        </p:txBody>
      </p:sp>
    </p:spTree>
    <p:extLst>
      <p:ext uri="{BB962C8B-B14F-4D97-AF65-F5344CB8AC3E}">
        <p14:creationId xmlns:p14="http://schemas.microsoft.com/office/powerpoint/2010/main" val="3733953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2"/>
            <a:ext cx="10363200" cy="379911"/>
          </a:xfrm>
        </p:spPr>
        <p:txBody>
          <a:bodyPr/>
          <a:lstStyle/>
          <a:p>
            <a:r>
              <a:rPr lang="en-GB" dirty="0"/>
              <a:t>M1.3 Meeting Decorum</a:t>
            </a:r>
          </a:p>
        </p:txBody>
      </p:sp>
      <p:sp>
        <p:nvSpPr>
          <p:cNvPr id="3" name="Content Placeholder 2"/>
          <p:cNvSpPr>
            <a:spLocks noGrp="1"/>
          </p:cNvSpPr>
          <p:nvPr>
            <p:ph idx="1"/>
          </p:nvPr>
        </p:nvSpPr>
        <p:spPr>
          <a:xfrm>
            <a:off x="914401" y="1219200"/>
            <a:ext cx="10439400" cy="5256213"/>
          </a:xfrm>
        </p:spPr>
        <p:txBody>
          <a:bodyPr/>
          <a:lstStyle/>
          <a:p>
            <a:pPr lvl="0">
              <a:lnSpc>
                <a:spcPts val="3600"/>
              </a:lnSpc>
            </a:pPr>
            <a:r>
              <a:rPr lang="en-GB" dirty="0"/>
              <a:t>Please observe proper decorum in meetings</a:t>
            </a:r>
          </a:p>
          <a:p>
            <a:pPr lvl="0">
              <a:lnSpc>
                <a:spcPts val="3600"/>
              </a:lnSpc>
            </a:pPr>
            <a:r>
              <a:rPr lang="en-GB" dirty="0"/>
              <a:t>No photography or recording </a:t>
            </a:r>
          </a:p>
          <a:p>
            <a:pPr lvl="0">
              <a:lnSpc>
                <a:spcPts val="3600"/>
              </a:lnSpc>
            </a:pPr>
            <a:r>
              <a:rPr lang="en-GB" dirty="0"/>
              <a:t>Press (i.e., anyone reporting publicly on this meeting) must announce their presence</a:t>
            </a:r>
            <a:endParaRPr lang="en-GB" sz="1400" dirty="0"/>
          </a:p>
          <a:p>
            <a:pPr lvl="0">
              <a:lnSpc>
                <a:spcPts val="3600"/>
              </a:lnSpc>
            </a:pPr>
            <a:r>
              <a:rPr lang="en-GB" dirty="0"/>
              <a:t>In-person attendees:</a:t>
            </a:r>
          </a:p>
          <a:p>
            <a:pPr lvl="1">
              <a:lnSpc>
                <a:spcPts val="3600"/>
              </a:lnSpc>
            </a:pPr>
            <a:r>
              <a:rPr lang="en-GB" dirty="0"/>
              <a:t>Laptop / tablet speakers and cell phone ringers off</a:t>
            </a:r>
          </a:p>
          <a:p>
            <a:pPr lvl="1">
              <a:lnSpc>
                <a:spcPts val="3600"/>
              </a:lnSpc>
            </a:pPr>
            <a:r>
              <a:rPr lang="en-GB" dirty="0"/>
              <a:t>Join Webex using “no audio” option</a:t>
            </a:r>
          </a:p>
          <a:p>
            <a:pPr lvl="1">
              <a:lnSpc>
                <a:spcPts val="3600"/>
              </a:lnSpc>
            </a:pPr>
            <a:r>
              <a:rPr lang="en-GB" dirty="0"/>
              <a:t>Wear your badge in the meeting areas (helps hotel staff improve the general security)</a:t>
            </a:r>
            <a:endParaRPr lang="en-GB" sz="1200" dirty="0"/>
          </a:p>
          <a:p>
            <a:pPr lvl="0">
              <a:lnSpc>
                <a:spcPts val="3600"/>
              </a:lnSpc>
            </a:pPr>
            <a:r>
              <a:rPr lang="en-GB" dirty="0"/>
              <a:t>Remote attendees must mute when not speaking</a:t>
            </a:r>
          </a:p>
          <a:p>
            <a:pPr>
              <a:lnSpc>
                <a:spcPts val="3600"/>
              </a:lnSpc>
            </a:pPr>
            <a:r>
              <a:rPr lang="en-US" dirty="0"/>
              <a:t>All attendees use Webex chat to enter the queue</a:t>
            </a:r>
            <a:endParaRPr lang="en-GB" dirty="0"/>
          </a:p>
        </p:txBody>
      </p:sp>
      <p:sp>
        <p:nvSpPr>
          <p:cNvPr id="4" name="Date Placeholder 3"/>
          <p:cNvSpPr>
            <a:spLocks noGrp="1"/>
          </p:cNvSpPr>
          <p:nvPr>
            <p:ph type="dt" sz="half" idx="10"/>
          </p:nvPr>
        </p:nvSpPr>
        <p:spPr/>
        <p:txBody>
          <a:bodyPr/>
          <a:lstStyle/>
          <a:p>
            <a:pPr>
              <a:defRPr/>
            </a:pPr>
            <a:r>
              <a:rPr lang="en-US"/>
              <a:t>September 2024</a:t>
            </a:r>
          </a:p>
        </p:txBody>
      </p:sp>
      <p:sp>
        <p:nvSpPr>
          <p:cNvPr id="5" name="Footer Placeholder 4"/>
          <p:cNvSpPr>
            <a:spLocks noGrp="1"/>
          </p:cNvSpPr>
          <p:nvPr>
            <p:ph type="ftr" sz="quarter" idx="11"/>
          </p:nvPr>
        </p:nvSpPr>
        <p:spPr/>
        <p:txBody>
          <a:bodyPr/>
          <a:lstStyle/>
          <a:p>
            <a:pPr>
              <a:defRPr/>
            </a:pPr>
            <a:r>
              <a:rPr lang="en-US"/>
              <a:t>Robert Stacey, Intel</a:t>
            </a:r>
          </a:p>
        </p:txBody>
      </p:sp>
      <p:sp>
        <p:nvSpPr>
          <p:cNvPr id="6" name="Slide Number Placeholder 5"/>
          <p:cNvSpPr>
            <a:spLocks noGrp="1"/>
          </p:cNvSpPr>
          <p:nvPr>
            <p:ph type="sldNum" sz="quarter" idx="12"/>
          </p:nvPr>
        </p:nvSpPr>
        <p:spPr/>
        <p:txBody>
          <a:bodyPr/>
          <a:lstStyle/>
          <a:p>
            <a:pPr>
              <a:defRPr/>
            </a:pPr>
            <a:r>
              <a:rPr lang="en-US"/>
              <a:t>Slide </a:t>
            </a:r>
            <a:fld id="{DDBC98B1-8847-456F-A590-69DC1C4B50DA}" type="slidenum">
              <a:rPr lang="en-US" smtClean="0"/>
              <a:pPr>
                <a:defRPr/>
              </a:pPr>
              <a:t>3</a:t>
            </a:fld>
            <a:endParaRPr lang="en-US"/>
          </a:p>
        </p:txBody>
      </p:sp>
      <p:pic>
        <p:nvPicPr>
          <p:cNvPr id="1026" name="Picture 2" descr="No media recording allowed | Free SVG">
            <a:extLst>
              <a:ext uri="{FF2B5EF4-FFF2-40B4-BE49-F238E27FC236}">
                <a16:creationId xmlns:a16="http://schemas.microsoft.com/office/drawing/2014/main" id="{2A9105D6-B576-805D-4D9D-388BEE33A82C}"/>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334000" y="1752600"/>
            <a:ext cx="533399" cy="53339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No Sound Sign Loudspeaker Icon In Crossed Out Red Circle Keep Silence Symbol Vector Stock ...">
            <a:extLst>
              <a:ext uri="{FF2B5EF4-FFF2-40B4-BE49-F238E27FC236}">
                <a16:creationId xmlns:a16="http://schemas.microsoft.com/office/drawing/2014/main" id="{A2870C14-0EE2-879D-4BCA-C4B3E5098069}"/>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86600" y="3847306"/>
            <a:ext cx="496094" cy="496094"/>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250+ Restricted Area Sign Pictures Stock Illustrations, Royalty-Free Vector Graphics &amp; Clip Art ...">
            <a:extLst>
              <a:ext uri="{FF2B5EF4-FFF2-40B4-BE49-F238E27FC236}">
                <a16:creationId xmlns:a16="http://schemas.microsoft.com/office/drawing/2014/main" id="{53E8E9FE-B4EC-BCF3-9D8B-4581CDBAA472}"/>
              </a:ext>
            </a:extLst>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7753350" y="5334000"/>
            <a:ext cx="628650" cy="628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82508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GB" altLang="en-US" dirty="0"/>
              <a:t>M2.2.1 Summary of Liaisons </a:t>
            </a:r>
          </a:p>
        </p:txBody>
      </p:sp>
      <p:sp>
        <p:nvSpPr>
          <p:cNvPr id="2" name="Content Placeholder 1"/>
          <p:cNvSpPr>
            <a:spLocks noGrp="1"/>
          </p:cNvSpPr>
          <p:nvPr>
            <p:ph idx="1"/>
          </p:nvPr>
        </p:nvSpPr>
        <p:spPr>
          <a:xfrm>
            <a:off x="929218" y="1903416"/>
            <a:ext cx="10363200" cy="4268784"/>
          </a:xfrm>
        </p:spPr>
        <p:txBody>
          <a:bodyPr/>
          <a:lstStyle/>
          <a:p>
            <a:pPr marL="0" indent="0">
              <a:buNone/>
            </a:pPr>
            <a:r>
              <a:rPr lang="en-US" dirty="0"/>
              <a:t>Liaisons received since July 2024:</a:t>
            </a:r>
          </a:p>
          <a:p>
            <a:pPr marL="0" indent="0">
              <a:buNone/>
            </a:pPr>
            <a:r>
              <a:rPr lang="en-US" dirty="0"/>
              <a:t>WBA: Provide feedback on</a:t>
            </a:r>
          </a:p>
          <a:p>
            <a:pPr marL="0" indent="0">
              <a:buNone/>
            </a:pPr>
            <a:r>
              <a:rPr lang="en-US" dirty="0"/>
              <a:t>“Implementation Guidelines for Low Latency, Low Loss, and Scalable Throughput (L4S) in Wi-Fi Equipment”</a:t>
            </a:r>
          </a:p>
          <a:p>
            <a:pPr marL="0" indent="0">
              <a:buNone/>
            </a:pPr>
            <a:r>
              <a:rPr lang="en-US" dirty="0"/>
              <a:t>See </a:t>
            </a:r>
            <a:r>
              <a:rPr lang="en-US" dirty="0">
                <a:hlinkClick r:id="rId3"/>
              </a:rPr>
              <a:t>https://www.ieee802.org/11/private/liaisons/index.html</a:t>
            </a:r>
            <a:endParaRPr lang="en-US" dirty="0"/>
          </a:p>
          <a:p>
            <a:pPr marL="0" indent="0">
              <a:buNone/>
            </a:pPr>
            <a:endParaRPr lang="en-US" dirty="0"/>
          </a:p>
          <a:p>
            <a:pPr marL="0" indent="0">
              <a:buNone/>
            </a:pPr>
            <a:r>
              <a:rPr lang="en-US" dirty="0"/>
              <a:t>IETF: Approved draft-wkumari-rfc8110-to-ieee as RFC</a:t>
            </a:r>
          </a:p>
          <a:p>
            <a:pPr marL="0" indent="0">
              <a:buNone/>
            </a:pPr>
            <a:r>
              <a:rPr lang="en-US" dirty="0"/>
              <a:t>(Transfers OWE to IEEE 802.11)</a:t>
            </a:r>
          </a:p>
          <a:p>
            <a:pPr marL="0" indent="0">
              <a:buNone/>
            </a:pPr>
            <a:r>
              <a:rPr lang="en-US" dirty="0"/>
              <a:t>Liaisons website, see </a:t>
            </a:r>
            <a:r>
              <a:rPr lang="en-US" dirty="0">
                <a:hlinkClick r:id="rId4"/>
              </a:rPr>
              <a:t>https://grouper.ieee.org/groups/802/11/Liaisons/Liaisons-and-External-Communications.html</a:t>
            </a:r>
            <a:r>
              <a:rPr lang="en-US" dirty="0"/>
              <a:t> </a:t>
            </a:r>
          </a:p>
          <a:p>
            <a:pPr marL="0" indent="0">
              <a:buNone/>
            </a:pPr>
            <a:endParaRPr lang="en-GB" dirty="0"/>
          </a:p>
        </p:txBody>
      </p:sp>
      <p:sp>
        <p:nvSpPr>
          <p:cNvPr id="1024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024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3" name="Slide Number Placeholder 2"/>
          <p:cNvSpPr>
            <a:spLocks noGrp="1"/>
          </p:cNvSpPr>
          <p:nvPr>
            <p:ph type="sldNum" sz="quarter" idx="12"/>
          </p:nvPr>
        </p:nvSpPr>
        <p:spPr/>
        <p:txBody>
          <a:bodyPr/>
          <a:lstStyle/>
          <a:p>
            <a:pPr>
              <a:defRPr/>
            </a:pPr>
            <a:r>
              <a:rPr lang="en-US"/>
              <a:t>Slide </a:t>
            </a:r>
            <a:fld id="{DDBC98B1-8847-456F-A590-69DC1C4B50DA}" type="slidenum">
              <a:rPr lang="en-US" smtClean="0"/>
              <a:pPr>
                <a:defRPr/>
              </a:pPr>
              <a:t>4</a:t>
            </a:fld>
            <a:endParaRPr lang="en-US"/>
          </a:p>
        </p:txBody>
      </p:sp>
    </p:spTree>
    <p:extLst>
      <p:ext uri="{BB962C8B-B14F-4D97-AF65-F5344CB8AC3E}">
        <p14:creationId xmlns:p14="http://schemas.microsoft.com/office/powerpoint/2010/main" val="984721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Recent and anticipated 802 EC actions</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5</a:t>
            </a:fld>
            <a:endParaRPr lang="en-US"/>
          </a:p>
        </p:txBody>
      </p:sp>
      <p:sp>
        <p:nvSpPr>
          <p:cNvPr id="7" name="Content Placeholder 2"/>
          <p:cNvSpPr>
            <a:spLocks noGrp="1"/>
          </p:cNvSpPr>
          <p:nvPr>
            <p:ph sz="half" idx="1"/>
          </p:nvPr>
        </p:nvSpPr>
        <p:spPr>
          <a:xfrm>
            <a:off x="685800" y="1752600"/>
            <a:ext cx="10972800" cy="4343400"/>
          </a:xfrm>
        </p:spPr>
        <p:txBody>
          <a:bodyPr/>
          <a:lstStyle/>
          <a:p>
            <a:pPr marL="0" indent="0">
              <a:buNone/>
            </a:pPr>
            <a:r>
              <a:rPr lang="en-US" altLang="en-US" sz="2400" dirty="0"/>
              <a:t>July 2024</a:t>
            </a:r>
            <a:endParaRPr lang="en-US" altLang="en-US" sz="2000" b="0" dirty="0"/>
          </a:p>
          <a:p>
            <a:pPr marL="0" indent="0">
              <a:buNone/>
            </a:pPr>
            <a:r>
              <a:rPr lang="en-US" altLang="en-US" sz="2000" b="0" dirty="0"/>
              <a:t>P802.11REVmf (Maintenance) PAR</a:t>
            </a:r>
          </a:p>
          <a:p>
            <a:pPr marL="0" indent="0">
              <a:buNone/>
            </a:pPr>
            <a:r>
              <a:rPr lang="en-US" altLang="en-US" sz="2000" b="0" dirty="0"/>
              <a:t>P802.11bf (WLAN Sensing) PAR extension</a:t>
            </a:r>
          </a:p>
          <a:p>
            <a:pPr marL="0" indent="0">
              <a:buNone/>
            </a:pPr>
            <a:r>
              <a:rPr lang="en-US" altLang="en-US" sz="2000" b="0" dirty="0"/>
              <a:t>P802.11REVme (Maintenance) conditional approval</a:t>
            </a:r>
          </a:p>
          <a:p>
            <a:pPr marL="0" indent="0">
              <a:buNone/>
            </a:pPr>
            <a:r>
              <a:rPr lang="en-US" altLang="en-US" sz="2000" b="0" dirty="0"/>
              <a:t>P802.11bh (Random and Changing MAC Addresses) conditional approval</a:t>
            </a:r>
          </a:p>
          <a:p>
            <a:pPr marL="0" indent="0">
              <a:buNone/>
            </a:pPr>
            <a:r>
              <a:rPr lang="en-US" altLang="en-US" sz="2000" b="0" dirty="0"/>
              <a:t>P802.11be (Extremely High Throughput) conditional approval</a:t>
            </a:r>
          </a:p>
          <a:p>
            <a:pPr marL="0" indent="0">
              <a:buNone/>
            </a:pPr>
            <a:endParaRPr lang="en-US" altLang="en-US" sz="2000" dirty="0"/>
          </a:p>
          <a:p>
            <a:pPr marL="0" indent="0">
              <a:buNone/>
            </a:pPr>
            <a:r>
              <a:rPr lang="en-US" altLang="en-US" sz="2400" dirty="0"/>
              <a:t>November 2024</a:t>
            </a:r>
            <a:endParaRPr lang="en-US" altLang="en-US" sz="2400" b="0" dirty="0"/>
          </a:p>
          <a:p>
            <a:pPr marL="0" indent="0">
              <a:buNone/>
            </a:pPr>
            <a:r>
              <a:rPr lang="en-US" altLang="en-US" sz="2000" b="0" dirty="0"/>
              <a:t>P802.11bq (Integrated </a:t>
            </a:r>
            <a:r>
              <a:rPr lang="en-US" altLang="en-US" sz="2000" b="0" dirty="0" err="1"/>
              <a:t>mmWave</a:t>
            </a:r>
            <a:r>
              <a:rPr lang="en-US" altLang="en-US" sz="2000" b="0" dirty="0"/>
              <a:t>) PAR</a:t>
            </a:r>
          </a:p>
          <a:p>
            <a:pPr marL="0" indent="0">
              <a:buNone/>
            </a:pPr>
            <a:endParaRPr lang="en-US" altLang="en-US" sz="2400" dirty="0"/>
          </a:p>
          <a:p>
            <a:pPr marL="0" indent="0">
              <a:buNone/>
            </a:pPr>
            <a:endParaRPr lang="en-US" altLang="en-US" sz="2400" b="0" dirty="0"/>
          </a:p>
          <a:p>
            <a:pPr marL="0" indent="0">
              <a:buNone/>
            </a:pPr>
            <a:endParaRPr lang="en-US" altLang="en-US" sz="2400" b="0" dirty="0"/>
          </a:p>
          <a:p>
            <a:pPr marL="0" indent="0">
              <a:buNone/>
            </a:pPr>
            <a:endParaRPr lang="en-US" altLang="en-US" sz="2400" dirty="0"/>
          </a:p>
        </p:txBody>
      </p:sp>
    </p:spTree>
    <p:extLst>
      <p:ext uri="{BB962C8B-B14F-4D97-AF65-F5344CB8AC3E}">
        <p14:creationId xmlns:p14="http://schemas.microsoft.com/office/powerpoint/2010/main" val="34297978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GB" altLang="en-US" dirty="0"/>
              <a:t>M2.3 IEEE SA Standards Board (SASB)</a:t>
            </a:r>
          </a:p>
        </p:txBody>
      </p:sp>
      <p:sp>
        <p:nvSpPr>
          <p:cNvPr id="15363" name="Content Placeholder 2"/>
          <p:cNvSpPr>
            <a:spLocks noGrp="1"/>
          </p:cNvSpPr>
          <p:nvPr>
            <p:ph idx="1"/>
          </p:nvPr>
        </p:nvSpPr>
        <p:spPr>
          <a:xfrm>
            <a:off x="894127" y="1600200"/>
            <a:ext cx="10363200" cy="4800600"/>
          </a:xfrm>
        </p:spPr>
        <p:txBody>
          <a:bodyPr/>
          <a:lstStyle/>
          <a:p>
            <a:pPr marL="0" indent="0">
              <a:buNone/>
            </a:pPr>
            <a:r>
              <a:rPr lang="en-US" altLang="en-US" dirty="0"/>
              <a:t>September 24-26, 2024 – </a:t>
            </a:r>
            <a:r>
              <a:rPr lang="en-US" altLang="en-US" dirty="0" err="1"/>
              <a:t>NesCom</a:t>
            </a:r>
            <a:r>
              <a:rPr lang="en-US" altLang="en-US" dirty="0"/>
              <a:t>/RevCom/SASB</a:t>
            </a:r>
          </a:p>
          <a:p>
            <a:pPr marL="0" indent="0">
              <a:buNone/>
            </a:pPr>
            <a:r>
              <a:rPr lang="en-US" altLang="en-US" dirty="0"/>
              <a:t>(August 16, 2024, submission deadline)</a:t>
            </a:r>
          </a:p>
          <a:p>
            <a:pPr marL="0" indent="0">
              <a:buNone/>
            </a:pPr>
            <a:r>
              <a:rPr lang="en-US" altLang="en-US" sz="2000" b="0" dirty="0"/>
              <a:t>P802.11bf (WLAN Sensing) PAR extension</a:t>
            </a:r>
          </a:p>
          <a:p>
            <a:pPr marL="0" indent="0">
              <a:buNone/>
            </a:pPr>
            <a:r>
              <a:rPr lang="en-US" altLang="en-US" sz="2000" b="0" dirty="0"/>
              <a:t>P802.11REVme (Maintenance) approval</a:t>
            </a:r>
          </a:p>
          <a:p>
            <a:pPr marL="0" indent="0">
              <a:buNone/>
            </a:pPr>
            <a:r>
              <a:rPr lang="en-US" altLang="en-US" sz="2000" b="0" dirty="0"/>
              <a:t>P802.11bh (Random and Changing MAC Addresses) approval</a:t>
            </a:r>
          </a:p>
          <a:p>
            <a:pPr marL="0" indent="0">
              <a:buNone/>
            </a:pPr>
            <a:r>
              <a:rPr lang="en-US" altLang="en-US" sz="2000" b="0" dirty="0"/>
              <a:t>P802.11be (Extremely High Throughput) approval</a:t>
            </a:r>
          </a:p>
          <a:p>
            <a:pPr marL="0" indent="0">
              <a:buNone/>
            </a:pPr>
            <a:endParaRPr lang="en-US" altLang="en-US" sz="2000" b="0" dirty="0"/>
          </a:p>
          <a:p>
            <a:pPr marL="0" indent="0">
              <a:buNone/>
            </a:pPr>
            <a:r>
              <a:rPr lang="en-US" altLang="en-US" dirty="0"/>
              <a:t>December 9-11, 2024 – </a:t>
            </a:r>
            <a:r>
              <a:rPr lang="en-US" altLang="en-US" dirty="0" err="1"/>
              <a:t>NesCom</a:t>
            </a:r>
            <a:r>
              <a:rPr lang="en-US" altLang="en-US" dirty="0"/>
              <a:t>/RevCom/SASB</a:t>
            </a:r>
          </a:p>
          <a:p>
            <a:pPr marL="0" indent="0">
              <a:buNone/>
            </a:pPr>
            <a:r>
              <a:rPr lang="en-US" altLang="en-US" dirty="0"/>
              <a:t>(October 21, 2024, submission deadline)</a:t>
            </a:r>
          </a:p>
          <a:p>
            <a:pPr marL="0" indent="0">
              <a:buNone/>
            </a:pPr>
            <a:r>
              <a:rPr lang="en-US" altLang="en-US" sz="2000" b="0" dirty="0"/>
              <a:t>P802.11REVmf (Maintenance) PAR</a:t>
            </a:r>
          </a:p>
          <a:p>
            <a:pPr marL="0" indent="0">
              <a:buNone/>
            </a:pPr>
            <a:r>
              <a:rPr lang="en-US" altLang="en-US" sz="2000" b="0" dirty="0"/>
              <a:t>P802.11bq (Integrated </a:t>
            </a:r>
            <a:r>
              <a:rPr lang="en-US" altLang="en-US" sz="2000" b="0" dirty="0" err="1"/>
              <a:t>mmWave</a:t>
            </a:r>
            <a:r>
              <a:rPr lang="en-US" altLang="en-US" sz="2000" b="0" dirty="0"/>
              <a:t>) PAR</a:t>
            </a:r>
          </a:p>
        </p:txBody>
      </p:sp>
      <p:sp>
        <p:nvSpPr>
          <p:cNvPr id="15364"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5365"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6</a:t>
            </a:fld>
            <a:endParaRPr lang="en-US"/>
          </a:p>
        </p:txBody>
      </p:sp>
    </p:spTree>
    <p:extLst>
      <p:ext uri="{BB962C8B-B14F-4D97-AF65-F5344CB8AC3E}">
        <p14:creationId xmlns:p14="http://schemas.microsoft.com/office/powerpoint/2010/main" val="37177011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GB" dirty="0"/>
              <a:t>M3.1 802.11 Working Group Session Documents</a:t>
            </a:r>
          </a:p>
        </p:txBody>
      </p:sp>
      <p:sp>
        <p:nvSpPr>
          <p:cNvPr id="3" name="Date Placeholder 2"/>
          <p:cNvSpPr>
            <a:spLocks noGrp="1"/>
          </p:cNvSpPr>
          <p:nvPr>
            <p:ph type="dt" sz="half" idx="10"/>
          </p:nvPr>
        </p:nvSpPr>
        <p:spPr/>
        <p:txBody>
          <a:bodyPr/>
          <a:lstStyle/>
          <a:p>
            <a:pPr>
              <a:defRPr/>
            </a:pPr>
            <a:r>
              <a:rPr lang="en-US"/>
              <a:t>September 2024</a:t>
            </a:r>
          </a:p>
        </p:txBody>
      </p:sp>
      <p:sp>
        <p:nvSpPr>
          <p:cNvPr id="9220"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7</a:t>
            </a:fld>
            <a:endParaRPr lang="en-US"/>
          </a:p>
        </p:txBody>
      </p:sp>
      <p:graphicFrame>
        <p:nvGraphicFramePr>
          <p:cNvPr id="5" name="Table 4">
            <a:extLst>
              <a:ext uri="{FF2B5EF4-FFF2-40B4-BE49-F238E27FC236}">
                <a16:creationId xmlns:a16="http://schemas.microsoft.com/office/drawing/2014/main" id="{47A8609D-0C86-B194-87B0-BDAD27F4957D}"/>
              </a:ext>
            </a:extLst>
          </p:cNvPr>
          <p:cNvGraphicFramePr>
            <a:graphicFrameLocks noGrp="1"/>
          </p:cNvGraphicFramePr>
          <p:nvPr>
            <p:extLst>
              <p:ext uri="{D42A27DB-BD31-4B8C-83A1-F6EECF244321}">
                <p14:modId xmlns:p14="http://schemas.microsoft.com/office/powerpoint/2010/main" val="2049130459"/>
              </p:ext>
            </p:extLst>
          </p:nvPr>
        </p:nvGraphicFramePr>
        <p:xfrm>
          <a:off x="2260602" y="2438400"/>
          <a:ext cx="7772400" cy="3035301"/>
        </p:xfrm>
        <a:graphic>
          <a:graphicData uri="http://schemas.openxmlformats.org/drawingml/2006/table">
            <a:tbl>
              <a:tblPr>
                <a:tableStyleId>{5C22544A-7EE6-4342-B048-85BDC9FD1C3A}</a:tableStyleId>
              </a:tblPr>
              <a:tblGrid>
                <a:gridCol w="2543694">
                  <a:extLst>
                    <a:ext uri="{9D8B030D-6E8A-4147-A177-3AD203B41FA5}">
                      <a16:colId xmlns:a16="http://schemas.microsoft.com/office/drawing/2014/main" val="4067582355"/>
                    </a:ext>
                  </a:extLst>
                </a:gridCol>
                <a:gridCol w="5228706">
                  <a:extLst>
                    <a:ext uri="{9D8B030D-6E8A-4147-A177-3AD203B41FA5}">
                      <a16:colId xmlns:a16="http://schemas.microsoft.com/office/drawing/2014/main" val="1875920795"/>
                    </a:ext>
                  </a:extLst>
                </a:gridCol>
              </a:tblGrid>
              <a:tr h="277879">
                <a:tc>
                  <a:txBody>
                    <a:bodyPr/>
                    <a:lstStyle/>
                    <a:p>
                      <a:pPr algn="l" fontAlgn="b"/>
                      <a:r>
                        <a:rPr lang="en-US" sz="1400" b="1" u="none" strike="noStrike" dirty="0">
                          <a:effectLst/>
                        </a:rPr>
                        <a:t>WG Session Reports</a:t>
                      </a:r>
                      <a:endParaRPr lang="en-US" sz="1400" b="1" i="1" u="none" strike="noStrike" dirty="0">
                        <a:effectLst/>
                        <a:latin typeface="Arial" panose="020B0604020202020204" pitchFamily="34" charset="0"/>
                      </a:endParaRPr>
                    </a:p>
                  </a:txBody>
                  <a:tcPr marL="0" marR="0" marT="0" marB="0" anchor="b"/>
                </a:tc>
                <a:tc>
                  <a:txBody>
                    <a:bodyPr/>
                    <a:lstStyle/>
                    <a:p>
                      <a:pPr algn="l" fontAlgn="b"/>
                      <a:endParaRPr lang="en-US" sz="1400" b="0" i="1"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577593305"/>
                  </a:ext>
                </a:extLst>
              </a:tr>
              <a:tr h="267192">
                <a:tc>
                  <a:txBody>
                    <a:bodyPr/>
                    <a:lstStyle/>
                    <a:p>
                      <a:pPr algn="l" fontAlgn="b"/>
                      <a:r>
                        <a:rPr lang="en-US" sz="1400" u="none" strike="noStrike">
                          <a:effectLst/>
                        </a:rPr>
                        <a:t>WG Agenda</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3"/>
                        </a:rPr>
                        <a:t>https://mentor.ieee.org/802.11/dcn/24/11-24-1361</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905299874"/>
                  </a:ext>
                </a:extLst>
              </a:tr>
              <a:tr h="267192">
                <a:tc>
                  <a:txBody>
                    <a:bodyPr/>
                    <a:lstStyle/>
                    <a:p>
                      <a:pPr algn="l" fontAlgn="b"/>
                      <a:r>
                        <a:rPr lang="en-US" sz="1400" u="none" strike="noStrike">
                          <a:effectLst/>
                        </a:rPr>
                        <a:t>Opening report</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4"/>
                        </a:rPr>
                        <a:t>https://mentor.ieee.org/802.11/dcn/24/11-24-1362</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235539396"/>
                  </a:ext>
                </a:extLst>
              </a:tr>
              <a:tr h="267192">
                <a:tc>
                  <a:txBody>
                    <a:bodyPr/>
                    <a:lstStyle/>
                    <a:p>
                      <a:pPr algn="l" fontAlgn="b"/>
                      <a:r>
                        <a:rPr lang="en-US" sz="1400" u="none" strike="noStrike">
                          <a:effectLst/>
                        </a:rPr>
                        <a:t>Snapshot slides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5"/>
                        </a:rPr>
                        <a:t>https://mentor.ieee.org/802.11/dcn/24/11-24-1518</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1023987243"/>
                  </a:ext>
                </a:extLst>
              </a:tr>
              <a:tr h="309943">
                <a:tc>
                  <a:txBody>
                    <a:bodyPr/>
                    <a:lstStyle/>
                    <a:p>
                      <a:pPr algn="l" fontAlgn="b"/>
                      <a:r>
                        <a:rPr lang="en-US" sz="1400" u="none" strike="noStrike">
                          <a:effectLst/>
                        </a:rPr>
                        <a:t>1</a:t>
                      </a:r>
                      <a:r>
                        <a:rPr lang="en-US" sz="1400" u="none" strike="noStrike" baseline="30000">
                          <a:effectLst/>
                        </a:rPr>
                        <a:t>st</a:t>
                      </a:r>
                      <a:r>
                        <a:rPr lang="en-US" sz="1400" u="none" strike="noStrike">
                          <a:effectLst/>
                        </a:rPr>
                        <a:t> vice chair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6"/>
                        </a:rPr>
                        <a:t>https://mentor.ieee.org/802.11/dcn/24/11-24-1400</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128036943"/>
                  </a:ext>
                </a:extLst>
              </a:tr>
              <a:tr h="309943">
                <a:tc>
                  <a:txBody>
                    <a:bodyPr/>
                    <a:lstStyle/>
                    <a:p>
                      <a:pPr algn="l" fontAlgn="b"/>
                      <a:r>
                        <a:rPr lang="en-US" sz="1400" u="none" strike="noStrike">
                          <a:effectLst/>
                        </a:rPr>
                        <a:t>2</a:t>
                      </a:r>
                      <a:r>
                        <a:rPr lang="en-US" sz="1400" u="none" strike="noStrike" baseline="30000">
                          <a:effectLst/>
                        </a:rPr>
                        <a:t>nd</a:t>
                      </a:r>
                      <a:r>
                        <a:rPr lang="en-US" sz="1400" u="none" strike="noStrike">
                          <a:effectLst/>
                        </a:rPr>
                        <a:t> vice chair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7"/>
                        </a:rPr>
                        <a:t>https://mentor.ieee.org/802.11/dcn/24/11-24-1424</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38790378"/>
                  </a:ext>
                </a:extLst>
              </a:tr>
              <a:tr h="267192">
                <a:tc>
                  <a:txBody>
                    <a:bodyPr/>
                    <a:lstStyle/>
                    <a:p>
                      <a:pPr algn="l" fontAlgn="b"/>
                      <a:r>
                        <a:rPr lang="en-US" sz="1400" u="none" strike="noStrike">
                          <a:effectLst/>
                        </a:rPr>
                        <a:t>Treasurer</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8"/>
                        </a:rPr>
                        <a:t>https://mentor.ieee.org/802-ec/dcn/24/ec-24-0007</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511786029"/>
                  </a:ext>
                </a:extLst>
              </a:tr>
              <a:tr h="267192">
                <a:tc>
                  <a:txBody>
                    <a:bodyPr/>
                    <a:lstStyle/>
                    <a:p>
                      <a:pPr algn="l" fontAlgn="b"/>
                      <a:r>
                        <a:rPr lang="en-US" sz="1400" u="none" strike="noStrike">
                          <a:effectLst/>
                        </a:rPr>
                        <a:t>Chair's Supplementary Material</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9"/>
                        </a:rPr>
                        <a:t>https://mentor.ieee.org/802.11/dcn/24/11-24-1363</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174461160"/>
                  </a:ext>
                </a:extLst>
              </a:tr>
              <a:tr h="267192">
                <a:tc>
                  <a:txBody>
                    <a:bodyPr/>
                    <a:lstStyle/>
                    <a:p>
                      <a:pPr algn="l" fontAlgn="b"/>
                      <a:r>
                        <a:rPr lang="en-US" sz="1400" u="none" strike="noStrike">
                          <a:effectLst/>
                        </a:rPr>
                        <a:t>Motions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10"/>
                        </a:rPr>
                        <a:t>https://mentor.ieee.org/802.11/dcn/24/11-24-1368</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4177807287"/>
                  </a:ext>
                </a:extLst>
              </a:tr>
              <a:tr h="267192">
                <a:tc>
                  <a:txBody>
                    <a:bodyPr/>
                    <a:lstStyle/>
                    <a:p>
                      <a:pPr algn="l" fontAlgn="b"/>
                      <a:r>
                        <a:rPr lang="en-US" sz="1400" u="none" strike="noStrike">
                          <a:effectLst/>
                        </a:rPr>
                        <a:t>Session report</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a:effectLst/>
                          <a:hlinkClick r:id="rId11"/>
                        </a:rPr>
                        <a:t>https://mentor.ieee.org/802.11/dcn/24/11-24-1519</a:t>
                      </a:r>
                      <a:endParaRPr lang="en-US" sz="1400" b="0" i="0" u="sng" strike="noStrike">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2697722239"/>
                  </a:ext>
                </a:extLst>
              </a:tr>
              <a:tr h="267192">
                <a:tc>
                  <a:txBody>
                    <a:bodyPr/>
                    <a:lstStyle/>
                    <a:p>
                      <a:pPr algn="l" fontAlgn="b"/>
                      <a:r>
                        <a:rPr lang="en-US" sz="1400" u="none" strike="noStrike">
                          <a:effectLst/>
                        </a:rPr>
                        <a:t>Previous Session Minutes</a:t>
                      </a:r>
                      <a:endParaRPr lang="en-US" sz="1400" b="0" i="0" u="none" strike="noStrike">
                        <a:solidFill>
                          <a:srgbClr val="323232"/>
                        </a:solidFill>
                        <a:effectLst/>
                        <a:latin typeface="Arial" panose="020B0604020202020204" pitchFamily="34" charset="0"/>
                      </a:endParaRPr>
                    </a:p>
                  </a:txBody>
                  <a:tcPr marL="0" marR="0" marT="0" marB="0" anchor="b"/>
                </a:tc>
                <a:tc>
                  <a:txBody>
                    <a:bodyPr/>
                    <a:lstStyle/>
                    <a:p>
                      <a:pPr algn="l" fontAlgn="b"/>
                      <a:r>
                        <a:rPr lang="en-US" sz="1400" u="sng" strike="noStrike" dirty="0">
                          <a:effectLst/>
                          <a:hlinkClick r:id="rId12"/>
                        </a:rPr>
                        <a:t>https://mentor.ieee.org/802.11/dcn/24/11-24-1382</a:t>
                      </a:r>
                      <a:endParaRPr lang="en-US" sz="1400" b="0" i="0" u="sng" strike="noStrike" dirty="0">
                        <a:solidFill>
                          <a:srgbClr val="0000D4"/>
                        </a:solidFill>
                        <a:effectLst/>
                        <a:latin typeface="Arial" panose="020B0604020202020204" pitchFamily="34" charset="0"/>
                      </a:endParaRPr>
                    </a:p>
                  </a:txBody>
                  <a:tcPr marL="0" marR="0" marT="0" marB="0" anchor="b"/>
                </a:tc>
                <a:extLst>
                  <a:ext uri="{0D108BD9-81ED-4DB2-BD59-A6C34878D82A}">
                    <a16:rowId xmlns:a16="http://schemas.microsoft.com/office/drawing/2014/main" val="3700497790"/>
                  </a:ext>
                </a:extLst>
              </a:tr>
            </a:tbl>
          </a:graphicData>
        </a:graphic>
      </p:graphicFrame>
    </p:spTree>
    <p:extLst>
      <p:ext uri="{BB962C8B-B14F-4D97-AF65-F5344CB8AC3E}">
        <p14:creationId xmlns:p14="http://schemas.microsoft.com/office/powerpoint/2010/main" val="17112438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Joint meetings and Reciprocal Credit</a:t>
            </a:r>
          </a:p>
        </p:txBody>
      </p:sp>
      <p:sp>
        <p:nvSpPr>
          <p:cNvPr id="13315" name="Content Placeholder 6"/>
          <p:cNvSpPr>
            <a:spLocks noGrp="1"/>
          </p:cNvSpPr>
          <p:nvPr>
            <p:ph idx="1"/>
          </p:nvPr>
        </p:nvSpPr>
        <p:spPr>
          <a:xfrm>
            <a:off x="914400" y="1981200"/>
            <a:ext cx="10363200" cy="4343400"/>
          </a:xfrm>
        </p:spPr>
        <p:txBody>
          <a:bodyPr/>
          <a:lstStyle/>
          <a:p>
            <a:r>
              <a:rPr lang="en-GB" altLang="en-US" dirty="0"/>
              <a:t>Reciprocal credit is provided to 802.11 voters for attendance at:  802.18 (.11 credit for .18 attendance and .18 credit for the .11 attendance during the 2 .18 timeslots), 802.19, 802.24, 802.1, and the 802 JTC1 SC.</a:t>
            </a:r>
          </a:p>
          <a:p>
            <a:pPr marL="457200" lvl="1" indent="0">
              <a:buNone/>
            </a:pPr>
            <a:endParaRPr lang="en-GB" altLang="en-US" dirty="0"/>
          </a:p>
          <a:p>
            <a:r>
              <a:rPr lang="en-US" altLang="en-US" dirty="0"/>
              <a:t>For the September 2024 session, reciprocal credit is given for other WG/TAG meetings which occur during the WG11 session, Monday September 9, 2024, 10:30am Hawaii time to Friday, September 13, 2024, noon Hawaii time. </a:t>
            </a:r>
          </a:p>
          <a:p>
            <a:endParaRPr lang="en-US" altLang="en-US" dirty="0"/>
          </a:p>
          <a:p>
            <a:r>
              <a:rPr lang="en-US" altLang="en-US" dirty="0"/>
              <a:t>The September 2024 session DOES count towards voting credit.</a:t>
            </a:r>
            <a:br>
              <a:rPr lang="en-US" altLang="en-US" dirty="0"/>
            </a:br>
            <a:r>
              <a:rPr lang="en-US" altLang="en-US" dirty="0"/>
              <a:t>NOTE: 13 meeting slots required for 75%.</a:t>
            </a:r>
            <a:endParaRPr lang="en-GB" altLang="en-US" dirty="0"/>
          </a:p>
          <a:p>
            <a:pPr marL="0" indent="0">
              <a:buNone/>
            </a:pPr>
            <a:endParaRPr lang="en-GB" altLang="en-US" dirty="0"/>
          </a:p>
          <a:p>
            <a:pPr marL="0" indent="0">
              <a:buNone/>
            </a:pPr>
            <a:endParaRPr lang="en-GB" altLang="en-US" sz="1800" b="0"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8</a:t>
            </a:fld>
            <a:endParaRPr lang="en-US"/>
          </a:p>
        </p:txBody>
      </p:sp>
    </p:spTree>
    <p:extLst>
      <p:ext uri="{BB962C8B-B14F-4D97-AF65-F5344CB8AC3E}">
        <p14:creationId xmlns:p14="http://schemas.microsoft.com/office/powerpoint/2010/main" val="7236334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GB" altLang="en-US" dirty="0"/>
              <a:t>M3.2 802.18 details</a:t>
            </a:r>
          </a:p>
        </p:txBody>
      </p:sp>
      <p:sp>
        <p:nvSpPr>
          <p:cNvPr id="13315" name="Content Placeholder 6"/>
          <p:cNvSpPr>
            <a:spLocks noGrp="1"/>
          </p:cNvSpPr>
          <p:nvPr>
            <p:ph idx="1"/>
          </p:nvPr>
        </p:nvSpPr>
        <p:spPr>
          <a:xfrm>
            <a:off x="914400" y="1828797"/>
            <a:ext cx="10591800" cy="4572003"/>
          </a:xfrm>
        </p:spPr>
        <p:txBody>
          <a:bodyPr/>
          <a:lstStyle/>
          <a:p>
            <a:pPr>
              <a:spcBef>
                <a:spcPts val="0"/>
              </a:spcBef>
              <a:buFont typeface="Arial" panose="020B0604020202020204" pitchFamily="34" charset="0"/>
              <a:buChar char="•"/>
            </a:pPr>
            <a:r>
              <a:rPr lang="en-US" altLang="en-US" dirty="0"/>
              <a:t>See </a:t>
            </a:r>
            <a:r>
              <a:rPr lang="en-US" altLang="en-US" dirty="0">
                <a:hlinkClick r:id="rId2"/>
              </a:rPr>
              <a:t>https://www.ieee802.org/18/</a:t>
            </a:r>
            <a:endParaRPr lang="en-US" altLang="en-US" dirty="0"/>
          </a:p>
          <a:p>
            <a:pPr>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r>
              <a:rPr lang="en-US" altLang="en-US" dirty="0"/>
              <a:t>Meeting times: Tuesday 2024-09-10 AM2 and Thursday 2024-09-12 AM1</a:t>
            </a:r>
            <a:br>
              <a:rPr lang="en-US" altLang="en-US" dirty="0"/>
            </a:br>
            <a:r>
              <a:rPr lang="en-US" altLang="en-US" dirty="0"/>
              <a:t>See </a:t>
            </a:r>
            <a:r>
              <a:rPr lang="en-US" altLang="en-US" dirty="0">
                <a:hlinkClick r:id="rId3"/>
              </a:rPr>
              <a:t>https://ieee802.org/802tele_calendar.html</a:t>
            </a:r>
            <a:r>
              <a:rPr lang="en-US" altLang="en-US" dirty="0"/>
              <a:t> </a:t>
            </a:r>
          </a:p>
          <a:p>
            <a:pPr>
              <a:spcBef>
                <a:spcPts val="0"/>
              </a:spcBef>
              <a:buFont typeface="Arial" panose="020B0604020202020204" pitchFamily="34" charset="0"/>
              <a:buChar char="•"/>
            </a:pPr>
            <a:endParaRPr lang="en-US" altLang="en-US" sz="2400" dirty="0"/>
          </a:p>
          <a:p>
            <a:pPr>
              <a:spcBef>
                <a:spcPts val="0"/>
              </a:spcBef>
              <a:buFont typeface="Arial" panose="020B0604020202020204" pitchFamily="34" charset="0"/>
              <a:buChar char="•"/>
            </a:pPr>
            <a:r>
              <a:rPr lang="en-US" altLang="en-US" dirty="0"/>
              <a:t>Agenda</a:t>
            </a:r>
          </a:p>
          <a:p>
            <a:pPr lvl="1">
              <a:spcBef>
                <a:spcPts val="0"/>
              </a:spcBef>
              <a:buFont typeface="Arial" panose="020B0604020202020204" pitchFamily="34" charset="0"/>
              <a:buChar char="•"/>
            </a:pPr>
            <a:r>
              <a:rPr lang="en-US" altLang="en-US" dirty="0"/>
              <a:t>Status of ongoing consultations</a:t>
            </a:r>
          </a:p>
          <a:p>
            <a:pPr marL="1030288" marR="117475" lvl="2" indent="-230188" algn="just">
              <a:spcBef>
                <a:spcPts val="600"/>
              </a:spcBef>
              <a:buFont typeface="Times New Roman" pitchFamily="16" charset="0"/>
              <a:buChar char="•"/>
              <a:tabLst>
                <a:tab pos="230188" algn="l"/>
              </a:tabLst>
            </a:pPr>
            <a:r>
              <a:rPr lang="en-US" sz="1800" dirty="0"/>
              <a:t>Mexico IFT:  </a:t>
            </a:r>
            <a:r>
              <a:rPr lang="en-GB" sz="1800" u="sng" dirty="0">
                <a:hlinkClick r:id="rId4"/>
              </a:rPr>
              <a:t>Public consultation re the 64 GHz - 71 GHz frequency band</a:t>
            </a:r>
            <a:endParaRPr lang="en-GB" sz="1800" u="sng" dirty="0"/>
          </a:p>
          <a:p>
            <a:pPr marL="1030288" marR="117475" lvl="2" indent="-230188" algn="just">
              <a:spcBef>
                <a:spcPts val="600"/>
              </a:spcBef>
              <a:buFont typeface="Times New Roman" pitchFamily="16" charset="0"/>
              <a:buChar char="•"/>
              <a:tabLst>
                <a:tab pos="230188" algn="l"/>
              </a:tabLst>
            </a:pPr>
            <a:r>
              <a:rPr lang="en-US" sz="1800" dirty="0"/>
              <a:t>Qatar CRA:  </a:t>
            </a:r>
            <a:r>
              <a:rPr lang="en-GB" sz="1800" u="sng" dirty="0">
                <a:hlinkClick r:id="rId5"/>
              </a:rPr>
              <a:t>Public Consultation - Position Paper on IoT and M2M in the State of Qatar </a:t>
            </a:r>
            <a:endParaRPr lang="en-US" sz="1800" dirty="0"/>
          </a:p>
          <a:p>
            <a:pPr lvl="1">
              <a:spcBef>
                <a:spcPts val="0"/>
              </a:spcBef>
              <a:buFont typeface="Arial" panose="020B0604020202020204" pitchFamily="34" charset="0"/>
              <a:buChar char="•"/>
            </a:pPr>
            <a:r>
              <a:rPr lang="en-US" altLang="en-US" dirty="0"/>
              <a:t>General </a:t>
            </a:r>
            <a:r>
              <a:rPr lang="en-US" altLang="en-US"/>
              <a:t>discussion items </a:t>
            </a:r>
            <a:endParaRPr lang="en-US" altLang="en-US" dirty="0"/>
          </a:p>
          <a:p>
            <a:pPr lvl="1">
              <a:spcBef>
                <a:spcPts val="0"/>
              </a:spcBef>
              <a:buFont typeface="Arial" panose="020B0604020202020204" pitchFamily="34" charset="0"/>
              <a:buChar char="•"/>
            </a:pPr>
            <a:endParaRPr lang="en-US" dirty="0"/>
          </a:p>
          <a:p>
            <a:pPr lvl="1">
              <a:spcBef>
                <a:spcPts val="0"/>
              </a:spcBef>
              <a:buFont typeface="Arial" panose="020B0604020202020204" pitchFamily="34" charset="0"/>
              <a:buChar char="•"/>
            </a:pPr>
            <a:endParaRPr lang="en-US" altLang="en-US" dirty="0"/>
          </a:p>
        </p:txBody>
      </p:sp>
      <p:sp>
        <p:nvSpPr>
          <p:cNvPr id="13316" name="Date Placeholder 3"/>
          <p:cNvSpPr>
            <a:spLocks noGrp="1"/>
          </p:cNvSpPr>
          <p:nvPr>
            <p:ph type="dt" sz="half"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a:t>September 2024</a:t>
            </a:r>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Robert Stacey, Intel</a:t>
            </a:r>
          </a:p>
        </p:txBody>
      </p:sp>
      <p:sp>
        <p:nvSpPr>
          <p:cNvPr id="2" name="Slide Number Placeholder 1"/>
          <p:cNvSpPr>
            <a:spLocks noGrp="1"/>
          </p:cNvSpPr>
          <p:nvPr>
            <p:ph type="sldNum" sz="quarter" idx="12"/>
          </p:nvPr>
        </p:nvSpPr>
        <p:spPr/>
        <p:txBody>
          <a:bodyPr/>
          <a:lstStyle/>
          <a:p>
            <a:pPr>
              <a:defRPr/>
            </a:pPr>
            <a:r>
              <a:rPr lang="en-US"/>
              <a:t>Slide </a:t>
            </a:r>
            <a:fld id="{DDBC98B1-8847-456F-A590-69DC1C4B50DA}" type="slidenum">
              <a:rPr lang="en-US" smtClean="0"/>
              <a:pPr>
                <a:defRPr/>
              </a:pPr>
              <a:t>9</a:t>
            </a:fld>
            <a:endParaRPr lang="en-US"/>
          </a:p>
        </p:txBody>
      </p:sp>
    </p:spTree>
    <p:extLst>
      <p:ext uri="{BB962C8B-B14F-4D97-AF65-F5344CB8AC3E}">
        <p14:creationId xmlns:p14="http://schemas.microsoft.com/office/powerpoint/2010/main" val="371744886"/>
      </p:ext>
    </p:extLst>
  </p:cSld>
  <p:clrMapOvr>
    <a:masterClrMapping/>
  </p:clrMapOvr>
</p:sld>
</file>

<file path=ppt/theme/theme1.xml><?xml version="1.0" encoding="utf-8"?>
<a:theme xmlns:a="http://schemas.openxmlformats.org/drawingml/2006/main" name="Default Design">
  <a:themeElements>
    <a:clrScheme name="Custom 4">
      <a:dk1>
        <a:srgbClr val="000000"/>
      </a:dk1>
      <a:lt1>
        <a:srgbClr val="FFFFFF"/>
      </a:lt1>
      <a:dk2>
        <a:srgbClr val="000000"/>
      </a:dk2>
      <a:lt2>
        <a:srgbClr val="969696"/>
      </a:lt2>
      <a:accent1>
        <a:srgbClr val="0070C0"/>
      </a:accent1>
      <a:accent2>
        <a:srgbClr val="FF0000"/>
      </a:accent2>
      <a:accent3>
        <a:srgbClr val="00B050"/>
      </a:accent3>
      <a:accent4>
        <a:srgbClr val="FFFF00"/>
      </a:accent4>
      <a:accent5>
        <a:srgbClr val="AAE2CA"/>
      </a:accent5>
      <a:accent6>
        <a:srgbClr val="2D2DB9"/>
      </a:accent6>
      <a:hlink>
        <a:srgbClr val="2D2DB9"/>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otalTime>230863</TotalTime>
  <Words>2613</Words>
  <Application>Microsoft Office PowerPoint</Application>
  <PresentationFormat>Widescreen</PresentationFormat>
  <Paragraphs>696</Paragraphs>
  <Slides>27</Slides>
  <Notes>15</Notes>
  <HiddenSlides>0</HiddenSlides>
  <MMClips>0</MMClips>
  <ScaleCrop>false</ScaleCrop>
  <HeadingPairs>
    <vt:vector size="8" baseType="variant">
      <vt:variant>
        <vt:lpstr>Fonts Used</vt:lpstr>
      </vt:variant>
      <vt:variant>
        <vt:i4>5</vt:i4>
      </vt:variant>
      <vt:variant>
        <vt:lpstr>Theme</vt:lpstr>
      </vt:variant>
      <vt:variant>
        <vt:i4>2</vt:i4>
      </vt:variant>
      <vt:variant>
        <vt:lpstr>Embedded OLE Servers</vt:lpstr>
      </vt:variant>
      <vt:variant>
        <vt:i4>1</vt:i4>
      </vt:variant>
      <vt:variant>
        <vt:lpstr>Slide Titles</vt:lpstr>
      </vt:variant>
      <vt:variant>
        <vt:i4>27</vt:i4>
      </vt:variant>
    </vt:vector>
  </HeadingPairs>
  <TitlesOfParts>
    <vt:vector size="35" baseType="lpstr">
      <vt:lpstr>Arial</vt:lpstr>
      <vt:lpstr>Arial Narrow</vt:lpstr>
      <vt:lpstr>Calibri</vt:lpstr>
      <vt:lpstr>Tahoma</vt:lpstr>
      <vt:lpstr>Times New Roman</vt:lpstr>
      <vt:lpstr>Default Design</vt:lpstr>
      <vt:lpstr>Custom Design</vt:lpstr>
      <vt:lpstr>Document</vt:lpstr>
      <vt:lpstr>802.11 Working Group Opening Report September 2024</vt:lpstr>
      <vt:lpstr>Introduction</vt:lpstr>
      <vt:lpstr>M1.3 Meeting Decorum</vt:lpstr>
      <vt:lpstr>M2.2.1 Summary of Liaisons </vt:lpstr>
      <vt:lpstr>M2.3 Recent and anticipated 802 EC actions</vt:lpstr>
      <vt:lpstr>M2.3 IEEE SA Standards Board (SASB)</vt:lpstr>
      <vt:lpstr>M3.1 802.11 Working Group Session Documents</vt:lpstr>
      <vt:lpstr>M3.2 Joint meetings and Reciprocal Credit</vt:lpstr>
      <vt:lpstr>M3.2 802.18 details</vt:lpstr>
      <vt:lpstr>M3.2 802.19 details</vt:lpstr>
      <vt:lpstr>M3.2 Other 802 WG meetings</vt:lpstr>
      <vt:lpstr>M4.1.1/W2.6 IEEE 802.11 Groups </vt:lpstr>
      <vt:lpstr>M4.1.2 /W2.6 PAR Expiration/Renewal Schedule</vt:lpstr>
      <vt:lpstr>M4.1.3 /W2.6 802.11 WG Appointed positions</vt:lpstr>
      <vt:lpstr>M4.1.3 /W2.6 Officers</vt:lpstr>
      <vt:lpstr>M4.1.4 /W2.6 IEEE 802.11 Revisions</vt:lpstr>
      <vt:lpstr>M4.1.4 /W2.6 IEEE 802.11 Standards Pipeline</vt:lpstr>
      <vt:lpstr>M4.1.5 /W2.6 Summary of ballots and comment collections</vt:lpstr>
      <vt:lpstr>M4.1.6 /W2.6 Current Membership Status</vt:lpstr>
      <vt:lpstr>PowerPoint Presentation</vt:lpstr>
      <vt:lpstr>Members by affiliation</vt:lpstr>
      <vt:lpstr>Attendance by subgroup (July to September)</vt:lpstr>
      <vt:lpstr>M6.1 Announcements: 2024 September Designation of Individual experts</vt:lpstr>
      <vt:lpstr>M6.1 Announcements: IEEE elections</vt:lpstr>
      <vt:lpstr>Additional Reference material</vt:lpstr>
      <vt:lpstr> Comment Resolution Resources</vt:lpstr>
      <vt:lpstr> Motion and other templates</vt:lpstr>
    </vt:vector>
  </TitlesOfParts>
  <Company>HP Enterprise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 WG Opening Report</dc:title>
  <dc:creator>robert.stacey@intel.com</dc:creator>
  <cp:keywords>September 2024</cp:keywords>
  <cp:lastModifiedBy>Stacey, Robert</cp:lastModifiedBy>
  <cp:revision>2587</cp:revision>
  <cp:lastPrinted>1998-02-10T13:28:06Z</cp:lastPrinted>
  <dcterms:created xsi:type="dcterms:W3CDTF">1998-02-10T13:07:52Z</dcterms:created>
  <dcterms:modified xsi:type="dcterms:W3CDTF">2024-09-09T17:57:48Z</dcterms:modified>
  <cp:category>Robert Stacey, Intel</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59ef7ea6-7660-4976-a5e3-adea9f669c32</vt:lpwstr>
  </property>
  <property fmtid="{D5CDD505-2E9C-101B-9397-08002B2CF9AE}" pid="3" name="CTP_TimeStamp">
    <vt:lpwstr>2018-09-10 22:21:28Z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