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38" r:id="rId20"/>
    <p:sldId id="1439" r:id="rId21"/>
    <p:sldId id="1440" r:id="rId22"/>
    <p:sldId id="1437" r:id="rId23"/>
    <p:sldId id="1421"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85024720"/>
        <c:axId val="1485027440"/>
      </c:barChart>
      <c:catAx>
        <c:axId val="1485024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85027440"/>
        <c:crosses val="autoZero"/>
        <c:auto val="1"/>
        <c:lblAlgn val="ctr"/>
        <c:lblOffset val="100"/>
        <c:noMultiLvlLbl val="0"/>
      </c:catAx>
      <c:valAx>
        <c:axId val="1485027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85024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2024-08-01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46644040"/>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24/1349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Henry Ptasinski (Element78 Communications LLC)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Replay Counter Signaling for Protected Sensing Frames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24/1348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Pei Zhou (TCL)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SA1 comment resolution for sensing capabilities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24/1069</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Narengerile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Initial SA ballot comments - DMG comments Part 2</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a:spcAft>
                          <a:spcPts val="0"/>
                        </a:spcAft>
                      </a:pPr>
                      <a:r>
                        <a:rPr lang="en-US" sz="1200" kern="1200" dirty="0">
                          <a:solidFill>
                            <a:schemeClr val="tx1"/>
                          </a:solidFill>
                          <a:latin typeface="+mn-lt"/>
                          <a:ea typeface="+mn-ea"/>
                          <a:cs typeface="+mn-cs"/>
                        </a:rPr>
                        <a:t>24/1352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err="1">
                          <a:solidFill>
                            <a:schemeClr val="tx1"/>
                          </a:solidFill>
                          <a:latin typeface="+mn-lt"/>
                          <a:ea typeface="+mn-ea"/>
                          <a:cs typeface="+mn-cs"/>
                        </a:rPr>
                        <a:t>Zhuqing</a:t>
                      </a:r>
                      <a:r>
                        <a:rPr lang="en-US" sz="1200" kern="1200" dirty="0">
                          <a:solidFill>
                            <a:schemeClr val="tx1"/>
                          </a:solidFill>
                          <a:latin typeface="+mn-lt"/>
                          <a:ea typeface="+mn-ea"/>
                          <a:cs typeface="+mn-cs"/>
                        </a:rPr>
                        <a:t> Tang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Initial SA Ballot Comment Resolutions for CID 6018</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15 mins</a:t>
                      </a:r>
                      <a:endParaRPr lang="zh-CN" altLang="en-US" sz="1200" kern="120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r>
                        <a:rPr lang="en-US" sz="1200" kern="1200" dirty="0">
                          <a:solidFill>
                            <a:schemeClr val="tx1"/>
                          </a:solidFill>
                          <a:latin typeface="+mn-lt"/>
                          <a:ea typeface="+mn-ea"/>
                          <a:cs typeface="+mn-cs"/>
                        </a:rPr>
                        <a:t>24/1353</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err="1">
                          <a:solidFill>
                            <a:schemeClr val="tx1"/>
                          </a:solidFill>
                          <a:latin typeface="+mn-lt"/>
                          <a:ea typeface="+mn-ea"/>
                          <a:cs typeface="+mn-cs"/>
                        </a:rPr>
                        <a:t>Zhuqing</a:t>
                      </a:r>
                      <a:r>
                        <a:rPr lang="en-US" sz="1200" kern="1200" dirty="0">
                          <a:solidFill>
                            <a:schemeClr val="tx1"/>
                          </a:solidFill>
                          <a:latin typeface="+mn-lt"/>
                          <a:ea typeface="+mn-ea"/>
                          <a:cs typeface="+mn-cs"/>
                        </a:rPr>
                        <a:t> Tang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Initial SA Ballot Comment Resolutions for OST</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65.2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135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4478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151604</TotalTime>
  <Words>2992</Words>
  <Application>Microsoft Office PowerPoint</Application>
  <PresentationFormat>宽屏</PresentationFormat>
  <Paragraphs>519</Paragraphs>
  <Slides>24</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24</vt:i4>
      </vt:variant>
    </vt:vector>
  </HeadingPairs>
  <TitlesOfParts>
    <vt:vector size="3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719</cp:revision>
  <cp:lastPrinted>2014-11-04T15:04:57Z</cp:lastPrinted>
  <dcterms:created xsi:type="dcterms:W3CDTF">2007-04-17T18:10:23Z</dcterms:created>
  <dcterms:modified xsi:type="dcterms:W3CDTF">2024-08-02T02:21:08Z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