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96" r:id="rId17"/>
    <p:sldId id="1427" r:id="rId18"/>
    <p:sldId id="897" r:id="rId19"/>
    <p:sldId id="1438" r:id="rId20"/>
    <p:sldId id="1439" r:id="rId21"/>
    <p:sldId id="1440" r:id="rId22"/>
    <p:sldId id="1437" r:id="rId23"/>
    <p:sldId id="1421"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a:solidFill>
                  <a:schemeClr val="tx1"/>
                </a:solidFill>
              </a:rPr>
              <a:t>802.11-24/1356r0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August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June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2024-08-01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August 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endParaRPr lang="en-US" altLang="en-US" sz="1400" dirty="0"/>
          </a:p>
          <a:p>
            <a:pPr algn="just"/>
            <a:r>
              <a:rPr lang="en-US" altLang="en-US" sz="1400" dirty="0">
                <a:solidFill>
                  <a:srgbClr val="0000FF"/>
                </a:solidFill>
              </a:rPr>
              <a:t>Initial SA Ballot (D4.0) CR Status</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89996005"/>
              </p:ext>
            </p:extLst>
          </p:nvPr>
        </p:nvGraphicFramePr>
        <p:xfrm>
          <a:off x="3429000" y="1600200"/>
          <a:ext cx="8305801" cy="152134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24/1349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a:solidFill>
                            <a:schemeClr val="tx1"/>
                          </a:solidFill>
                          <a:latin typeface="+mn-lt"/>
                          <a:ea typeface="+mn-ea"/>
                          <a:cs typeface="+mn-cs"/>
                        </a:rPr>
                        <a:t>Henry Ptasinski (Element78 Communications LLC)</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Replay Counter Signaling for Protected Sensing Frames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24/1348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Pei Zhou (TCL)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SA1 comment resolution for sensing capabilities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24/1069</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Narengerile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Initial SA ballot comments - DMG comments Part 2</a:t>
                      </a:r>
                      <a:endParaRPr lang="zh-CN" altLang="en-US"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65.2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135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557631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28065562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July 	  30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0690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3049316158"/>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155478833"/>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4478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151573</TotalTime>
  <Words>2947</Words>
  <Application>Microsoft Office PowerPoint</Application>
  <PresentationFormat>宽屏</PresentationFormat>
  <Paragraphs>507</Paragraphs>
  <Slides>24</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June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716</cp:revision>
  <cp:lastPrinted>2014-11-04T15:04:57Z</cp:lastPrinted>
  <dcterms:created xsi:type="dcterms:W3CDTF">2007-04-17T18:10:23Z</dcterms:created>
  <dcterms:modified xsi:type="dcterms:W3CDTF">2024-08-01T02:58:11Z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(3)RLSrUeMrwabilrhcybp58DVOVesxFz5XjzIMBac6gDanwc8iAc2Cm/+U4OMy0ueoTX0DiY08
+HkhIs+eltIAqIIewnqINblhhHM0HRVOZlPgqZ4uXQxHFy4jMHFBn31qtunF5e1q22aiMV9T
8SOcSNT7Sz56Bz7dvFmWIV12mhd6gb8/7WHSAG07EpbqFyrJqUuFjzFIkcSSgTLC7nObTQCC
elbAQJ3+a04pVVsHQy</vt:lpwstr>
  </property>
  <property fmtid="{D5CDD505-2E9C-101B-9397-08002B2CF9AE}" pid="27" name="_2015_ms_pID_7253431">
    <vt:lpwstr>PeIJfAOzcuitdd9+eJqTNv15p5cg2aJGGKQNZBFIwZVvjDLWjLF68y
IRJFh22c1+qGa0xFi9m89sqbmygNldul9bron4c6CQB/hl+Z81pw+wHXVlq3DYj8tvPEwKwh
bCkCm06C5vRlieZnnyDPOwE0C9A2pm5S10uoYPj1LHw/Y2UOBlr3OpsiHoW7FVkLCYys9Xvs
J295RVztl4kJ5HOLzKLSywqdl31epn9qVAlY</vt:lpwstr>
  </property>
  <property fmtid="{D5CDD505-2E9C-101B-9397-08002B2CF9AE}" pid="28" name="_2015_ms_pID_7253432">
    <vt:lpwstr>nUQbJdQuD+YIQ9e2+KXOFKg=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