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7"/>
  </p:notesMasterIdLst>
  <p:handoutMasterIdLst>
    <p:handoutMasterId r:id="rId28"/>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9" r:id="rId18"/>
    <p:sldId id="2397" r:id="rId19"/>
    <p:sldId id="2398" r:id="rId20"/>
    <p:sldId id="2396" r:id="rId21"/>
    <p:sldId id="2395" r:id="rId22"/>
    <p:sldId id="2394" r:id="rId23"/>
    <p:sldId id="2374"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6" d="100"/>
          <a:sy n="106" d="100"/>
        </p:scale>
        <p:origin x="1668"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D849B3E-0DB8-42BF-B791-512E542B6502}"/>
    <pc:docChg chg="modMainMaster">
      <pc:chgData name="Ansley, Carol (CCI-Atlanta)" userId="cbcdc21a-90c4-4b2f-81f7-da4165205229" providerId="ADAL" clId="{CD849B3E-0DB8-42BF-B791-512E542B6502}" dt="2024-09-04T16:01:00.602" v="1" actId="20577"/>
      <pc:docMkLst>
        <pc:docMk/>
      </pc:docMkLst>
      <pc:sldMasterChg chg="modSp mod">
        <pc:chgData name="Ansley, Carol (CCI-Atlanta)" userId="cbcdc21a-90c4-4b2f-81f7-da4165205229" providerId="ADAL" clId="{CD849B3E-0DB8-42BF-B791-512E542B6502}" dt="2024-09-04T16:01:00.602" v="1" actId="20577"/>
        <pc:sldMasterMkLst>
          <pc:docMk/>
          <pc:sldMasterMk cId="0" sldId="2147483648"/>
        </pc:sldMasterMkLst>
        <pc:spChg chg="mod">
          <ac:chgData name="Ansley, Carol (CCI-Atlanta)" userId="cbcdc21a-90c4-4b2f-81f7-da4165205229" providerId="ADAL" clId="{CD849B3E-0DB8-42BF-B791-512E542B6502}" dt="2024-09-04T16:01:00.602"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9/4/2024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4/1354r9</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2024-09-03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September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HI Interim Meetings: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Monday (PM2) – Jarkko (2 submissions), Po-Kai (1 submission), Phil (1 submission)</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Tuesday (PM1) – Carol Ansley (24/1511r0, 24/796r1)</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Tuesday (PM2, AM2 requested) – Antonio (1 submission), Julien (1 submission)</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Wednesday (PM2, AM requested) – Stephane 1162r1,</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Thursday (PM2) – Phil (1 submission)</a:t>
            </a: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24/1304r3 – presented partially</a:t>
            </a:r>
          </a:p>
          <a:p>
            <a:pPr marL="285750" lvl="1"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		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24/1418r0 – SP run</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24/1426r0 – SP run</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24/1429r0 – SP (not run)</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24/1291r2 – missed in Montreal motion (</a:t>
            </a:r>
            <a:r>
              <a:rPr lang="pt-BR" sz="1400" spc="-1" dirty="0">
                <a:latin typeface="Times New Roman" panose="02020603050405020304" pitchFamily="18" charset="0"/>
                <a:cs typeface="Times New Roman" panose="02020603050405020304" pitchFamily="18" charset="0"/>
              </a:rPr>
              <a:t>1362, 1363, 1364, 1365, 1366</a:t>
            </a:r>
            <a:r>
              <a:rPr lang="en-US" sz="1400" spc="-1" dirty="0">
                <a:latin typeface="Times New Roman" panose="02020603050405020304" pitchFamily="18" charset="0"/>
                <a:cs typeface="Times New Roman" panose="02020603050405020304" pitchFamily="18" charset="0"/>
                <a:sym typeface="Arial"/>
              </a:rPr>
              <a:t>), SP run to correct</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424081520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28,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Discuss HI Interim slots – Carol to send mail asking to move Tues PM2 and Wed PM2 to earlier slots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24/1128r31128r3 – SP completed</a:t>
            </a:r>
          </a:p>
          <a:p>
            <a:pPr marL="285750" lvl="1"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Jerome Henry – follow up</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24/1397r1 – SP completed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24/1402r1 – SP completed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24/1418r0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24/1426r0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24/1429r0 - presented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47518121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21,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24/1128r2 – new; presented, SP next call</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24/1371r1 –follow-up; presented,  SP unanimous approve</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24/1397r1 – new; presented, SP next call</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24/1402r1 – new; presented, SP next call</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5388834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14,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–straw poll run</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24/1371r1 – presented with follow-up for another day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24/1397r0 - new</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24/1402r0 - new</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24/1128r0 - new</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96375164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( 12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completed presentation and straw poll</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postponed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24/1371r0 - presented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08782145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31,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7,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62977436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19335</TotalTime>
  <Words>2393</Words>
  <Application>Microsoft Office PowerPoint</Application>
  <PresentationFormat>On-screen Show (4:3)</PresentationFormat>
  <Paragraphs>276</Paragraphs>
  <Slides>22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September 4, 2024 </vt:lpstr>
      <vt:lpstr>TGbi Agenda – August 28, 2024 </vt:lpstr>
      <vt:lpstr>TGbi Agenda – August 21, 2024 </vt:lpstr>
      <vt:lpstr>TGbi Agenda – August 14, 2024 </vt:lpstr>
      <vt:lpstr>TGbi Agenda – August 7, 2024 </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281</cp:revision>
  <dcterms:modified xsi:type="dcterms:W3CDTF">2024-09-04T16:01:10Z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