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7"/>
  </p:notesMasterIdLst>
  <p:handoutMasterIdLst>
    <p:handoutMasterId r:id="rId28"/>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9" r:id="rId18"/>
    <p:sldId id="2397" r:id="rId19"/>
    <p:sldId id="2398" r:id="rId20"/>
    <p:sldId id="2396" r:id="rId21"/>
    <p:sldId id="2395" r:id="rId22"/>
    <p:sldId id="2394" r:id="rId23"/>
    <p:sldId id="2374" r:id="rId24"/>
    <p:sldId id="293" r:id="rId25"/>
    <p:sldId id="267" r:id="rId2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8" autoAdjust="0"/>
    <p:restoredTop sz="96786"/>
  </p:normalViewPr>
  <p:slideViewPr>
    <p:cSldViewPr snapToGrid="0" snapToObjects="1">
      <p:cViewPr varScale="1">
        <p:scale>
          <a:sx n="106" d="100"/>
          <a:sy n="106" d="100"/>
        </p:scale>
        <p:origin x="1668" y="96"/>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255A5827-DFCD-43E9-A3B9-B5A5C8FBBAB4}"/>
    <pc:docChg chg="custSel modSld">
      <pc:chgData name="Ansley, Carol (CCI-Atlanta)" userId="cbcdc21a-90c4-4b2f-81f7-da4165205229" providerId="ADAL" clId="{255A5827-DFCD-43E9-A3B9-B5A5C8FBBAB4}" dt="2024-09-03T22:00:05.117" v="192" actId="14100"/>
      <pc:docMkLst>
        <pc:docMk/>
      </pc:docMkLst>
      <pc:sldChg chg="modSp mod">
        <pc:chgData name="Ansley, Carol (CCI-Atlanta)" userId="cbcdc21a-90c4-4b2f-81f7-da4165205229" providerId="ADAL" clId="{255A5827-DFCD-43E9-A3B9-B5A5C8FBBAB4}" dt="2024-09-03T21:53:13.391" v="16" actId="20577"/>
        <pc:sldMkLst>
          <pc:docMk/>
          <pc:sldMk cId="0" sldId="256"/>
        </pc:sldMkLst>
        <pc:spChg chg="mod">
          <ac:chgData name="Ansley, Carol (CCI-Atlanta)" userId="cbcdc21a-90c4-4b2f-81f7-da4165205229" providerId="ADAL" clId="{255A5827-DFCD-43E9-A3B9-B5A5C8FBBAB4}" dt="2024-09-03T21:53:13.391" v="16" actId="20577"/>
          <ac:spMkLst>
            <pc:docMk/>
            <pc:sldMk cId="0" sldId="256"/>
            <ac:spMk id="53" creationId="{00000000-0000-0000-0000-000000000000}"/>
          </ac:spMkLst>
        </pc:spChg>
        <pc:spChg chg="mod">
          <ac:chgData name="Ansley, Carol (CCI-Atlanta)" userId="cbcdc21a-90c4-4b2f-81f7-da4165205229" providerId="ADAL" clId="{255A5827-DFCD-43E9-A3B9-B5A5C8FBBAB4}" dt="2024-09-03T21:53:08.390" v="7" actId="20577"/>
          <ac:spMkLst>
            <pc:docMk/>
            <pc:sldMk cId="0" sldId="256"/>
            <ac:spMk id="54" creationId="{00000000-0000-0000-0000-000000000000}"/>
          </ac:spMkLst>
        </pc:spChg>
      </pc:sldChg>
      <pc:sldChg chg="modSp mod">
        <pc:chgData name="Ansley, Carol (CCI-Atlanta)" userId="cbcdc21a-90c4-4b2f-81f7-da4165205229" providerId="ADAL" clId="{255A5827-DFCD-43E9-A3B9-B5A5C8FBBAB4}" dt="2024-09-03T22:00:05.117" v="192" actId="14100"/>
        <pc:sldMkLst>
          <pc:docMk/>
          <pc:sldMk cId="4240815209" sldId="2399"/>
        </pc:sldMkLst>
        <pc:spChg chg="mod">
          <ac:chgData name="Ansley, Carol (CCI-Atlanta)" userId="cbcdc21a-90c4-4b2f-81f7-da4165205229" providerId="ADAL" clId="{255A5827-DFCD-43E9-A3B9-B5A5C8FBBAB4}" dt="2024-09-03T22:00:05.117" v="192" actId="14100"/>
          <ac:spMkLst>
            <pc:docMk/>
            <pc:sldMk cId="4240815209" sldId="2399"/>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9/3/2024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4/1354r8</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September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2024-09-03</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September 4,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1"/>
            <a:ext cx="8058150" cy="5140859"/>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HI Interim Meetings:</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 </a:t>
            </a:r>
            <a:r>
              <a:rPr lang="en-US" sz="1400" spc="-1" dirty="0">
                <a:latin typeface="Times New Roman" panose="02020603050405020304" pitchFamily="18" charset="0"/>
                <a:cs typeface="Times New Roman" panose="02020603050405020304" pitchFamily="18" charset="0"/>
              </a:rPr>
              <a:t>Monday (PM2)</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Tuesday (PM1) – Carol Ansley (24/1511r0, 24/796r1)</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Tuesday (PM2, AM2 requested)</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Wednesday (PM2, AM requested)</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Thursday (PM2)</a:t>
            </a: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 Hawkes - </a:t>
            </a:r>
          </a:p>
          <a:p>
            <a:pPr marL="1200150" lvl="2" indent="-28575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24/1304r2 – presented partially</a:t>
            </a:r>
          </a:p>
          <a:p>
            <a:pPr marL="285750" lvl="1"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		Jerome Henry – follow up</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24/1418r0 – SP</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24/1426r0 – SP</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24/1429r0 - SP</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424081520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August 28,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Discuss HI Interim slots – Carol to send mail asking to move Tues PM2 and Wed PM2 to earlier slots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24/1128r31128r3 – SP completed</a:t>
            </a:r>
          </a:p>
          <a:p>
            <a:pPr marL="285750" lvl="1"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Jerome Henry – follow up</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24/1397r1 – SP completed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24/1402r1 – SP completed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24/1418r0 – presented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24/1426r0 – presented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24/1429r0 - presented</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24/1304r2 – presented partially</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347518121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August 21,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(12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 </a:t>
            </a:r>
            <a:r>
              <a:rPr lang="en-US" sz="1400" spc="-1" dirty="0">
                <a:latin typeface="Times New Roman" panose="02020603050405020304" pitchFamily="18" charset="0"/>
                <a:cs typeface="Times New Roman" panose="02020603050405020304" pitchFamily="18" charset="0"/>
              </a:rPr>
              <a:t>August 28, September 4</a:t>
            </a:r>
            <a:endParaRPr lang="en-US" sz="1400" spc="-1" dirty="0">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Huang</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24/1128r2 – new; presented, SP next call</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Jerome Henry – follow up</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24/1371r1 –follow-up; presented,  SP unanimous approve</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24/1397r1 – new; presented, SP next call</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24/1402r1 – new; presented, SP next call</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75388834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August 14,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(11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 – follow up</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24/1359r0 –straw poll run</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24/1371r1 – presented with follow-up for another day</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24/1397r0 - new</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24/1402r0 - new</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24/1304r2 – presented partially</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24/1128r0 - new</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96375164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August 7,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( 12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14,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1121r0 – completed presentation and straw poll</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postponed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1304r1</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24/1359r0 - presented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24/1371r0 - presented</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4087821458"/>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July 31,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(9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Okan Mutgan acting secretary for this meeting</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7, 14,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1121r0 – presented, but not quite finished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1181r2 – presented and straw poll</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62977436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July/August Teleconference 2024</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Props1.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docProps/app.xml><?xml version="1.0" encoding="utf-8"?>
<Properties xmlns="http://schemas.openxmlformats.org/officeDocument/2006/extended-properties" xmlns:vt="http://schemas.openxmlformats.org/officeDocument/2006/docPropsVTypes">
  <Template/>
  <TotalTime>19214</TotalTime>
  <Words>2329</Words>
  <Application>Microsoft Office PowerPoint</Application>
  <PresentationFormat>On-screen Show (4:3)</PresentationFormat>
  <Paragraphs>275</Paragraphs>
  <Slides>22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22</vt:i4>
      </vt:variant>
    </vt:vector>
  </HeadingPairs>
  <TitlesOfParts>
    <vt:vector size="33"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September 4, 2024 </vt:lpstr>
      <vt:lpstr>TGbi Agenda – August 28, 2024 </vt:lpstr>
      <vt:lpstr>TGbi Agenda – August 21, 2024 </vt:lpstr>
      <vt:lpstr>TGbi Agenda – August 14, 2024 </vt:lpstr>
      <vt:lpstr>TGbi Agenda – August 7, 2024 </vt:lpstr>
      <vt:lpstr>TGbi Agenda – July 31,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280</cp:revision>
  <dcterms:modified xsi:type="dcterms:W3CDTF">2024-09-03T22:00:08Z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