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6"/>
  </p:notesMasterIdLst>
  <p:handoutMasterIdLst>
    <p:handoutMasterId r:id="rId27"/>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397" r:id="rId18"/>
    <p:sldId id="2398" r:id="rId19"/>
    <p:sldId id="2396" r:id="rId20"/>
    <p:sldId id="2395" r:id="rId21"/>
    <p:sldId id="2394" r:id="rId22"/>
    <p:sldId id="2374" r:id="rId23"/>
    <p:sldId id="293" r:id="rId24"/>
    <p:sldId id="267" r:id="rId2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8" autoAdjust="0"/>
    <p:restoredTop sz="96786"/>
  </p:normalViewPr>
  <p:slideViewPr>
    <p:cSldViewPr snapToGrid="0" snapToObjects="1">
      <p:cViewPr varScale="1">
        <p:scale>
          <a:sx n="124" d="100"/>
          <a:sy n="124" d="100"/>
        </p:scale>
        <p:origin x="2208" y="168"/>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6"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5" y="1476077"/>
        <a:ext cx="5148508" cy="1161925"/>
      </dsp:txXfrm>
    </dsp:sp>
    <dsp:sp modelId="{3EAB7F97-7588-C94B-9C7B-EB77FE124974}">
      <dsp:nvSpPr>
        <dsp:cNvPr id="0" name=""/>
        <dsp:cNvSpPr/>
      </dsp:nvSpPr>
      <dsp:spPr>
        <a:xfrm>
          <a:off x="1165752"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1" y="2916005"/>
        <a:ext cx="5148508" cy="1161925"/>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8/21/24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223284"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August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4/1354r7</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August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t>:</a:t>
            </a:r>
            <a:r>
              <a:rPr b="0"/>
              <a:t> </a:t>
            </a:r>
            <a:r>
              <a:rPr lang="en-US"/>
              <a:t>2024-08-21</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August 28,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latin typeface="Times New Roman" panose="02020603050405020304" pitchFamily="18" charset="0"/>
                <a:cs typeface="Times New Roman" panose="02020603050405020304" pitchFamily="18" charset="0"/>
                <a:sym typeface="Times New Roman"/>
              </a:rPr>
              <a:t> </a:t>
            </a:r>
            <a:r>
              <a:rPr lang="en-US" sz="1400" spc="-1" dirty="0">
                <a:latin typeface="Times New Roman" panose="02020603050405020304" pitchFamily="18" charset="0"/>
                <a:cs typeface="Times New Roman" panose="02020603050405020304" pitchFamily="18" charset="0"/>
              </a:rPr>
              <a:t>September 4</a:t>
            </a:r>
            <a:endParaRPr lang="en-US" sz="1400" spc="-1" dirty="0">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Po-Kai Huang</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24/1128r2 – SP </a:t>
            </a:r>
          </a:p>
          <a:p>
            <a:pPr marL="285750" lvl="1"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		Jerome Henry – follow up</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24/1397r1 – SP</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24/1402r1 – SP</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24/1418</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Phil Hawkes - </a:t>
            </a:r>
          </a:p>
          <a:p>
            <a:pPr marL="1200150" lvl="2" indent="-28575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24/1304r2 – presented partially</a:t>
            </a: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47518121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August 21,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(12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latin typeface="Times New Roman" panose="02020603050405020304" pitchFamily="18" charset="0"/>
                <a:cs typeface="Times New Roman" panose="02020603050405020304" pitchFamily="18" charset="0"/>
                <a:sym typeface="Times New Roman"/>
              </a:rPr>
              <a:t> </a:t>
            </a:r>
            <a:r>
              <a:rPr lang="en-US" sz="1400" spc="-1" dirty="0">
                <a:latin typeface="Times New Roman" panose="02020603050405020304" pitchFamily="18" charset="0"/>
                <a:cs typeface="Times New Roman" panose="02020603050405020304" pitchFamily="18" charset="0"/>
              </a:rPr>
              <a:t>August 28, September 4</a:t>
            </a:r>
            <a:endParaRPr lang="en-US" sz="1400" spc="-1" dirty="0">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Po-Kai Huang</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24/1128r2 – new; presented, SP next call</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Jerome Henry – follow up</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24/1371r1 –follow-up; presented,  SP unanimous approve</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24/1397r1 – new; presented, SP next call</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24/1402r1 – new; presented, SP next call</a:t>
            </a: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75388834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August 14,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(11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400" spc="-1" dirty="0">
                <a:solidFill>
                  <a:schemeClr val="bg1">
                    <a:lumMod val="50000"/>
                  </a:schemeClr>
                </a:solidFill>
                <a:latin typeface="Times New Roman" panose="02020603050405020304" pitchFamily="18" charset="0"/>
                <a:cs typeface="Times New Roman" panose="02020603050405020304" pitchFamily="18" charset="0"/>
              </a:rPr>
              <a:t>August 21, 28, September 4</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Jerome Henry – follow up</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24/1359r0 –straw poll run</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24/1371r1 – presented with follow-up for another day</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24/1397r0 - new</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24/1402r0 - new</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 </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24/1304r2 – presented partially</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24/1128r0 - new</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196375164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August 7,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( 12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400" spc="-1" dirty="0">
                <a:solidFill>
                  <a:schemeClr val="bg1">
                    <a:lumMod val="50000"/>
                  </a:schemeClr>
                </a:solidFill>
                <a:latin typeface="Times New Roman" panose="02020603050405020304" pitchFamily="18" charset="0"/>
                <a:cs typeface="Times New Roman" panose="02020603050405020304" pitchFamily="18" charset="0"/>
              </a:rPr>
              <a:t>August  14, 21, 28, September 4</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1121r0 – completed presentation and straw poll</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 postponed</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1304r1</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Jerome Henry</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24/1359r0 - presented</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24/1371r0 - presented</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408782145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July 31,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(9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Okan Mutgan acting secretary for this meeting</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400" spc="-1" dirty="0">
                <a:solidFill>
                  <a:schemeClr val="bg1">
                    <a:lumMod val="50000"/>
                  </a:schemeClr>
                </a:solidFill>
                <a:latin typeface="Times New Roman" panose="02020603050405020304" pitchFamily="18" charset="0"/>
                <a:cs typeface="Times New Roman" panose="02020603050405020304" pitchFamily="18" charset="0"/>
              </a:rPr>
              <a:t>August 7, 14, 21, 28, September 4</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1121r0 – presented, but not quite finished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1181r2 – presented and straw poll</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62977436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July/August Teleconference 2024</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2.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3.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19062</TotalTime>
  <Words>2206</Words>
  <Application>Microsoft Macintosh PowerPoint</Application>
  <PresentationFormat>On-screen Show (4:3)</PresentationFormat>
  <Paragraphs>246</Paragraphs>
  <Slides>21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Arial Unicode MS</vt: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August 28, 2024 </vt:lpstr>
      <vt:lpstr>TGbi Agenda – August 21, 2024 </vt:lpstr>
      <vt:lpstr>TGbi Agenda – August 14, 2024 </vt:lpstr>
      <vt:lpstr>TGbi Agenda – August 7, 2024 </vt:lpstr>
      <vt:lpstr>TGbi Agenda – July 31,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Jerome Henry (jerhenry)</cp:lastModifiedBy>
  <cp:revision>279</cp:revision>
  <dcterms:modified xsi:type="dcterms:W3CDTF">2024-08-21T16:04:55Z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