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handoutMasterIdLst>
    <p:handoutMasterId r:id="rId27"/>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7" r:id="rId18"/>
    <p:sldId id="2398" r:id="rId19"/>
    <p:sldId id="2396" r:id="rId20"/>
    <p:sldId id="2395" r:id="rId21"/>
    <p:sldId id="2394" r:id="rId22"/>
    <p:sldId id="2374"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24" d="100"/>
          <a:sy n="124" d="100"/>
        </p:scale>
        <p:origin x="2208" y="16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8/21/24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4/1354r7</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August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a:t>2024-08-21</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August 28,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24/1128r2 – SP </a:t>
            </a:r>
          </a:p>
          <a:p>
            <a:pPr marL="285750" lvl="1"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		Jerome Henry – follow up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24/1397r1 – SP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24/1402r1 – SP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24/1418</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24/1304r2 – presented partially</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47518121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August 21,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(12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August 28, 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24/1128r2 – new; presented, SP next call</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Jerome Henry – follow up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24/1371r1 –follow-up; presented,  SP unanimous approve</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24/1397r1 – new; presented, SP next call</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24/1402r1 – new; presented, SP next call</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75388834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14,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(11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 follow up</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24/1359r0 –straw poll run</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24/1371r1 – presented with follow-up for another day</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24/1397r0 - new</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24/1402r0 - new</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24/1304r2 – presented partially</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24/1128r0 - new</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96375164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7,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( 12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completed presentation and straw poll</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postponed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1304r1</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24/1359r0 - presented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24/1371r0 - presented</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08782145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July 31,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(9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Okan Mutgan acting secretary for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7,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presented, but not quite finished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1181r2 – presented and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62977436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July/August Teleconference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19062</TotalTime>
  <Words>2206</Words>
  <Application>Microsoft Macintosh PowerPoint</Application>
  <PresentationFormat>On-screen Show (4:3)</PresentationFormat>
  <Paragraphs>246</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 Unicode MS</vt: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August 28, 2024 </vt:lpstr>
      <vt:lpstr>TGbi Agenda – August 21, 2024 </vt:lpstr>
      <vt:lpstr>TGbi Agenda – August 14, 2024 </vt:lpstr>
      <vt:lpstr>TGbi Agenda – August 7, 2024 </vt:lpstr>
      <vt:lpstr>TGbi Agenda – July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Jerome Henry (jerhenry)</cp:lastModifiedBy>
  <cp:revision>279</cp:revision>
  <dcterms:modified xsi:type="dcterms:W3CDTF">2024-08-21T16:04:55Z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