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5"/>
  </p:notesMasterIdLst>
  <p:handoutMasterIdLst>
    <p:handoutMasterId r:id="rId26"/>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397" r:id="rId18"/>
    <p:sldId id="2396" r:id="rId19"/>
    <p:sldId id="2395" r:id="rId20"/>
    <p:sldId id="2394" r:id="rId21"/>
    <p:sldId id="2374" r:id="rId22"/>
    <p:sldId id="293" r:id="rId23"/>
    <p:sldId id="267" r:id="rId2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786"/>
  </p:normalViewPr>
  <p:slideViewPr>
    <p:cSldViewPr snapToGrid="0" snapToObjects="1">
      <p:cViewPr varScale="1">
        <p:scale>
          <a:sx n="97" d="100"/>
          <a:sy n="97" d="100"/>
        </p:scale>
        <p:origin x="1242" y="84"/>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C3ACB91D-3514-45FF-BD02-D39FD9E0FA43}"/>
    <pc:docChg chg="modSld modMainMaster">
      <pc:chgData name="Ansley, Carol (CCI-Atlanta)" userId="cbcdc21a-90c4-4b2f-81f7-da4165205229" providerId="ADAL" clId="{C3ACB91D-3514-45FF-BD02-D39FD9E0FA43}" dt="2024-08-21T13:21:56.494" v="5" actId="20577"/>
      <pc:docMkLst>
        <pc:docMk/>
      </pc:docMkLst>
      <pc:sldChg chg="modSp mod">
        <pc:chgData name="Ansley, Carol (CCI-Atlanta)" userId="cbcdc21a-90c4-4b2f-81f7-da4165205229" providerId="ADAL" clId="{C3ACB91D-3514-45FF-BD02-D39FD9E0FA43}" dt="2024-08-21T13:21:56.494" v="5" actId="20577"/>
        <pc:sldMkLst>
          <pc:docMk/>
          <pc:sldMk cId="0" sldId="256"/>
        </pc:sldMkLst>
        <pc:spChg chg="mod">
          <ac:chgData name="Ansley, Carol (CCI-Atlanta)" userId="cbcdc21a-90c4-4b2f-81f7-da4165205229" providerId="ADAL" clId="{C3ACB91D-3514-45FF-BD02-D39FD9E0FA43}" dt="2024-08-21T13:21:56.494" v="5" actId="20577"/>
          <ac:spMkLst>
            <pc:docMk/>
            <pc:sldMk cId="0" sldId="256"/>
            <ac:spMk id="54" creationId="{00000000-0000-0000-0000-000000000000}"/>
          </ac:spMkLst>
        </pc:spChg>
      </pc:sldChg>
      <pc:sldMasterChg chg="modSp mod">
        <pc:chgData name="Ansley, Carol (CCI-Atlanta)" userId="cbcdc21a-90c4-4b2f-81f7-da4165205229" providerId="ADAL" clId="{C3ACB91D-3514-45FF-BD02-D39FD9E0FA43}" dt="2024-08-21T13:21:43.409" v="1" actId="20577"/>
        <pc:sldMasterMkLst>
          <pc:docMk/>
          <pc:sldMasterMk cId="0" sldId="2147483648"/>
        </pc:sldMasterMkLst>
        <pc:spChg chg="mod">
          <ac:chgData name="Ansley, Carol (CCI-Atlanta)" userId="cbcdc21a-90c4-4b2f-81f7-da4165205229" providerId="ADAL" clId="{C3ACB91D-3514-45FF-BD02-D39FD9E0FA43}" dt="2024-08-21T13:21:43.409"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8/21/2024</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223284"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August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4/1354r6</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August 2024</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t>:</a:t>
            </a:r>
            <a:r>
              <a:rPr b="0"/>
              <a:t> </a:t>
            </a:r>
            <a:r>
              <a:rPr lang="en-US"/>
              <a:t>2024-08-21</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August 21,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 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Teleconference dates:</a:t>
            </a:r>
          </a:p>
          <a:p>
            <a:pPr lvl="2">
              <a:buClr>
                <a:srgbClr val="000000"/>
              </a:buClr>
              <a:buSzPct val="100000"/>
              <a:buFont typeface="Arial"/>
              <a:buChar char="•"/>
            </a:pPr>
            <a:r>
              <a:rPr lang="en-US" sz="1400" spc="-1" dirty="0">
                <a:latin typeface="Times New Roman" panose="02020603050405020304" pitchFamily="18" charset="0"/>
                <a:cs typeface="Times New Roman" panose="02020603050405020304" pitchFamily="18" charset="0"/>
                <a:sym typeface="Times New Roman"/>
              </a:rPr>
              <a:t> </a:t>
            </a:r>
            <a:r>
              <a:rPr lang="en-US" sz="1400" spc="-1" dirty="0">
                <a:latin typeface="Times New Roman" panose="02020603050405020304" pitchFamily="18" charset="0"/>
                <a:cs typeface="Times New Roman" panose="02020603050405020304" pitchFamily="18" charset="0"/>
              </a:rPr>
              <a:t>August 28, September 4</a:t>
            </a:r>
            <a:endParaRPr lang="en-US" sz="1400" spc="-1" dirty="0">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Jerome Henry – follow up</a:t>
            </a:r>
          </a:p>
          <a:p>
            <a:pPr marL="1200150" lvl="2"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24/1371r1 –follow-up?</a:t>
            </a:r>
          </a:p>
          <a:p>
            <a:pPr marL="1200150" lvl="2"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24/1397r0 - new</a:t>
            </a:r>
          </a:p>
          <a:p>
            <a:pPr marL="1200150" lvl="2"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24/1402r0 - new</a:t>
            </a:r>
          </a:p>
          <a:p>
            <a:pPr lvl="2">
              <a:buNone/>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Phil Hawkes - </a:t>
            </a:r>
          </a:p>
          <a:p>
            <a:pPr marL="1200150" lvl="2"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24/1304r2 – presented partially</a:t>
            </a:r>
          </a:p>
          <a:p>
            <a:pPr lvl="2">
              <a:buNone/>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Po-Kai Huang</a:t>
            </a:r>
          </a:p>
          <a:p>
            <a:pPr marL="1200150" lvl="2" indent="-28575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24/1128r0 - new</a:t>
            </a: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3475181211"/>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August 14, 2024</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(11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Teleconference dates:</a:t>
            </a:r>
          </a:p>
          <a:p>
            <a:pPr lvl="2">
              <a:buClr>
                <a:srgbClr val="000000"/>
              </a:buClr>
              <a:buSzPct val="100000"/>
              <a:buFont typeface="Arial"/>
              <a:buChar cha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rPr>
              <a:t> </a:t>
            </a:r>
            <a:r>
              <a:rPr lang="en-US" sz="1400" spc="-1" dirty="0">
                <a:solidFill>
                  <a:schemeClr val="bg1">
                    <a:lumMod val="50000"/>
                  </a:schemeClr>
                </a:solidFill>
                <a:latin typeface="Times New Roman" panose="02020603050405020304" pitchFamily="18" charset="0"/>
                <a:cs typeface="Times New Roman" panose="02020603050405020304" pitchFamily="18" charset="0"/>
              </a:rPr>
              <a:t>August 21, 28, September 4</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Jerome Henry – follow up</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24/1359r0 –straw poll run</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24/1371r1 – presented with follow-up for another day</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24/1397r0 - new</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24/1402r0 - new</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Phil Hawkes - </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24/1304r2 – presented partially</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24/1128r0 - new</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1963751642"/>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August 7, 2024</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( 12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Teleconference dates:</a:t>
            </a:r>
          </a:p>
          <a:p>
            <a:pPr lvl="2">
              <a:buClr>
                <a:srgbClr val="000000"/>
              </a:buClr>
              <a:buSzPct val="100000"/>
              <a:buFont typeface="Arial"/>
              <a:buChar cha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rPr>
              <a:t> </a:t>
            </a:r>
            <a:r>
              <a:rPr lang="en-US" sz="1400" spc="-1" dirty="0">
                <a:solidFill>
                  <a:schemeClr val="bg1">
                    <a:lumMod val="50000"/>
                  </a:schemeClr>
                </a:solidFill>
                <a:latin typeface="Times New Roman" panose="02020603050405020304" pitchFamily="18" charset="0"/>
                <a:cs typeface="Times New Roman" panose="02020603050405020304" pitchFamily="18" charset="0"/>
              </a:rPr>
              <a:t>August  14, 21, 28, September 4</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1121r0 – completed presentation and straw poll</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Phil Hawkes - postponed</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1304r1</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Jerome Henry</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24/1359r0 - presented</a:t>
            </a:r>
          </a:p>
          <a:p>
            <a:pPr marL="1200150" lvl="2" indent="-28575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24/1371r0 - presented</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4087821458"/>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July 31, 2024</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(9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Okan Mutgan acting secretary for this meeting</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Teleconference dates:</a:t>
            </a:r>
          </a:p>
          <a:p>
            <a:pPr lvl="2">
              <a:buClr>
                <a:srgbClr val="000000"/>
              </a:buClr>
              <a:buSzPct val="100000"/>
              <a:buFont typeface="Arial"/>
              <a:buChar cha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rPr>
              <a:t> </a:t>
            </a:r>
            <a:r>
              <a:rPr lang="en-US" sz="1400" spc="-1" dirty="0">
                <a:solidFill>
                  <a:schemeClr val="bg1">
                    <a:lumMod val="50000"/>
                  </a:schemeClr>
                </a:solidFill>
                <a:latin typeface="Times New Roman" panose="02020603050405020304" pitchFamily="18" charset="0"/>
                <a:cs typeface="Times New Roman" panose="02020603050405020304" pitchFamily="18" charset="0"/>
              </a:rPr>
              <a:t>August 7, 14, 21, 28, September 4</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1121r0 – presented, but not quite finished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1181r2 – presented and straw poll</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629774369"/>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July/August Teleconference 2024</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customXml/itemProps2.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AE4A522-AFED-47CB-AC31-6D753E3D75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18950</TotalTime>
  <Words>2128</Words>
  <Application>Microsoft Office PowerPoint</Application>
  <PresentationFormat>On-screen Show (4:3)</PresentationFormat>
  <Paragraphs>223</Paragraphs>
  <Slides>20</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20</vt:i4>
      </vt:variant>
    </vt:vector>
  </HeadingPairs>
  <TitlesOfParts>
    <vt:vector size="31"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August 21, 2024 </vt:lpstr>
      <vt:lpstr>TGbi Agenda – August 14, 2024 </vt:lpstr>
      <vt:lpstr>TGbi Agenda – August 7, 2024 </vt:lpstr>
      <vt:lpstr>TGbi Agenda – July 31, 2024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275</cp:revision>
  <dcterms:modified xsi:type="dcterms:W3CDTF">2024-08-21T13:22:00Z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ies>
</file>