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6" r:id="rId18"/>
    <p:sldId id="2395" r:id="rId19"/>
    <p:sldId id="2394"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9" d="100"/>
          <a:sy n="109" d="100"/>
        </p:scale>
        <p:origin x="1224" y="114"/>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DB5675E-4A8C-47C5-85DE-96FAF8DA4E33}"/>
    <pc:docChg chg="custSel modSld">
      <pc:chgData name="Ansley, Carol (CCI-Atlanta)" userId="cbcdc21a-90c4-4b2f-81f7-da4165205229" providerId="ADAL" clId="{4DB5675E-4A8C-47C5-85DE-96FAF8DA4E33}" dt="2024-08-14T17:42:38.386" v="114" actId="20577"/>
      <pc:docMkLst>
        <pc:docMk/>
      </pc:docMkLst>
      <pc:sldChg chg="modSp mod">
        <pc:chgData name="Ansley, Carol (CCI-Atlanta)" userId="cbcdc21a-90c4-4b2f-81f7-da4165205229" providerId="ADAL" clId="{4DB5675E-4A8C-47C5-85DE-96FAF8DA4E33}" dt="2024-08-14T17:42:38.386" v="114" actId="20577"/>
        <pc:sldMkLst>
          <pc:docMk/>
          <pc:sldMk cId="1963751642" sldId="2396"/>
        </pc:sldMkLst>
        <pc:spChg chg="mod">
          <ac:chgData name="Ansley, Carol (CCI-Atlanta)" userId="cbcdc21a-90c4-4b2f-81f7-da4165205229" providerId="ADAL" clId="{4DB5675E-4A8C-47C5-85DE-96FAF8DA4E33}" dt="2024-08-14T17:42:38.386" v="114" actId="20577"/>
          <ac:spMkLst>
            <pc:docMk/>
            <pc:sldMk cId="1963751642" sldId="2396"/>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8/14/2024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2024-08-14</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14,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a:t>
            </a:r>
            <a:r>
              <a:rPr lang="en-US" sz="1400" spc="-1">
                <a:latin typeface="Times New Roman" panose="02020603050405020304" pitchFamily="18" charset="0"/>
                <a:cs typeface="Times New Roman" panose="02020603050405020304" pitchFamily="18" charset="0"/>
                <a:sym typeface="Arial"/>
              </a:rPr>
              <a:t>consent (11 </a:t>
            </a:r>
            <a:r>
              <a:rPr lang="en-US" sz="1400" spc="-1" dirty="0">
                <a:latin typeface="Times New Roman" panose="02020603050405020304" pitchFamily="18" charset="0"/>
                <a:cs typeface="Times New Roman" panose="02020603050405020304" pitchFamily="18" charset="0"/>
                <a:sym typeface="Arial"/>
              </a:rPr>
              <a:t>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24/1359r0 –straw poll run</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24/1371r1 – presented with follow-up for another day</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24/1397r0 - new</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24/1402r0 - new</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24/1128r0 - new</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96375164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18949</TotalTime>
  <Words>2062</Words>
  <Application>Microsoft Office PowerPoint</Application>
  <PresentationFormat>On-screen Show (4:3)</PresentationFormat>
  <Paragraphs>201</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274</cp:revision>
  <dcterms:modified xsi:type="dcterms:W3CDTF">2024-08-14T17:42:42Z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