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6" r:id="rId18"/>
    <p:sldId id="2395" r:id="rId19"/>
    <p:sldId id="2394"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7" d="100"/>
          <a:sy n="107" d="100"/>
        </p:scale>
        <p:origin x="119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8/13/2024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2024-08-14</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14,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 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24/1371r0 – presented</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24/1128r0</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96375164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18723</TotalTime>
  <Words>2046</Words>
  <Application>Microsoft Office PowerPoint</Application>
  <PresentationFormat>On-screen Show (4:3)</PresentationFormat>
  <Paragraphs>199</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273</cp:revision>
  <dcterms:modified xsi:type="dcterms:W3CDTF">2024-08-13T14:27:37Z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