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6" r:id="rId18"/>
    <p:sldId id="2395" r:id="rId19"/>
    <p:sldId id="2394"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119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8/7/2024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2024-08-14</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14,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 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96375164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18706</TotalTime>
  <Words>2043</Words>
  <Application>Microsoft Office PowerPoint</Application>
  <PresentationFormat>On-screen Show (4:3)</PresentationFormat>
  <Paragraphs>197</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272</cp:revision>
  <dcterms:modified xsi:type="dcterms:W3CDTF">2024-08-07T16:03:30Z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