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3"/>
  </p:notesMasterIdLst>
  <p:handoutMasterIdLst>
    <p:handoutMasterId r:id="rId24"/>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5" r:id="rId18"/>
    <p:sldId id="2394" r:id="rId19"/>
    <p:sldId id="2374"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07" d="100"/>
          <a:sy n="107" d="100"/>
        </p:scale>
        <p:origin x="1194"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8/7/2024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4/1354r2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July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2024-07-30</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August 7,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 approved by unanimous consent </a:t>
            </a:r>
            <a:r>
              <a:rPr lang="en-US" sz="1400" spc="-1" dirty="0">
                <a:latin typeface="Times New Roman" panose="02020603050405020304" pitchFamily="18" charset="0"/>
                <a:cs typeface="Times New Roman" panose="02020603050405020304" pitchFamily="18" charset="0"/>
                <a:sym typeface="Arial"/>
              </a:rPr>
              <a:t>( 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14, 21,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1121r0 – presented, but not quite finished</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1304r1</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08782145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July 31,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(9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Okan Mutgan acting secretary for this meeting</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7, 14, 21,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1121r0 – presented, but not quite finished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1181r2 – presented and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62977436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July/August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18585</TotalTime>
  <Words>1976</Words>
  <Application>Microsoft Office PowerPoint</Application>
  <PresentationFormat>On-screen Show (4:3)</PresentationFormat>
  <Paragraphs>175</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August 7, 2024 </vt:lpstr>
      <vt:lpstr>TGbi Agenda – July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271</cp:revision>
  <dcterms:modified xsi:type="dcterms:W3CDTF">2024-08-07T14:00:16Z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