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4" r:id="rId18"/>
    <p:sldId id="2374"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07" d="100"/>
          <a:sy n="107" d="100"/>
        </p:scale>
        <p:origin x="119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7A02FF1-85DC-446E-A967-638A8B4963FF}"/>
    <pc:docChg chg="modMainMaster">
      <pc:chgData name="Ansley, Carol (CCI-Atlanta)" userId="cbcdc21a-90c4-4b2f-81f7-da4165205229" providerId="ADAL" clId="{67A02FF1-85DC-446E-A967-638A8B4963FF}" dt="2024-07-31T15:59:12.928" v="1" actId="20577"/>
      <pc:docMkLst>
        <pc:docMk/>
      </pc:docMkLst>
      <pc:sldMasterChg chg="modSp mod">
        <pc:chgData name="Ansley, Carol (CCI-Atlanta)" userId="cbcdc21a-90c4-4b2f-81f7-da4165205229" providerId="ADAL" clId="{67A02FF1-85DC-446E-A967-638A8B4963FF}" dt="2024-07-31T15:59:12.928" v="1" actId="20577"/>
        <pc:sldMasterMkLst>
          <pc:docMk/>
          <pc:sldMasterMk cId="0" sldId="2147483648"/>
        </pc:sldMasterMkLst>
        <pc:spChg chg="mod">
          <ac:chgData name="Ansley, Carol (CCI-Atlanta)" userId="cbcdc21a-90c4-4b2f-81f7-da4165205229" providerId="ADAL" clId="{67A02FF1-85DC-446E-A967-638A8B4963FF}" dt="2024-07-31T15:59:12.92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7/31/2024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2024-07-30</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July 31,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7, 14, 21,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62977436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18583</TotalTime>
  <Words>1920</Words>
  <Application>Microsoft Office PowerPoint</Application>
  <PresentationFormat>On-screen Show (4:3)</PresentationFormat>
  <Paragraphs>157</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270</cp:revision>
  <dcterms:modified xsi:type="dcterms:W3CDTF">2024-07-31T15:59:19Z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