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22"/>
  </p:notesMasterIdLst>
  <p:handoutMasterIdLst>
    <p:handoutMasterId r:id="rId23"/>
  </p:handoutMasterIdLst>
  <p:sldIdLst>
    <p:sldId id="256" r:id="rId5"/>
    <p:sldId id="257" r:id="rId6"/>
    <p:sldId id="258" r:id="rId7"/>
    <p:sldId id="261" r:id="rId8"/>
    <p:sldId id="369" r:id="rId9"/>
    <p:sldId id="370" r:id="rId10"/>
    <p:sldId id="372" r:id="rId11"/>
    <p:sldId id="371" r:id="rId12"/>
    <p:sldId id="262" r:id="rId13"/>
    <p:sldId id="289" r:id="rId14"/>
    <p:sldId id="274" r:id="rId15"/>
    <p:sldId id="283" r:id="rId16"/>
    <p:sldId id="288" r:id="rId17"/>
    <p:sldId id="2394" r:id="rId18"/>
    <p:sldId id="2374" r:id="rId19"/>
    <p:sldId id="293" r:id="rId20"/>
    <p:sldId id="267" r:id="rId21"/>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6786"/>
  </p:normalViewPr>
  <p:slideViewPr>
    <p:cSldViewPr snapToGrid="0" snapToObjects="1">
      <p:cViewPr varScale="1">
        <p:scale>
          <a:sx n="107" d="100"/>
          <a:sy n="107" d="100"/>
        </p:scale>
        <p:origin x="1194" y="102"/>
      </p:cViewPr>
      <p:guideLst/>
    </p:cSldViewPr>
  </p:slideViewPr>
  <p:notesTextViewPr>
    <p:cViewPr>
      <p:scale>
        <a:sx n="1" d="1"/>
        <a:sy n="1" d="1"/>
      </p:scale>
      <p:origin x="0" y="0"/>
    </p:cViewPr>
  </p:notesTextViewPr>
  <p:notesViewPr>
    <p:cSldViewPr snapToGrid="0" snapToObjects="1">
      <p:cViewPr varScale="1">
        <p:scale>
          <a:sx n="81" d="100"/>
          <a:sy n="81" d="100"/>
        </p:scale>
        <p:origin x="321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164183D4-364E-49F5-87D3-1FCF80B095CD}"/>
    <pc:docChg chg="custSel addSld delSld modSld modMainMaster">
      <pc:chgData name="Ansley, Carol (CCI-Atlanta)" userId="cbcdc21a-90c4-4b2f-81f7-da4165205229" providerId="ADAL" clId="{164183D4-364E-49F5-87D3-1FCF80B095CD}" dt="2024-07-30T18:56:36.329" v="127" actId="20577"/>
      <pc:docMkLst>
        <pc:docMk/>
      </pc:docMkLst>
      <pc:sldChg chg="modSp mod">
        <pc:chgData name="Ansley, Carol (CCI-Atlanta)" userId="cbcdc21a-90c4-4b2f-81f7-da4165205229" providerId="ADAL" clId="{164183D4-364E-49F5-87D3-1FCF80B095CD}" dt="2024-07-30T18:19:12.819" v="9" actId="20577"/>
        <pc:sldMkLst>
          <pc:docMk/>
          <pc:sldMk cId="0" sldId="256"/>
        </pc:sldMkLst>
        <pc:spChg chg="mod">
          <ac:chgData name="Ansley, Carol (CCI-Atlanta)" userId="cbcdc21a-90c4-4b2f-81f7-da4165205229" providerId="ADAL" clId="{164183D4-364E-49F5-87D3-1FCF80B095CD}" dt="2024-07-30T18:19:12.819" v="9" actId="20577"/>
          <ac:spMkLst>
            <pc:docMk/>
            <pc:sldMk cId="0" sldId="256"/>
            <ac:spMk id="54" creationId="{00000000-0000-0000-0000-000000000000}"/>
          </ac:spMkLst>
        </pc:spChg>
      </pc:sldChg>
      <pc:sldChg chg="modSp mod">
        <pc:chgData name="Ansley, Carol (CCI-Atlanta)" userId="cbcdc21a-90c4-4b2f-81f7-da4165205229" providerId="ADAL" clId="{164183D4-364E-49F5-87D3-1FCF80B095CD}" dt="2024-07-30T18:19:20.557" v="16" actId="20577"/>
        <pc:sldMkLst>
          <pc:docMk/>
          <pc:sldMk cId="0" sldId="257"/>
        </pc:sldMkLst>
        <pc:spChg chg="mod">
          <ac:chgData name="Ansley, Carol (CCI-Atlanta)" userId="cbcdc21a-90c4-4b2f-81f7-da4165205229" providerId="ADAL" clId="{164183D4-364E-49F5-87D3-1FCF80B095CD}" dt="2024-07-30T18:19:20.557" v="16" actId="20577"/>
          <ac:spMkLst>
            <pc:docMk/>
            <pc:sldMk cId="0" sldId="257"/>
            <ac:spMk id="59" creationId="{00000000-0000-0000-0000-000000000000}"/>
          </ac:spMkLst>
        </pc:spChg>
      </pc:sldChg>
      <pc:sldChg chg="del">
        <pc:chgData name="Ansley, Carol (CCI-Atlanta)" userId="cbcdc21a-90c4-4b2f-81f7-da4165205229" providerId="ADAL" clId="{164183D4-364E-49F5-87D3-1FCF80B095CD}" dt="2024-07-30T18:23:06.807" v="51" actId="47"/>
        <pc:sldMkLst>
          <pc:docMk/>
          <pc:sldMk cId="2332662549" sldId="2373"/>
        </pc:sldMkLst>
      </pc:sldChg>
      <pc:sldChg chg="modSp add mod">
        <pc:chgData name="Ansley, Carol (CCI-Atlanta)" userId="cbcdc21a-90c4-4b2f-81f7-da4165205229" providerId="ADAL" clId="{164183D4-364E-49F5-87D3-1FCF80B095CD}" dt="2024-07-30T18:24:32.485" v="82" actId="20577"/>
        <pc:sldMkLst>
          <pc:docMk/>
          <pc:sldMk cId="1056367093" sldId="2374"/>
        </pc:sldMkLst>
        <pc:spChg chg="mod">
          <ac:chgData name="Ansley, Carol (CCI-Atlanta)" userId="cbcdc21a-90c4-4b2f-81f7-da4165205229" providerId="ADAL" clId="{164183D4-364E-49F5-87D3-1FCF80B095CD}" dt="2024-07-30T18:24:32.485" v="82" actId="20577"/>
          <ac:spMkLst>
            <pc:docMk/>
            <pc:sldMk cId="1056367093" sldId="2374"/>
            <ac:spMk id="4" creationId="{16685247-17BB-1747-8EE0-02714A250D97}"/>
          </ac:spMkLst>
        </pc:spChg>
      </pc:sldChg>
      <pc:sldChg chg="modSp mod">
        <pc:chgData name="Ansley, Carol (CCI-Atlanta)" userId="cbcdc21a-90c4-4b2f-81f7-da4165205229" providerId="ADAL" clId="{164183D4-364E-49F5-87D3-1FCF80B095CD}" dt="2024-07-30T18:56:36.329" v="127" actId="20577"/>
        <pc:sldMkLst>
          <pc:docMk/>
          <pc:sldMk cId="629774369" sldId="2394"/>
        </pc:sldMkLst>
        <pc:spChg chg="mod">
          <ac:chgData name="Ansley, Carol (CCI-Atlanta)" userId="cbcdc21a-90c4-4b2f-81f7-da4165205229" providerId="ADAL" clId="{164183D4-364E-49F5-87D3-1FCF80B095CD}" dt="2024-07-30T18:19:37.785" v="20" actId="20577"/>
          <ac:spMkLst>
            <pc:docMk/>
            <pc:sldMk cId="629774369" sldId="2394"/>
            <ac:spMk id="2" creationId="{F3220D77-4B90-B742-B74B-6BD78C0D50E7}"/>
          </ac:spMkLst>
        </pc:spChg>
        <pc:spChg chg="mod">
          <ac:chgData name="Ansley, Carol (CCI-Atlanta)" userId="cbcdc21a-90c4-4b2f-81f7-da4165205229" providerId="ADAL" clId="{164183D4-364E-49F5-87D3-1FCF80B095CD}" dt="2024-07-30T18:56:36.329" v="127" actId="20577"/>
          <ac:spMkLst>
            <pc:docMk/>
            <pc:sldMk cId="629774369" sldId="2394"/>
            <ac:spMk id="3" creationId="{D9119F4E-FC06-F646-87EB-EF12912A7052}"/>
          </ac:spMkLst>
        </pc:spChg>
      </pc:sldChg>
      <pc:sldChg chg="modSp add del">
        <pc:chgData name="Ansley, Carol (CCI-Atlanta)" userId="cbcdc21a-90c4-4b2f-81f7-da4165205229" providerId="ADAL" clId="{164183D4-364E-49F5-87D3-1FCF80B095CD}" dt="2024-07-30T18:23:03.643" v="50"/>
        <pc:sldMkLst>
          <pc:docMk/>
          <pc:sldMk cId="0" sldId="2395"/>
        </pc:sldMkLst>
        <pc:spChg chg="mod">
          <ac:chgData name="Ansley, Carol (CCI-Atlanta)" userId="cbcdc21a-90c4-4b2f-81f7-da4165205229" providerId="ADAL" clId="{164183D4-364E-49F5-87D3-1FCF80B095CD}" dt="2024-07-30T18:22:53.823" v="49"/>
          <ac:spMkLst>
            <pc:docMk/>
            <pc:sldMk cId="0" sldId="2395"/>
            <ac:spMk id="8" creationId="{00000000-0000-0000-0000-000000000000}"/>
          </ac:spMkLst>
        </pc:spChg>
      </pc:sldChg>
      <pc:sldMasterChg chg="modSp mod">
        <pc:chgData name="Ansley, Carol (CCI-Atlanta)" userId="cbcdc21a-90c4-4b2f-81f7-da4165205229" providerId="ADAL" clId="{164183D4-364E-49F5-87D3-1FCF80B095CD}" dt="2024-07-30T18:19:02.845" v="5" actId="20577"/>
        <pc:sldMasterMkLst>
          <pc:docMk/>
          <pc:sldMasterMk cId="0" sldId="2147483648"/>
        </pc:sldMasterMkLst>
        <pc:spChg chg="mod">
          <ac:chgData name="Ansley, Carol (CCI-Atlanta)" userId="cbcdc21a-90c4-4b2f-81f7-da4165205229" providerId="ADAL" clId="{164183D4-364E-49F5-87D3-1FCF80B095CD}" dt="2024-07-30T18:19:02.845" v="5" actId="20577"/>
          <ac:spMkLst>
            <pc:docMk/>
            <pc:sldMasterMk cId="0" sldId="2147483648"/>
            <ac:spMk id="5"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90DD3FE-A15A-4FB2-35CE-83C053B122C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79B5B5F-DC70-573C-328A-D765E8B9B21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2BF26E0-B6A8-4346-8F52-D117439B0365}" type="datetimeFigureOut">
              <a:rPr lang="en-US" smtClean="0"/>
              <a:t>7/30/2024</a:t>
            </a:fld>
            <a:endParaRPr lang="en-US"/>
          </a:p>
        </p:txBody>
      </p:sp>
      <p:sp>
        <p:nvSpPr>
          <p:cNvPr id="4" name="Footer Placeholder 3">
            <a:extLst>
              <a:ext uri="{FF2B5EF4-FFF2-40B4-BE49-F238E27FC236}">
                <a16:creationId xmlns:a16="http://schemas.microsoft.com/office/drawing/2014/main" id="{E62598A1-AFAC-1B3C-EA8B-23CA38986B6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8125FF9E-E4A1-786F-92F5-B227DBD89BC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5EED4CE-F13D-4F1D-BD35-73E845E4DDA6}" type="slidenum">
              <a:rPr lang="en-US" smtClean="0"/>
              <a:t>‹#›</a:t>
            </a:fld>
            <a:endParaRPr lang="en-US"/>
          </a:p>
        </p:txBody>
      </p:sp>
    </p:spTree>
    <p:extLst>
      <p:ext uri="{BB962C8B-B14F-4D97-AF65-F5344CB8AC3E}">
        <p14:creationId xmlns:p14="http://schemas.microsoft.com/office/powerpoint/2010/main" val="4046133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981201"/>
            <a:ext cx="3808413"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1"/>
            <a:ext cx="381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684214" y="273332"/>
            <a:ext cx="1874823"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5357818" y="6475415"/>
            <a:ext cx="3184520"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extLst>
      <p:ext uri="{BB962C8B-B14F-4D97-AF65-F5344CB8AC3E}">
        <p14:creationId xmlns:p14="http://schemas.microsoft.com/office/powerpoint/2010/main" val="2021826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941412"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July </a:t>
            </a:r>
            <a:r>
              <a:rPr dirty="0"/>
              <a:t>202</a:t>
            </a:r>
            <a:r>
              <a:rPr lang="en-US" dirty="0"/>
              <a:t>4</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4/1354r0</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TGbi </a:t>
            </a:r>
            <a:r>
              <a:rPr dirty="0"/>
              <a:t>-Agenda-</a:t>
            </a:r>
            <a:r>
              <a:rPr lang="en-US" dirty="0"/>
              <a:t> July 2024</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dirty="0"/>
              <a:t>2024-07-30</a:t>
            </a:r>
            <a:endParaRPr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dirty="0">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850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p:txBody>
          <a:bodyPr>
            <a:noAutofit/>
          </a:bodyPr>
          <a:lstStyle/>
          <a:p>
            <a:endParaRPr lang="en-US" sz="1200" dirty="0"/>
          </a:p>
          <a:p>
            <a:r>
              <a:rPr lang="en-US" sz="1200" dirty="0"/>
              <a:t>The current version of the IEEE-SA Standards Board Bylaws is available at: </a:t>
            </a:r>
          </a:p>
          <a:p>
            <a:pPr lvl="1">
              <a:buNone/>
            </a:pPr>
            <a:r>
              <a:rPr lang="en-US" sz="1200" dirty="0">
                <a:hlinkClick r:id="rId8"/>
              </a:rPr>
              <a:t>http://standards.ieee.org/develop/policies/bylaws/index.html</a:t>
            </a:r>
            <a:r>
              <a:rPr lang="en-US" sz="1200" dirty="0"/>
              <a:t> (HTML version) </a:t>
            </a:r>
          </a:p>
          <a:p>
            <a:pPr lvl="1">
              <a:buNone/>
            </a:pPr>
            <a:r>
              <a:rPr lang="en-US" sz="1200" dirty="0">
                <a:hlinkClick r:id="rId9"/>
              </a:rPr>
              <a:t>http://standards.ieee.org/develop/policies/bylaws/sb_bylaws.pdf</a:t>
            </a:r>
            <a:r>
              <a:rPr lang="en-US" sz="1200" dirty="0"/>
              <a:t> (PDF version) </a:t>
            </a:r>
          </a:p>
          <a:p>
            <a:pPr>
              <a:buNone/>
            </a:pPr>
            <a:br>
              <a:rPr lang="en-US" sz="1200" dirty="0"/>
            </a:br>
            <a:endParaRPr lang="en-US" sz="1200" dirty="0"/>
          </a:p>
          <a:p>
            <a:r>
              <a:rPr lang="en-US" sz="1200" dirty="0"/>
              <a:t>The current version of the IEEE-SA Standards Board Operations Manual is available at: </a:t>
            </a:r>
          </a:p>
          <a:p>
            <a:pPr lvl="1">
              <a:buNone/>
            </a:pPr>
            <a:r>
              <a:rPr lang="en-US" sz="1200" dirty="0">
                <a:hlinkClick r:id="rId10"/>
              </a:rPr>
              <a:t>http://standards.ieee.org/develop/policies/opman/index.html</a:t>
            </a:r>
            <a:r>
              <a:rPr lang="en-US" sz="1200" dirty="0"/>
              <a:t> (HTML version) </a:t>
            </a:r>
          </a:p>
          <a:p>
            <a:pPr lvl="1">
              <a:buNone/>
            </a:pPr>
            <a:r>
              <a:rPr lang="en-US" sz="1200" dirty="0">
                <a:hlinkClick r:id="rId11"/>
              </a:rPr>
              <a:t>http://standards.ieee.org/develop/policies/opman/sb_om.pdf</a:t>
            </a:r>
            <a:r>
              <a:rPr lang="en-US" sz="1200" dirty="0"/>
              <a:t> (PDF version) </a:t>
            </a:r>
          </a:p>
          <a:p>
            <a:endParaRPr lang="en-US" sz="12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7626373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t>TGbi Agenda – July 31, 2024</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87424"/>
            <a:ext cx="8058150" cy="506577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t>
            </a:r>
            <a:r>
              <a:rPr lang="en-US" sz="1400" strike="sngStrike" spc="-1" dirty="0">
                <a:latin typeface="Times New Roman" panose="02020603050405020304" pitchFamily="18" charset="0"/>
                <a:cs typeface="Times New Roman" panose="02020603050405020304" pitchFamily="18" charset="0"/>
                <a:sym typeface="Arial"/>
              </a:rPr>
              <a:t>approved by unanimous consent </a:t>
            </a:r>
            <a:r>
              <a:rPr lang="en-US" sz="1400" spc="-1" dirty="0">
                <a:latin typeface="Times New Roman" panose="02020603050405020304" pitchFamily="18" charset="0"/>
                <a:cs typeface="Times New Roman" panose="02020603050405020304" pitchFamily="18" charset="0"/>
                <a:sym typeface="Arial"/>
              </a:rPr>
              <a:t>(xx participants)</a:t>
            </a: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Upcoming Teleconference dates:</a:t>
            </a:r>
          </a:p>
          <a:p>
            <a:pPr lvl="2">
              <a:buClr>
                <a:srgbClr val="000000"/>
              </a:buClr>
              <a:buSzPct val="100000"/>
              <a:buFont typeface="Arial"/>
              <a:buChar char="•"/>
            </a:pPr>
            <a:r>
              <a:rPr lang="en-US" sz="1400" spc="-1" dirty="0">
                <a:latin typeface="Times New Roman" panose="02020603050405020304" pitchFamily="18" charset="0"/>
                <a:cs typeface="Times New Roman" panose="02020603050405020304" pitchFamily="18" charset="0"/>
                <a:sym typeface="Times New Roman"/>
              </a:rPr>
              <a:t> </a:t>
            </a:r>
            <a:r>
              <a:rPr lang="en-US" sz="1400" spc="-1" dirty="0">
                <a:latin typeface="Times New Roman" panose="02020603050405020304" pitchFamily="18" charset="0"/>
                <a:cs typeface="Times New Roman" panose="02020603050405020304" pitchFamily="18" charset="0"/>
              </a:rPr>
              <a:t>August 7, 14, 21, 28, September 4</a:t>
            </a:r>
            <a:endParaRPr lang="en-US" sz="1400" spc="-1" dirty="0">
              <a:latin typeface="Times New Roman" panose="02020603050405020304" pitchFamily="18" charset="0"/>
              <a:cs typeface="Times New Roman" panose="02020603050405020304" pitchFamily="18" charset="0"/>
              <a:sym typeface="Times New Roman"/>
            </a:endParaRPr>
          </a:p>
          <a:p>
            <a:pPr lvl="2">
              <a:buClr>
                <a:srgbClr val="000000"/>
              </a:buClr>
              <a:buSzPct val="100000"/>
              <a:buFont typeface="Arial"/>
              <a:buChar cha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Today’s Discussions:</a:t>
            </a:r>
          </a:p>
          <a:p>
            <a:pPr lvl="2">
              <a:buNone/>
              <a:defRPr sz="1500" spc="-1">
                <a:latin typeface="Arial"/>
                <a:ea typeface="Arial"/>
                <a:cs typeface="Arial"/>
                <a:sym typeface="Arial"/>
              </a:defRPr>
            </a:pPr>
            <a:r>
              <a:rPr lang="en-US" sz="1400" spc="-1">
                <a:latin typeface="Times New Roman" panose="02020603050405020304" pitchFamily="18" charset="0"/>
                <a:cs typeface="Times New Roman" panose="02020603050405020304" pitchFamily="18" charset="0"/>
                <a:sym typeface="Arial"/>
              </a:rPr>
              <a:t>Po-Kai Huang</a:t>
            </a:r>
            <a:endParaRPr lang="en-US" sz="1400" spc="-1" dirty="0">
              <a:latin typeface="Times New Roman" panose="02020603050405020304" pitchFamily="18" charset="0"/>
              <a:cs typeface="Times New Roman" panose="02020603050405020304" pitchFamily="18" charset="0"/>
              <a:sym typeface="Arial"/>
            </a:endParaRP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1121r0</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1181r2</a:t>
            </a: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629774369"/>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1326776" y="1488141"/>
            <a:ext cx="6974541" cy="4061012"/>
          </a:xfrm>
        </p:spPr>
        <p:txBody>
          <a:bodyPr>
            <a:normAutofit/>
          </a:bodyPr>
          <a:lstStyle/>
          <a:p>
            <a:r>
              <a:rPr lang="en-US" dirty="0"/>
              <a:t>TG </a:t>
            </a:r>
            <a:r>
              <a:rPr lang="en-US" dirty="0">
                <a:solidFill>
                  <a:schemeClr val="tx1"/>
                </a:solidFill>
              </a:rPr>
              <a:t>use case start:			March 2021</a:t>
            </a:r>
          </a:p>
          <a:p>
            <a:r>
              <a:rPr lang="en-US" dirty="0">
                <a:solidFill>
                  <a:schemeClr val="tx1"/>
                </a:solidFill>
              </a:rPr>
              <a:t>Use case completion:			February 2022</a:t>
            </a:r>
          </a:p>
          <a:p>
            <a:r>
              <a:rPr lang="en-US" dirty="0">
                <a:solidFill>
                  <a:schemeClr val="tx1"/>
                </a:solidFill>
              </a:rPr>
              <a:t>Features identified:			September 2022</a:t>
            </a:r>
          </a:p>
          <a:p>
            <a:r>
              <a:rPr lang="en-US" dirty="0">
                <a:solidFill>
                  <a:schemeClr val="tx1"/>
                </a:solidFill>
              </a:rPr>
              <a:t>Comment collection:			May 2024</a:t>
            </a:r>
          </a:p>
          <a:p>
            <a:r>
              <a:rPr lang="en-US" dirty="0">
                <a:solidFill>
                  <a:schemeClr val="tx1"/>
                </a:solidFill>
              </a:rPr>
              <a:t>LB initial:   				January 2025</a:t>
            </a:r>
          </a:p>
          <a:p>
            <a:r>
              <a:rPr lang="en-US" dirty="0">
                <a:solidFill>
                  <a:schemeClr val="tx1"/>
                </a:solidFill>
              </a:rPr>
              <a:t>LB re-circ:  				July 2025 </a:t>
            </a:r>
          </a:p>
          <a:p>
            <a:r>
              <a:rPr lang="en-US" dirty="0">
                <a:solidFill>
                  <a:schemeClr val="tx1"/>
                </a:solidFill>
              </a:rPr>
              <a:t>MDR: 				July 2025</a:t>
            </a:r>
          </a:p>
          <a:p>
            <a:r>
              <a:rPr lang="en-US" dirty="0">
                <a:solidFill>
                  <a:schemeClr val="tx1"/>
                </a:solidFill>
              </a:rPr>
              <a:t>Ballot Pool: 				September 2025</a:t>
            </a:r>
          </a:p>
          <a:p>
            <a:r>
              <a:rPr lang="en-US" dirty="0">
                <a:solidFill>
                  <a:schemeClr val="tx1"/>
                </a:solidFill>
              </a:rPr>
              <a:t>SA ballot: 				January 2026</a:t>
            </a:r>
          </a:p>
          <a:p>
            <a:r>
              <a:rPr lang="en-US" dirty="0">
                <a:solidFill>
                  <a:schemeClr val="tx1"/>
                </a:solidFill>
              </a:rPr>
              <a:t>SA re-circ: 				March 2026 </a:t>
            </a:r>
          </a:p>
          <a:p>
            <a:r>
              <a:rPr lang="en-US" dirty="0">
                <a:solidFill>
                  <a:schemeClr val="tx1"/>
                </a:solidFill>
              </a:rPr>
              <a:t>802.11/LMSC approval: 		May 2026</a:t>
            </a:r>
          </a:p>
          <a:p>
            <a:r>
              <a:rPr lang="en-US" dirty="0">
                <a:solidFill>
                  <a:schemeClr val="tx1"/>
                </a:solidFill>
              </a:rPr>
              <a:t>RevCom/SASB approval: 		July 2026</a:t>
            </a: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a:t>TGbi, July/August Teleconference 2024</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a:t>
            </a:r>
            <a:r>
              <a:t>802.11 </a:t>
            </a:r>
            <a:br>
              <a:rPr dirty="0"/>
            </a:br>
            <a:r>
              <a:rPr lang="en-US" dirty="0"/>
              <a:t>Enhanced Data Privacy Task Group</a:t>
            </a:r>
            <a:endParaRPr dirty="0"/>
          </a:p>
        </p:txBody>
      </p:sp>
      <p:sp>
        <p:nvSpPr>
          <p:cNvPr id="62" name="CustomShape 2"/>
          <p:cNvSpPr txBox="1"/>
          <p:nvPr/>
        </p:nvSpPr>
        <p:spPr>
          <a:xfrm>
            <a:off x="1804023" y="3792987"/>
            <a:ext cx="6400084" cy="14780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Antonio De la Oliva</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908447ad-0e39-4c9a-806d-269ba80c077c"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A698706C92A7748BB4DBB0145059383" ma:contentTypeVersion="17" ma:contentTypeDescription="Create a new document." ma:contentTypeScope="" ma:versionID="82b5a58c0a2729454fcaaa0d77058303">
  <xsd:schema xmlns:xsd="http://www.w3.org/2001/XMLSchema" xmlns:xs="http://www.w3.org/2001/XMLSchema" xmlns:p="http://schemas.microsoft.com/office/2006/metadata/properties" xmlns:ns3="908447ad-0e39-4c9a-806d-269ba80c077c" xmlns:ns4="cf75f306-9659-4071-b15a-95b356b2205f" targetNamespace="http://schemas.microsoft.com/office/2006/metadata/properties" ma:root="true" ma:fieldsID="97a0af0eaf5cfb14c3a95cae742ff65f" ns3:_="" ns4:_="">
    <xsd:import namespace="908447ad-0e39-4c9a-806d-269ba80c077c"/>
    <xsd:import namespace="cf75f306-9659-4071-b15a-95b356b2205f"/>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08447ad-0e39-4c9a-806d-269ba80c077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ystemTags" ma:index="23" nillable="true" ma:displayName="MediaServiceSystemTags" ma:hidden="true" ma:internalName="MediaServiceSystemTags" ma:readOnly="true">
      <xsd:simpleType>
        <xsd:restriction base="dms:Note"/>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f75f306-9659-4071-b15a-95b356b2205f"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AE4A522-AFED-47CB-AC31-6D753E3D75AE}">
  <ds:schemaRefs>
    <ds:schemaRef ds:uri="http://schemas.microsoft.com/sharepoint/v3/contenttype/forms"/>
  </ds:schemaRefs>
</ds:datastoreItem>
</file>

<file path=customXml/itemProps2.xml><?xml version="1.0" encoding="utf-8"?>
<ds:datastoreItem xmlns:ds="http://schemas.openxmlformats.org/officeDocument/2006/customXml" ds:itemID="{6B1F172C-8804-4BAE-A967-6EE58C6EAADC}">
  <ds:schemaRefs>
    <ds:schemaRef ds:uri="http://purl.org/dc/terms/"/>
    <ds:schemaRef ds:uri="http://schemas.openxmlformats.org/package/2006/metadata/core-properties"/>
    <ds:schemaRef ds:uri="http://purl.org/dc/dcmitype/"/>
    <ds:schemaRef ds:uri="http://www.w3.org/XML/1998/namespace"/>
    <ds:schemaRef ds:uri="http://schemas.microsoft.com/office/2006/metadata/properties"/>
    <ds:schemaRef ds:uri="http://schemas.microsoft.com/office/2006/documentManagement/types"/>
    <ds:schemaRef ds:uri="http://purl.org/dc/elements/1.1/"/>
    <ds:schemaRef ds:uri="http://schemas.microsoft.com/office/infopath/2007/PartnerControls"/>
    <ds:schemaRef ds:uri="cf75f306-9659-4071-b15a-95b356b2205f"/>
    <ds:schemaRef ds:uri="908447ad-0e39-4c9a-806d-269ba80c077c"/>
  </ds:schemaRefs>
</ds:datastoreItem>
</file>

<file path=customXml/itemProps3.xml><?xml version="1.0" encoding="utf-8"?>
<ds:datastoreItem xmlns:ds="http://schemas.openxmlformats.org/officeDocument/2006/customXml" ds:itemID="{78BA8DDB-1FAD-4EC3-9B87-DEEB5E47599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08447ad-0e39-4c9a-806d-269ba80c077c"/>
    <ds:schemaRef ds:uri="cf75f306-9659-4071-b15a-95b356b2205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18467</TotalTime>
  <Words>1903</Words>
  <Application>Microsoft Office PowerPoint</Application>
  <PresentationFormat>On-screen Show (4:3)</PresentationFormat>
  <Paragraphs>157</Paragraphs>
  <Slides>17</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17</vt:i4>
      </vt:variant>
    </vt:vector>
  </HeadingPairs>
  <TitlesOfParts>
    <vt:vector size="28" baseType="lpstr">
      <vt:lpstr>Arial</vt:lpstr>
      <vt:lpstr>Arial Unicode MS</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and Rules Documents</vt:lpstr>
      <vt:lpstr>IEEE SA Copyright Policy</vt:lpstr>
      <vt:lpstr>IEEE SA Copyright Policy</vt:lpstr>
      <vt:lpstr>TGbi Agenda – July 31, 2024 </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269</cp:revision>
  <dcterms:modified xsi:type="dcterms:W3CDTF">2024-07-30T18:56:45Z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0x010100BA698706C92A7748BB4DBB0145059383</vt:lpwstr>
  </property>
</Properties>
</file>