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256" r:id="rId6"/>
    <p:sldId id="276" r:id="rId7"/>
    <p:sldId id="273" r:id="rId8"/>
    <p:sldId id="1568" r:id="rId9"/>
    <p:sldId id="1564" r:id="rId10"/>
    <p:sldId id="1565" r:id="rId11"/>
    <p:sldId id="1563" r:id="rId12"/>
    <p:sldId id="1566" r:id="rId13"/>
    <p:sldId id="1567" r:id="rId14"/>
    <p:sldId id="323" r:id="rId15"/>
    <p:sldId id="28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2F885720-B166-75F7-F6D5-7036CC4A1CA5}" name="Hanqing Lou" initials="HL" userId="S::hanqing.lou@interdigital.com::e75e7991-8deb-47e1-b5fe-d3e0bfcf7295" providerId="AD"/>
  <p188:author id="{301F3A35-A737-1458-ED3A-17E76EB609A2}" name="Zinan Lin" initials="ZL" userId="S::zinan.lin@interdigital.com::1c68d5da-636e-4833-8ca6-2062a90b0015" providerId="AD"/>
  <p188:author id="{FAAF7292-E0DA-7A37-4646-39DC5F517D9B}" name="Mahmoud Kamel" initials="MK" userId="S::mahmoud.kamel@InterDigital.com::b829af05-a610-418c-9409-5a2eb40a95cc" providerId="AD"/>
  <p188:author id="{8835ABCA-0474-1FCB-A385-F97CAABC88D9}" name="Xiaofei Wang" initials="XW" userId="S::Xiaofei.Wang@InterDigital.com::6e1836d3-2ed9-4ae5-8700-9029b71c19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A0ECF-47BC-4B4B-98B7-E41E3BC53031}" v="2" dt="2024-11-07T17:15:54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64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45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7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88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0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7C75-0D4F-08E6-345F-30B4F568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C1053-8876-65C4-845A-859AEBE5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6535-8C53-7AAF-0AB6-2B55B5D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32FA-AD4E-8D3E-7AC1-FD405DB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998-0DFB-5868-4C59-4B69A13E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9908-AF05-52E0-A255-1A19148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A1C9-AB05-AE03-3179-0887766D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6ED8-756E-7958-9D0E-E11FD749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B007-0102-CAB3-7374-D3295935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A603-169A-D7C9-5646-053EB003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FC29-9046-3F77-1646-F576F4BB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DAD9-9C91-7C7E-2794-1D83FB016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77883-2F88-7842-7AF6-94D66B2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6537-8BF8-A370-3068-C71A869E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779D-979B-FE86-FC38-951F947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ACF2-1F7E-BA77-A806-58194F5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F31C-7087-FD2E-3B66-D2397BBA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C91B-B51E-EF54-1191-E85C7150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C442-5924-FB30-8E8C-F6FB8437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BF9C-E6FA-EEF3-879A-53FB53C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E459C-F8CF-D017-874F-F437180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1DA-5F8F-F049-4DE4-D3A215A9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EE81-B464-839E-A1B5-3E38BE5D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2544A-677B-1D0D-2A48-B0CE18F2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CF894-C7FB-8925-491D-E0BDC7C41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84E65-2F68-CE75-EACA-0AFBE87B1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A8A25-6844-FED8-EC26-533A3618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AA4E-65A9-93C0-2D98-D42BE46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B97B9-754E-D12E-B4F6-4B0A35D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246F-F832-CA9F-46DF-0B0F005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379E-362F-BEF0-0D02-9B257A2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AAB61-A0AB-75F1-6625-2379ABB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A4966-90A7-6B48-EC1D-88C92D4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F978-73E8-8DDC-6572-9038B9F3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FC436-55E7-CE0B-80FB-13918A5D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35E5-57D0-E781-44B3-5689385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972-591E-42E0-7848-CDC68817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A3C4-3406-E30B-8904-94D266C4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4E4DD-2EEC-4421-27F4-AC3A5065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73D1-1CFB-4E3C-0B87-EA3E76AF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57B4-15D2-94A0-549B-A8F8D231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0A97-EBA8-4730-F193-900257A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1AF-15D5-D408-F336-ED9854D6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743D-21F0-C9E3-D7D7-B4469609C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E3AEB-08F2-D06E-5BD3-53C69F10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DF48-3410-ED5B-BB0D-E94C1DD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4B52-5D00-FE06-13F2-797BD9D6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14D3-7D6D-5738-88A6-543CB32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6C94-C28F-7F75-7FCE-41C1BAF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A6D-922A-C6EB-A4F3-F1D55D9BB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104F-D7BA-0B23-81D0-69BFD517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96D1-5F34-43E9-E838-6A75E76C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5153-8B58-E1D8-5EF6-F5B3F8BA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0D408-EAC5-763E-1986-30D4C3B49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65855-D017-846B-04B2-E15DBD8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74D-7CD0-30A3-74A3-C12FF859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12C-B554-BFDE-58D6-3AF98A6B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185E-AD80-4398-91AC-F7EAF55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802.11-24/1346r2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27EF-0C6C-E850-1C79-266BD720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3373-D407-8978-2F90-07DFEF5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8AD5-C999-5BD7-EDED-49DD9466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E47-5C58-44C0-8ABE-29F2ADB36A4A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A910-9FCF-4616-1E3B-2CD37CE7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245D-012E-B962-7F26-82B0F700D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9906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Considerations for Multi-AP SP Coordination</a:t>
            </a:r>
            <a:endParaRPr lang="en-GB" sz="2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302878"/>
              </p:ext>
            </p:extLst>
          </p:nvPr>
        </p:nvGraphicFramePr>
        <p:xfrm>
          <a:off x="1851025" y="3355975"/>
          <a:ext cx="9869488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790" imgH="2763824" progId="Word.Document.8">
                  <p:embed/>
                </p:oleObj>
              </mc:Choice>
              <mc:Fallback>
                <p:oleObj name="Document" r:id="rId3" imgW="8267790" imgH="27638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3355975"/>
                        <a:ext cx="9869488" cy="3290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30" y="1372393"/>
            <a:ext cx="1058517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We discussed the Coordinated SPs feature in </a:t>
            </a:r>
            <a:r>
              <a:rPr lang="en-US" b="1" dirty="0" err="1">
                <a:cs typeface="+mn-cs"/>
              </a:rPr>
              <a:t>TGbn</a:t>
            </a:r>
            <a:endParaRPr lang="en-US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</a:t>
            </a:r>
            <a:r>
              <a:rPr lang="en-US" dirty="0" err="1"/>
              <a:t>rTWT</a:t>
            </a:r>
            <a:r>
              <a:rPr lang="en-US" dirty="0"/>
              <a:t>/TWT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Coordinated TDMA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7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We discussed a number of considerations when designing the coordinated SPs feature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Coordinated </a:t>
            </a:r>
            <a:r>
              <a:rPr lang="en-US" dirty="0" err="1"/>
              <a:t>rTWT</a:t>
            </a:r>
            <a:r>
              <a:rPr lang="en-US" dirty="0"/>
              <a:t>/TWT: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OBSS </a:t>
            </a:r>
            <a:r>
              <a:rPr lang="en-US" dirty="0" err="1"/>
              <a:t>rTWT</a:t>
            </a:r>
            <a:r>
              <a:rPr lang="en-US" dirty="0"/>
              <a:t> should be protected in addition </a:t>
            </a:r>
            <a:r>
              <a:rPr lang="en-US"/>
              <a:t>to coordination</a:t>
            </a: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OBSS TWT should be coordinated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Design should consider features to prevent abuse by OBSS APs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5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Coordinated TDMA: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Weight benefits considering the overhead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Prevent over-provisioning of TXOP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Prevent abuse by greedy OBSS APs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Ensure security among OBSS APs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484784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[1] </a:t>
            </a:r>
            <a:r>
              <a:rPr lang="en-US" altLang="zh-CN" sz="2000" dirty="0"/>
              <a:t>11-24/462r0, MAPC Coordinated service periods (MAPC SPs), Brian Hart</a:t>
            </a:r>
          </a:p>
          <a:p>
            <a:endParaRPr lang="en-US" altLang="zh-CN" sz="2000" dirty="0"/>
          </a:p>
          <a:p>
            <a:r>
              <a:rPr lang="en-US" altLang="zh-CN" sz="2000" dirty="0"/>
              <a:t>[2] 11-23/1962r0, </a:t>
            </a:r>
            <a:r>
              <a:rPr lang="en-US" altLang="ko-KR" sz="2000" dirty="0"/>
              <a:t>Gain analysis for coordinated AP transmissions, Abhishek Patil</a:t>
            </a:r>
          </a:p>
          <a:p>
            <a:endParaRPr lang="en-US" altLang="ko-KR" sz="2000" dirty="0"/>
          </a:p>
          <a:p>
            <a:r>
              <a:rPr lang="en-US" sz="2000" kern="0" dirty="0"/>
              <a:t>[3] </a:t>
            </a:r>
            <a:r>
              <a:rPr lang="en-US" altLang="zh-CN" sz="2000" dirty="0"/>
              <a:t>11-24/171r16, </a:t>
            </a:r>
            <a:r>
              <a:rPr lang="en-US" altLang="zh-CN" sz="2000" dirty="0" err="1"/>
              <a:t>TGbn</a:t>
            </a:r>
            <a:r>
              <a:rPr lang="en-US" altLang="zh-CN" sz="2000" dirty="0"/>
              <a:t> Motions List – Part 1, </a:t>
            </a:r>
            <a:r>
              <a:rPr lang="en-US" altLang="zh-CN" sz="2000"/>
              <a:t>Alfred Asterjadhi</a:t>
            </a:r>
          </a:p>
          <a:p>
            <a:endParaRPr lang="en-US" altLang="zh-CN" sz="2000" dirty="0"/>
          </a:p>
          <a:p>
            <a:r>
              <a:rPr lang="en-US" altLang="zh-CN" sz="2000" dirty="0"/>
              <a:t>[4] 11-24/1016r2, C-TDMA Follow up: Additional details on framing sequence, </a:t>
            </a:r>
            <a:r>
              <a:rPr lang="en-US" altLang="zh-CN" sz="2000" dirty="0" err="1"/>
              <a:t>Sanket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Kalamkar</a:t>
            </a:r>
            <a:endParaRPr lang="en-US" altLang="zh-CN" sz="2000" dirty="0"/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In this contribution we share some thoughts on the multi-AP coordination of service periods.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Multi-AP </a:t>
            </a:r>
            <a:r>
              <a:rPr lang="en-US" sz="2000" dirty="0"/>
              <a:t>coordination of service periods have been discussed in 802.11bn [1][2]</a:t>
            </a:r>
            <a:endParaRPr lang="en-US" sz="2000" b="1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</a:t>
            </a:r>
            <a:r>
              <a:rPr lang="en-US" dirty="0" err="1"/>
              <a:t>rTWT</a:t>
            </a:r>
            <a:r>
              <a:rPr lang="en-US" dirty="0"/>
              <a:t>/TWT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Combination of coordinated TDMA and coordinated </a:t>
            </a:r>
            <a:r>
              <a:rPr lang="en-US" dirty="0" err="1"/>
              <a:t>rTWT</a:t>
            </a:r>
            <a:r>
              <a:rPr lang="en-US" dirty="0"/>
              <a:t>/TWT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Some of the features have already passed motions: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</a:t>
            </a:r>
            <a:r>
              <a:rPr lang="en-US" dirty="0" err="1"/>
              <a:t>rTWT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In this contribution, we want to share our thoughts on designing coordinated TDMA and Coordinated </a:t>
            </a:r>
            <a:r>
              <a:rPr lang="en-US" sz="2000" b="1" dirty="0" err="1">
                <a:cs typeface="+mn-cs"/>
              </a:rPr>
              <a:t>rTWT</a:t>
            </a:r>
            <a:r>
              <a:rPr lang="en-US" sz="2000" b="1" dirty="0">
                <a:cs typeface="+mn-cs"/>
              </a:rPr>
              <a:t>/TWT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</a:t>
            </a:r>
            <a:r>
              <a:rPr lang="en-US" err="1"/>
              <a:t>rTWT</a:t>
            </a:r>
            <a:r>
              <a:rPr lang="en-US"/>
              <a:t>/TWT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96752"/>
            <a:ext cx="10351359" cy="53278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TGbn</a:t>
            </a:r>
            <a:r>
              <a:rPr lang="en-US" sz="2000" dirty="0"/>
              <a:t> </a:t>
            </a:r>
            <a:r>
              <a:rPr lang="en-US" sz="2000" b="1" dirty="0">
                <a:cs typeface="+mn-cs"/>
              </a:rPr>
              <a:t>has passed Motion 48 regarding coordinated </a:t>
            </a:r>
            <a:r>
              <a:rPr lang="en-US" sz="2000" b="1" dirty="0" err="1">
                <a:cs typeface="+mn-cs"/>
              </a:rPr>
              <a:t>rTWT</a:t>
            </a:r>
            <a:r>
              <a:rPr lang="en-US" sz="2000" b="1" dirty="0">
                <a:cs typeface="+mn-cs"/>
              </a:rPr>
              <a:t> [3]: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 to add to the </a:t>
            </a:r>
            <a:r>
              <a:rPr lang="en-US" dirty="0" err="1"/>
              <a:t>TGbn</a:t>
            </a:r>
            <a:r>
              <a:rPr lang="en-US" dirty="0"/>
              <a:t> SFD the following: 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Define mechanisms that enable APs to coordinate their </a:t>
            </a:r>
            <a:r>
              <a:rPr lang="en-US" sz="1600" dirty="0" err="1"/>
              <a:t>rTWT</a:t>
            </a:r>
            <a:r>
              <a:rPr lang="en-US" sz="1600" dirty="0"/>
              <a:t> schedule(s) and/or to ensure that one AP provides the protection of the </a:t>
            </a:r>
            <a:r>
              <a:rPr lang="en-US" sz="1600" dirty="0" err="1"/>
              <a:t>rTWT</a:t>
            </a:r>
            <a:r>
              <a:rPr lang="en-US" sz="1600" dirty="0"/>
              <a:t> schedule(s) of the other AP.</a:t>
            </a:r>
            <a:endParaRPr lang="en-US" sz="16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NOTE – TBD mechanisms including negotiation between 2 APs and advertisement.</a:t>
            </a:r>
            <a:endParaRPr lang="en-US" sz="16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Coordinated </a:t>
            </a:r>
            <a:r>
              <a:rPr lang="en-US" sz="2000" b="1" dirty="0" err="1">
                <a:cs typeface="+mn-cs"/>
              </a:rPr>
              <a:t>rTWT</a:t>
            </a:r>
            <a:r>
              <a:rPr lang="en-US" sz="2000" b="1" dirty="0">
                <a:cs typeface="+mn-cs"/>
              </a:rPr>
              <a:t> is a useful tool to ensure delivery of periodic low latency traffic</a:t>
            </a:r>
            <a:endParaRPr lang="en-US" sz="2000" b="1" dirty="0">
              <a:cs typeface="Times New Roman"/>
            </a:endParaRPr>
          </a:p>
          <a:p>
            <a:pPr marL="0" indent="0"/>
            <a:endParaRPr lang="en-US" sz="300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Motion text does not make it clear whether there is consensus on protection of OBSS’ </a:t>
            </a:r>
            <a:r>
              <a:rPr lang="en-US" sz="2000" b="1" dirty="0" err="1">
                <a:cs typeface="+mn-cs"/>
              </a:rPr>
              <a:t>rTWT</a:t>
            </a:r>
            <a:r>
              <a:rPr lang="en-US" sz="2000" b="1" dirty="0">
                <a:cs typeface="+mn-cs"/>
              </a:rPr>
              <a:t> schedule</a:t>
            </a:r>
            <a:endParaRPr lang="en-US" sz="2000" b="1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rTWT</a:t>
            </a:r>
            <a:r>
              <a:rPr lang="en-US" dirty="0"/>
              <a:t> is meant to carry low latency traffic which must be successfully transmitted within a short interval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Coordination of </a:t>
            </a:r>
            <a:r>
              <a:rPr lang="en-US" dirty="0" err="1"/>
              <a:t>rTWT</a:t>
            </a:r>
            <a:r>
              <a:rPr lang="en-US" dirty="0"/>
              <a:t> alone provides some protection, but may not be sufficient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Protection of OBSS’ </a:t>
            </a:r>
            <a:r>
              <a:rPr lang="en-US" dirty="0" err="1"/>
              <a:t>rTWT</a:t>
            </a:r>
            <a:r>
              <a:rPr lang="en-US" dirty="0"/>
              <a:t> is needed in addition to coordination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99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</a:t>
            </a:r>
            <a:r>
              <a:rPr lang="en-US" err="1"/>
              <a:t>rTWT</a:t>
            </a:r>
            <a:r>
              <a:rPr lang="en-US"/>
              <a:t>/TWT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340768"/>
            <a:ext cx="10351359" cy="51838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TWT is a useful tool for 802.11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TWT was originally designed to be a power saving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But it is also a tool to reduce contention and allow UL scheduling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/>
              <a:t>E.g. triggered TWT</a:t>
            </a:r>
          </a:p>
          <a:p>
            <a:pPr marL="457200" lvl="1" indent="0"/>
            <a:endParaRPr lang="en-US" sz="1600" b="1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Benefits of TWTs may be lost if they are not coordinated among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Increased contention from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Unable to transmit when triggered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STAs need to stay awake outside of TWT since they were not able to complete their transmission/reception</a:t>
            </a:r>
          </a:p>
          <a:p>
            <a:pPr marL="457200" lvl="1" indent="0"/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TWTs should be coordinated as well among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Whether it needs protection needs more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9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</a:t>
            </a:r>
            <a:r>
              <a:rPr lang="en-US" err="1"/>
              <a:t>rTWT</a:t>
            </a:r>
            <a:r>
              <a:rPr lang="en-US"/>
              <a:t>/TWT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340768"/>
            <a:ext cx="10351359" cy="51838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 few things to consider when designing coordinated TWT/</a:t>
            </a:r>
            <a:r>
              <a:rPr lang="en-US" err="1"/>
              <a:t>rTWT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OBSS </a:t>
            </a:r>
            <a:r>
              <a:rPr lang="en-US" err="1"/>
              <a:t>rTWT</a:t>
            </a:r>
            <a:r>
              <a:rPr lang="en-US"/>
              <a:t> should be protected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Prevent abuse</a:t>
            </a:r>
            <a:endParaRPr lang="en-US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APs know the priority of </a:t>
            </a:r>
            <a:r>
              <a:rPr lang="en-US" err="1"/>
              <a:t>rTWT</a:t>
            </a:r>
            <a:r>
              <a:rPr lang="en-US"/>
              <a:t> traffic from their own BSS through SCS, but OBSS APs have no access to that information, leading to opportunities of abuse by greedy neighbors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8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TDMA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err="1">
                <a:cs typeface="+mn-cs"/>
              </a:rPr>
              <a:t>TGbn</a:t>
            </a:r>
            <a:r>
              <a:rPr lang="en-US" sz="2000" b="1">
                <a:cs typeface="+mn-cs"/>
              </a:rPr>
              <a:t> has passed Motion 46 on C-TDMA [3]: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Move to add to the </a:t>
            </a:r>
            <a:r>
              <a:rPr lang="en-US" sz="1800" err="1"/>
              <a:t>TGbn</a:t>
            </a:r>
            <a:r>
              <a:rPr lang="en-US" sz="1800"/>
              <a:t> SFD the following: 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	</a:t>
            </a:r>
            <a:r>
              <a:rPr lang="en-US" sz="1800" err="1"/>
              <a:t>TGbn</a:t>
            </a:r>
            <a:r>
              <a:rPr lang="en-US" sz="1800"/>
              <a:t> shall define a Coordinated TDMA (C-TDMA) procedure for an AP to share its time resources of an obtained TXOP with a set of APs.</a:t>
            </a:r>
            <a:endParaRPr lang="en-US" sz="180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Set of APs is TBD.</a:t>
            </a:r>
            <a:endParaRPr lang="en-US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The set can consist of one AP.</a:t>
            </a:r>
            <a:endParaRPr lang="en-US">
              <a:cs typeface="Times New Roman"/>
            </a:endParaRPr>
          </a:p>
          <a:p>
            <a:pPr marL="914400" lvl="2" indent="0"/>
            <a:endParaRPr lang="en-US" sz="2000" b="1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C-TDMA would be beneficial to support unpredictable low latency traffic</a:t>
            </a:r>
            <a:endParaRPr lang="en-US" sz="2000" b="1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Proposals to allow one AP to poll other APs for intention and traffic priority before sharing the AP’s obtained TXOP [4]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 marL="0" indent="0"/>
            <a:endParaRPr lang="en-US" sz="2000" b="1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65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TDMA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A few things that need to be considered when designing C-TDMA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Reduce overhead: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There is a lot of overhead in C-TDMA: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Obtaining TXOP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Polling of OBSS AP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Response of OBSS AP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TXOP sharing frame exchanges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Benefits should be weighted considering the amount of overhead</a:t>
            </a:r>
          </a:p>
          <a:p>
            <a:pPr marL="914400" lvl="2" indent="0"/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Over-provisioning of TXOP: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Sharing APs likely want to operate in a quid pro quo manner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Easy way to have sufficient time for an AP’s own BSS and share enough time for OBSS is to obtain a TXOP that is longer than needed by an AP’s own 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Such a practice may not be beneficial for low latency traffic delivery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Is there a way to prevent this?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02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TDMA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A few things that need to be considered when designing C-TDMA (cont</a:t>
            </a:r>
            <a:r>
              <a:rPr lang="en-US" sz="2000" dirty="0"/>
              <a:t>’d)</a:t>
            </a:r>
            <a:endParaRPr lang="en-US" sz="2000" b="1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Prevent abuse: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APs know the priority of the traffic in its own BSS through SCS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sharing AP has no such information about OBSS traffic, leaving room for abuse by greedy APs</a:t>
            </a:r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Security: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Security is an important consideration in designing </a:t>
            </a:r>
            <a:r>
              <a:rPr lang="en-US" dirty="0" err="1"/>
              <a:t>TGbn</a:t>
            </a:r>
            <a:r>
              <a:rPr lang="en-US" dirty="0"/>
              <a:t>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How can we ensure security among OBSS APs, e.g.: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How is trust established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Security context exchange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4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76e2be82e288be82d0fae787eb7cd8b1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e5bc066e7032ff1073eec4f53cc69559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70B86C-8F97-4691-B1DF-3CDEBB4EBDEF}">
  <ds:schemaRefs>
    <ds:schemaRef ds:uri="9dae37dc-1963-4192-976e-711db4d08a86"/>
    <ds:schemaRef ds:uri="e3424205-c870-41b8-8c6f-b833c5b04d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5a888943-97ca-4c93-b605-714bb5e9e285"/>
    <ds:schemaRef ds:uri="9dae37dc-1963-4192-976e-711db4d08a86"/>
    <ds:schemaRef ds:uri="e32f50e1-6846-4d7d-ad60-ccd6877e6c5e"/>
    <ds:schemaRef ds:uri="e3424205-c870-41b8-8c6f-b833c5b04d9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1085</Words>
  <Application>Microsoft Office PowerPoint</Application>
  <PresentationFormat>Widescreen</PresentationFormat>
  <Paragraphs>188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Considerations for Multi-AP SP Coordination</vt:lpstr>
      <vt:lpstr>PowerPoint Presentation</vt:lpstr>
      <vt:lpstr>Introduction</vt:lpstr>
      <vt:lpstr>Coordinated rTWT/TWT (1)</vt:lpstr>
      <vt:lpstr>Coordinated rTWT/TWT (2)</vt:lpstr>
      <vt:lpstr>Coordinated rTWT/TWT (3)</vt:lpstr>
      <vt:lpstr>Coordinated TDMA (1)</vt:lpstr>
      <vt:lpstr>Coordinated TDMA (2)</vt:lpstr>
      <vt:lpstr>Coordinated TDMA (3)</vt:lpstr>
      <vt:lpstr>Conclusions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4</cp:revision>
  <cp:lastPrinted>1601-01-01T00:00:00Z</cp:lastPrinted>
  <dcterms:created xsi:type="dcterms:W3CDTF">2014-04-14T10:59:07Z</dcterms:created>
  <dcterms:modified xsi:type="dcterms:W3CDTF">2024-11-07T17:16:04Z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  <property fmtid="{D5CDD505-2E9C-101B-9397-08002B2CF9AE}" pid="3" name="MSIP_Label_4d2f777e-4347-4fc6-823a-b44ab313546a_Enabled">
    <vt:lpwstr>true</vt:lpwstr>
  </property>
  <property fmtid="{D5CDD505-2E9C-101B-9397-08002B2CF9AE}" pid="4" name="MSIP_Label_4d2f777e-4347-4fc6-823a-b44ab313546a_SetDate">
    <vt:lpwstr>2024-07-24T22:23:06Z</vt:lpwstr>
  </property>
  <property fmtid="{D5CDD505-2E9C-101B-9397-08002B2CF9AE}" pid="5" name="MSIP_Label_4d2f777e-4347-4fc6-823a-b44ab313546a_Method">
    <vt:lpwstr>Standard</vt:lpwstr>
  </property>
  <property fmtid="{D5CDD505-2E9C-101B-9397-08002B2CF9AE}" pid="6" name="MSIP_Label_4d2f777e-4347-4fc6-823a-b44ab313546a_Name">
    <vt:lpwstr>Non-Public</vt:lpwstr>
  </property>
  <property fmtid="{D5CDD505-2E9C-101B-9397-08002B2CF9AE}" pid="7" name="MSIP_Label_4d2f777e-4347-4fc6-823a-b44ab313546a_SiteId">
    <vt:lpwstr>e351b779-f6d5-4e50-8568-80e922d180ae</vt:lpwstr>
  </property>
  <property fmtid="{D5CDD505-2E9C-101B-9397-08002B2CF9AE}" pid="8" name="MSIP_Label_4d2f777e-4347-4fc6-823a-b44ab313546a_ActionId">
    <vt:lpwstr>e9ffafe8-7907-4af5-9eb9-5a707a092c5a</vt:lpwstr>
  </property>
  <property fmtid="{D5CDD505-2E9C-101B-9397-08002B2CF9AE}" pid="9" name="MSIP_Label_4d2f777e-4347-4fc6-823a-b44ab313546a_ContentBits">
    <vt:lpwstr>0</vt:lpwstr>
  </property>
  <property fmtid="{D5CDD505-2E9C-101B-9397-08002B2CF9AE}" pid="10" name="MediaServiceImageTags">
    <vt:lpwstr/>
  </property>
</Properties>
</file>