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  <p:sldMasterId id="2147483660" r:id="rId5"/>
  </p:sldMasterIdLst>
  <p:notesMasterIdLst>
    <p:notesMasterId r:id="rId17"/>
  </p:notesMasterIdLst>
  <p:handoutMasterIdLst>
    <p:handoutMasterId r:id="rId18"/>
  </p:handoutMasterIdLst>
  <p:sldIdLst>
    <p:sldId id="256" r:id="rId6"/>
    <p:sldId id="276" r:id="rId7"/>
    <p:sldId id="273" r:id="rId8"/>
    <p:sldId id="1568" r:id="rId9"/>
    <p:sldId id="1564" r:id="rId10"/>
    <p:sldId id="1565" r:id="rId11"/>
    <p:sldId id="1563" r:id="rId12"/>
    <p:sldId id="1566" r:id="rId13"/>
    <p:sldId id="1567" r:id="rId14"/>
    <p:sldId id="323" r:id="rId15"/>
    <p:sldId id="284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9AEEA03-C60B-367C-6144-243987E11755}" name="Rui Yang" initials="RY" userId="S::Rui.Yang@InterDigital.com::bce1505e-7a83-43cd-b9b3-a84ece5d0f70" providerId="AD"/>
  <p188:author id="{2F885720-B166-75F7-F6D5-7036CC4A1CA5}" name="Hanqing Lou" initials="HL" userId="S::hanqing.lou@interdigital.com::e75e7991-8deb-47e1-b5fe-d3e0bfcf7295" providerId="AD"/>
  <p188:author id="{301F3A35-A737-1458-ED3A-17E76EB609A2}" name="Zinan Lin" initials="ZL" userId="S::zinan.lin@interdigital.com::1c68d5da-636e-4833-8ca6-2062a90b0015" providerId="AD"/>
  <p188:author id="{FAAF7292-E0DA-7A37-4646-39DC5F517D9B}" name="Mahmoud Kamel" initials="MK" userId="S::mahmoud.kamel@InterDigital.com::b829af05-a610-418c-9409-5a2eb40a95cc" providerId="AD"/>
  <p188:author id="{8835ABCA-0474-1FCB-A385-F97CAABC88D9}" name="Xiaofei Wang" initials="XW" userId="S::Xiaofei.Wang@InterDigital.com::6e1836d3-2ed9-4ae5-8700-9029b71c19c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Rui" initials="YR" lastIdx="20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evy, Joseph S" initials="LJS" lastIdx="7" clrIdx="1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3" name="Lou, Hanqing" initials="LH" lastIdx="9" clrIdx="2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FA1C87E0-402C-4BC8-80EC-01B458338124}"/>
    <pc:docChg chg="modSld">
      <pc:chgData name="Xiaofei Wang" userId="6e1836d3-2ed9-4ae5-8700-9029b71c19c7" providerId="ADAL" clId="{FA1C87E0-402C-4BC8-80EC-01B458338124}" dt="2024-11-06T21:34:59.368" v="2" actId="20577"/>
      <pc:docMkLst>
        <pc:docMk/>
      </pc:docMkLst>
      <pc:sldChg chg="modSp mod">
        <pc:chgData name="Xiaofei Wang" userId="6e1836d3-2ed9-4ae5-8700-9029b71c19c7" providerId="ADAL" clId="{FA1C87E0-402C-4BC8-80EC-01B458338124}" dt="2024-11-06T21:34:59.368" v="2" actId="20577"/>
        <pc:sldMkLst>
          <pc:docMk/>
          <pc:sldMk cId="2535682108" sldId="284"/>
        </pc:sldMkLst>
        <pc:spChg chg="mod">
          <ac:chgData name="Xiaofei Wang" userId="6e1836d3-2ed9-4ae5-8700-9029b71c19c7" providerId="ADAL" clId="{FA1C87E0-402C-4BC8-80EC-01B458338124}" dt="2024-11-06T21:34:59.368" v="2" actId="20577"/>
          <ac:spMkLst>
            <pc:docMk/>
            <pc:sldMk cId="2535682108" sldId="284"/>
            <ac:spMk id="7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Xiaofei Wang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802.11-yy/1065r1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1629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649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18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3519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0646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6458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1175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8884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609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F7C75-0D4F-08E6-345F-30B4F56857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AC1053-8876-65C4-845A-859AEBE5F2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BB6535-8C53-7AAF-0AB6-2B55B5D3C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1732FA-AD4E-8D3E-7AC1-FD405DBE7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0BD998-0DFB-5868-4C59-4B69A13ED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134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69908-AF05-52E0-A255-1A191483A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BA1C9-AB05-AE03-3179-0887766DC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066ED8-756E-7958-9D0E-E11FD7491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FAB007-0102-CAB3-7374-D3295935A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CA603-169A-D7C9-5646-053EB003B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414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DFC29-9046-3F77-1646-F576F4BBA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ABDAD9-9C91-7C7E-2794-1D83FB016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577883-2F88-7842-7AF6-94D66B221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5E6537-8BF8-A370-3068-C71A869E7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F4779D-979B-FE86-FC38-951F94780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6191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EACF2-1F7E-BA77-A806-58194F5A3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DF31C-7087-FD2E-3B66-D2397BBAD0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B8C91B-B51E-EF54-1191-E85C7150E7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0CC442-5924-FB30-8E8C-F6FB84372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C4BF9C-E6FA-EEF3-879A-53FB53C9C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1E459C-F8CF-D017-874F-F43718022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399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0E1DA-5F8F-F049-4DE4-D3A215A9E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A2EE81-B464-839E-A1B5-3E38BE5DD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C2544A-677B-1D0D-2A48-B0CE18F276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1CF894-C7FB-8925-491D-E0BDC7C414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084E65-2F68-CE75-EACA-0AFBE87B1E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1A8A25-6844-FED8-EC26-533A36186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85AA4E-65A9-93C0-2D98-D42BE462F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BB97B9-754E-D12E-B4F6-4B0A35DBB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8741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6246F-F832-CA9F-46DF-0B0F0054F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1D379E-362F-BEF0-0D02-9B257A2E1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3AAB61-A0AB-75F1-6625-2379ABBC6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6A4966-90A7-6B48-EC1D-88C92D4B5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6997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6CF978-73E8-8DDC-6572-9038B9F35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5FC436-55E7-CE0B-80FB-13918A5D6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AA35E5-57D0-E781-44B3-5689385A4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9139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30972-591E-42E0-7848-CDC68817B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34A3C4-3406-E30B-8904-94D266C4D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F4E4DD-2EEC-4421-27F4-AC3A5065F0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7073D1-1CFB-4E3C-0B87-EA3E76AFF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5857B4-15D2-94A0-549B-A8F8D231A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BF0A97-EBA8-4730-F193-900257A4A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122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531AF-15D5-D408-F336-ED9854D62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94743D-21F0-C9E3-D7D7-B4469609CA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FE3AEB-08F2-D06E-5BD3-53C69F1078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86DF48-3410-ED5B-BB0D-E94C1DD4B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284B52-5D00-FE06-13F2-797BD9D61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E114D3-7D6D-5738-88A6-543CB327D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6835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A6C94-C28F-7F75-7FCE-41C1BAF4B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A9EA6D-922A-C6EB-A4F3-F1D55D9BB9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A6104F-D7BA-0B23-81D0-69BFD5176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0996D1-5F34-43E9-E838-6A75E76C1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5B5153-8B58-E1D8-5EF6-F5B3F8BAE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68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/>
              <a:t>Draft: UL Overhead Analysis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Xiaofei Wang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70D408-EAC5-763E-1986-30D4C3B490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265855-D017-846B-04B2-E15DBD883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12474D-7CD0-30A3-74A3-C12FF8594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8312C-B554-BFDE-58D6-3AF98A6BF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C1185E-AD80-4398-91AC-F7EAF5502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564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Xiaofei Wang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5211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Xiaofei Wang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802.11-24/1346r0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1927EF-0C6C-E850-1C79-266BD7200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823373-D407-8978-2F90-07DFEF549B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748AD5-C999-5BD7-EDED-49DD9466A6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36E47-5C58-44C0-8ABE-29F2ADB36A4A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BBA910-9FCF-4616-1E3B-2CD37CE7B3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D245D-012E-B962-7F26-82B0F700DF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701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907262" y="288875"/>
            <a:ext cx="2303451" cy="273050"/>
          </a:xfrm>
        </p:spPr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99065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/>
              <a:t>Considerations for Multi-AP SP Coordination</a:t>
            </a:r>
            <a:endParaRPr lang="en-GB" sz="280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2024-11-04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9302878"/>
              </p:ext>
            </p:extLst>
          </p:nvPr>
        </p:nvGraphicFramePr>
        <p:xfrm>
          <a:off x="1851025" y="3355975"/>
          <a:ext cx="9869488" cy="329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7790" imgH="2763824" progId="Word.Document.8">
                  <p:embed/>
                </p:oleObj>
              </mc:Choice>
              <mc:Fallback>
                <p:oleObj name="Document" r:id="rId3" imgW="8267790" imgH="276382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1025" y="3355975"/>
                        <a:ext cx="9869488" cy="32908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8988" y="303043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2580" y="617367"/>
            <a:ext cx="7770813" cy="1065213"/>
          </a:xfrm>
        </p:spPr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730" y="1372393"/>
            <a:ext cx="10585176" cy="4113213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b="1">
                <a:cs typeface="+mn-cs"/>
              </a:rPr>
              <a:t>We discussed the Coordinated SPs feature in </a:t>
            </a:r>
            <a:r>
              <a:rPr lang="en-US" b="1" err="1">
                <a:cs typeface="+mn-cs"/>
              </a:rPr>
              <a:t>TGbn</a:t>
            </a:r>
            <a:endParaRPr lang="en-US" b="1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Coordinated </a:t>
            </a:r>
            <a:r>
              <a:rPr lang="en-US" err="1"/>
              <a:t>rTWT</a:t>
            </a:r>
            <a:r>
              <a:rPr lang="en-US"/>
              <a:t>/TWT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Coordinated TDMA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70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>
                <a:cs typeface="+mn-cs"/>
              </a:rPr>
              <a:t>We raised a number of considerations when designing the coordinated SPs feature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For Coordinated </a:t>
            </a:r>
            <a:r>
              <a:rPr lang="en-US" err="1"/>
              <a:t>rTWT</a:t>
            </a:r>
            <a:r>
              <a:rPr lang="en-US"/>
              <a:t>/TWT: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/>
              <a:t>OBSS </a:t>
            </a:r>
            <a:r>
              <a:rPr lang="en-US" err="1"/>
              <a:t>rTWT</a:t>
            </a:r>
            <a:r>
              <a:rPr lang="en-US"/>
              <a:t> should be protected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/>
              <a:t>OBSS TWT should be coordinated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/>
              <a:t>Design should consider features to prevent abuse by OBSS APs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050"/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For Coordinated TDMA: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/>
              <a:t>Weight benefits considering the overhead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/>
              <a:t>Prevent over-provisioning of TXOP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/>
              <a:t>Prevent abuse by greedy OBSS APs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/>
              <a:t>Ensure security among OBSS APs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909937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2209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703512" y="1484784"/>
            <a:ext cx="8784976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[1] </a:t>
            </a:r>
            <a:r>
              <a:rPr lang="en-US" altLang="zh-CN" sz="2000" dirty="0"/>
              <a:t>11-24/462r0, MAPC Coordinated service periods (MAPC SPs), Brian Hart</a:t>
            </a:r>
          </a:p>
          <a:p>
            <a:endParaRPr lang="en-US" altLang="zh-CN" sz="2000" dirty="0"/>
          </a:p>
          <a:p>
            <a:r>
              <a:rPr lang="en-US" altLang="zh-CN" sz="2000" dirty="0"/>
              <a:t>[2] 11-23/1962r0, </a:t>
            </a:r>
            <a:r>
              <a:rPr lang="en-US" altLang="ko-KR" sz="2000" dirty="0"/>
              <a:t>Gain analysis for coordinated AP transmissions, Abhishek Patil</a:t>
            </a:r>
          </a:p>
          <a:p>
            <a:endParaRPr lang="en-US" altLang="ko-KR" sz="2000" dirty="0"/>
          </a:p>
          <a:p>
            <a:r>
              <a:rPr lang="en-US" sz="2000" kern="0" dirty="0"/>
              <a:t>[3] </a:t>
            </a:r>
            <a:r>
              <a:rPr lang="en-US" altLang="zh-CN" sz="2000" dirty="0"/>
              <a:t>11-24/171r16, </a:t>
            </a:r>
            <a:r>
              <a:rPr lang="en-US" altLang="zh-CN" sz="2000" dirty="0" err="1"/>
              <a:t>TGbn</a:t>
            </a:r>
            <a:r>
              <a:rPr lang="en-US" altLang="zh-CN" sz="2000" dirty="0"/>
              <a:t> Motions List – Part 1, </a:t>
            </a:r>
            <a:r>
              <a:rPr lang="en-US" altLang="zh-CN" sz="2000"/>
              <a:t>Alfred Asterjadhi</a:t>
            </a:r>
          </a:p>
          <a:p>
            <a:endParaRPr lang="en-US" altLang="zh-CN" sz="2000" dirty="0"/>
          </a:p>
          <a:p>
            <a:r>
              <a:rPr lang="en-US" altLang="zh-CN" sz="2000" dirty="0"/>
              <a:t>[4] 11-24/1016r2, C-TDMA Follow up: Additional details on framing sequence, </a:t>
            </a:r>
            <a:r>
              <a:rPr lang="en-US" altLang="zh-CN" sz="2000" dirty="0" err="1"/>
              <a:t>Sanket</a:t>
            </a:r>
            <a:r>
              <a:rPr lang="en-US" altLang="zh-CN" sz="2000" dirty="0"/>
              <a:t> </a:t>
            </a:r>
            <a:r>
              <a:rPr lang="en-US" altLang="zh-CN" sz="2000" dirty="0" err="1"/>
              <a:t>Kalamkar</a:t>
            </a:r>
            <a:endParaRPr lang="en-US" altLang="zh-CN" sz="2000" dirty="0"/>
          </a:p>
          <a:p>
            <a:endParaRPr lang="en-US" altLang="zh-CN" sz="200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265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247106" y="2276872"/>
            <a:ext cx="7772400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/>
              <a:t>In this contribution we share some thoughts on the multi-AP coordination of service periods.</a:t>
            </a:r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124743"/>
            <a:ext cx="10351359" cy="539988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1">
                <a:cs typeface="+mn-cs"/>
              </a:rPr>
              <a:t>Multi-AP </a:t>
            </a:r>
            <a:r>
              <a:rPr lang="en-US" sz="2000"/>
              <a:t>coordination of service periods have been discussed in 802.11bn [1][2]</a:t>
            </a:r>
            <a:endParaRPr lang="en-US" sz="2000" b="1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Coordinated TDMA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Coordinated </a:t>
            </a:r>
            <a:r>
              <a:rPr lang="en-US" err="1"/>
              <a:t>rTWT</a:t>
            </a:r>
            <a:r>
              <a:rPr lang="en-US"/>
              <a:t>/TWT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Combination of coordinated TDMA and coordinated </a:t>
            </a:r>
            <a:r>
              <a:rPr lang="en-US" err="1"/>
              <a:t>rTWT</a:t>
            </a:r>
            <a:r>
              <a:rPr lang="en-US"/>
              <a:t>/TWT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60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>
                <a:cs typeface="+mn-cs"/>
              </a:rPr>
              <a:t>Some of the features have already passed motions: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Coordinated TDMA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Coordinated </a:t>
            </a:r>
            <a:r>
              <a:rPr lang="en-US" err="1"/>
              <a:t>rTWT</a:t>
            </a:r>
            <a:endParaRPr lang="en-US"/>
          </a:p>
          <a:p>
            <a:pPr>
              <a:buFont typeface="Arial" panose="020B0604020202020204" pitchFamily="34" charset="0"/>
              <a:buChar char="•"/>
            </a:pPr>
            <a:endParaRPr lang="en-US" sz="2000" b="1"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>
                <a:cs typeface="+mn-cs"/>
              </a:rPr>
              <a:t>In this contribution, we want to share our thoughts on coordinated TDMA and Coordinated </a:t>
            </a:r>
            <a:r>
              <a:rPr lang="en-US" sz="2000" b="1" err="1">
                <a:cs typeface="+mn-cs"/>
              </a:rPr>
              <a:t>rTWT</a:t>
            </a:r>
            <a:r>
              <a:rPr lang="en-US" sz="2000" b="1">
                <a:cs typeface="+mn-cs"/>
              </a:rPr>
              <a:t>/TWT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/>
              <a:t>Coordinated </a:t>
            </a:r>
            <a:r>
              <a:rPr lang="en-US" err="1"/>
              <a:t>rTWT</a:t>
            </a:r>
            <a:r>
              <a:rPr lang="en-US"/>
              <a:t>/TWT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196752"/>
            <a:ext cx="10351359" cy="532787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err="1"/>
              <a:t>TGbn</a:t>
            </a:r>
            <a:r>
              <a:rPr lang="en-US" sz="2000"/>
              <a:t> </a:t>
            </a:r>
            <a:r>
              <a:rPr lang="en-US" sz="2000" b="1">
                <a:cs typeface="+mn-cs"/>
              </a:rPr>
              <a:t>has passed Motion 48 regarding coordinated </a:t>
            </a:r>
            <a:r>
              <a:rPr lang="en-US" sz="2000" b="1" err="1">
                <a:cs typeface="+mn-cs"/>
              </a:rPr>
              <a:t>rTWT</a:t>
            </a:r>
            <a:r>
              <a:rPr lang="en-US" sz="2000" b="1">
                <a:cs typeface="+mn-cs"/>
              </a:rPr>
              <a:t> [3]:</a:t>
            </a:r>
          </a:p>
          <a:p>
            <a:pPr lvl="1"/>
            <a:endParaRPr lang="en-US"/>
          </a:p>
          <a:p>
            <a:pPr lvl="1"/>
            <a:r>
              <a:rPr lang="en-US"/>
              <a:t>Move to add to the </a:t>
            </a:r>
            <a:r>
              <a:rPr lang="en-US" err="1"/>
              <a:t>TGbn</a:t>
            </a:r>
            <a:r>
              <a:rPr lang="en-US"/>
              <a:t> SFD the following: 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/>
              <a:t>Define mechanisms that enable APs to coordinate their </a:t>
            </a:r>
            <a:r>
              <a:rPr lang="en-US" sz="1600" err="1"/>
              <a:t>rTWT</a:t>
            </a:r>
            <a:r>
              <a:rPr lang="en-US" sz="1600"/>
              <a:t> schedule(s) and/or to ensure that one AP provides the protection of the </a:t>
            </a:r>
            <a:r>
              <a:rPr lang="en-US" sz="1600" err="1"/>
              <a:t>rTWT</a:t>
            </a:r>
            <a:r>
              <a:rPr lang="en-US" sz="1600"/>
              <a:t> schedule(s) of the other AP.</a:t>
            </a:r>
            <a:endParaRPr lang="en-US" sz="160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/>
              <a:t>NOTE – TBD mechanisms including negotiation between 2 APs and advertisement.</a:t>
            </a:r>
            <a:endParaRPr lang="en-US" sz="160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b="1"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>
                <a:cs typeface="+mn-cs"/>
              </a:rPr>
              <a:t>Coordinated </a:t>
            </a:r>
            <a:r>
              <a:rPr lang="en-US" sz="2000" b="1" err="1">
                <a:cs typeface="+mn-cs"/>
              </a:rPr>
              <a:t>rTWT</a:t>
            </a:r>
            <a:r>
              <a:rPr lang="en-US" sz="2000" b="1">
                <a:cs typeface="+mn-cs"/>
              </a:rPr>
              <a:t> is a useful tool to ensure delivery of periodic low latency traffic</a:t>
            </a:r>
            <a:endParaRPr lang="en-US" sz="2000" b="1">
              <a:cs typeface="Times New Roman"/>
            </a:endParaRPr>
          </a:p>
          <a:p>
            <a:pPr marL="0" indent="0"/>
            <a:endParaRPr lang="en-US" sz="2000" b="1"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>
                <a:cs typeface="+mn-cs"/>
              </a:rPr>
              <a:t>There seems to be no consensus on protection of OBSS’ </a:t>
            </a:r>
            <a:r>
              <a:rPr lang="en-US" sz="2000" b="1" err="1">
                <a:cs typeface="+mn-cs"/>
              </a:rPr>
              <a:t>rTWT</a:t>
            </a:r>
            <a:r>
              <a:rPr lang="en-US" sz="2000" b="1">
                <a:cs typeface="+mn-cs"/>
              </a:rPr>
              <a:t> schedule</a:t>
            </a:r>
            <a:endParaRPr lang="en-US" sz="2000" b="1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err="1"/>
              <a:t>rTWT</a:t>
            </a:r>
            <a:r>
              <a:rPr lang="en-US"/>
              <a:t> is meant to carry low latency traffic which must be successfully transmitted within a short interval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Coordination of </a:t>
            </a:r>
            <a:r>
              <a:rPr lang="en-US" err="1"/>
              <a:t>rTWT</a:t>
            </a:r>
            <a:r>
              <a:rPr lang="en-US"/>
              <a:t> alone provides some protection, but may not be sufficient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Protection of OBSS’ </a:t>
            </a:r>
            <a:r>
              <a:rPr lang="en-US" err="1"/>
              <a:t>rTWT</a:t>
            </a:r>
            <a:r>
              <a:rPr lang="en-US"/>
              <a:t> is needed</a:t>
            </a:r>
            <a:endParaRPr lang="en-US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/>
          </a:p>
          <a:p>
            <a:pPr lvl="2">
              <a:buFont typeface="Arial" panose="020B0604020202020204" pitchFamily="34" charset="0"/>
              <a:buChar char="•"/>
            </a:pPr>
            <a:endParaRPr lang="en-US" sz="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996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/>
              <a:t>Coordinated </a:t>
            </a:r>
            <a:r>
              <a:rPr lang="en-US" err="1"/>
              <a:t>rTWT</a:t>
            </a:r>
            <a:r>
              <a:rPr lang="en-US"/>
              <a:t>/TWT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340768"/>
            <a:ext cx="10351359" cy="518385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/>
              <a:t>TWT is a useful tool for 802.11 networks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TWT was originally designed to be a power saving feature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But it is also a tool to reduce contention and allow UL scheduling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/>
              <a:t>E.g. triggered TWT</a:t>
            </a:r>
          </a:p>
          <a:p>
            <a:pPr marL="457200" lvl="1" indent="0"/>
            <a:endParaRPr lang="en-US" sz="1600" b="1"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>
                <a:cs typeface="+mn-cs"/>
              </a:rPr>
              <a:t>Benefits of TWTs may be lost if they are not coordinated among OBSS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Increased contention from OBSS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Unable to transmit when triggered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STAs need to stay awake outside of TWT since they were not able to complete their transmission/reception</a:t>
            </a:r>
          </a:p>
          <a:p>
            <a:pPr marL="457200" lvl="1" indent="0"/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TWTs should be coordinated as well among OBSS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Whether it needs protection needs more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/>
          </a:p>
          <a:p>
            <a:pPr lvl="2">
              <a:buFont typeface="Arial" panose="020B0604020202020204" pitchFamily="34" charset="0"/>
              <a:buChar char="•"/>
            </a:pPr>
            <a:endParaRPr lang="en-US" sz="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090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/>
              <a:t>Coordinated </a:t>
            </a:r>
            <a:r>
              <a:rPr lang="en-US" err="1"/>
              <a:t>rTWT</a:t>
            </a:r>
            <a:r>
              <a:rPr lang="en-US"/>
              <a:t>/TWT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340768"/>
            <a:ext cx="10351359" cy="518385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A few things to consider when designing coordinated TWT/</a:t>
            </a:r>
            <a:r>
              <a:rPr lang="en-US" err="1"/>
              <a:t>rTWT</a:t>
            </a:r>
            <a:endParaRPr lang="en-US"/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OBSS </a:t>
            </a:r>
            <a:r>
              <a:rPr lang="en-US" err="1"/>
              <a:t>rTWT</a:t>
            </a:r>
            <a:r>
              <a:rPr lang="en-US"/>
              <a:t> should be protected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/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Prevent abuse</a:t>
            </a:r>
            <a:endParaRPr lang="en-US">
              <a:cs typeface="Times New Roman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APs know the priority of </a:t>
            </a:r>
            <a:r>
              <a:rPr lang="en-US" err="1"/>
              <a:t>rTWT</a:t>
            </a:r>
            <a:r>
              <a:rPr lang="en-US"/>
              <a:t> traffic from their own BSS through SCS, but OBSS APs have no access to that information, leading to opportunities of abuse by greedy neighbors</a:t>
            </a:r>
            <a:endParaRPr lang="en-US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/>
          </a:p>
          <a:p>
            <a:pPr lvl="2">
              <a:buFont typeface="Arial" panose="020B0604020202020204" pitchFamily="34" charset="0"/>
              <a:buChar char="•"/>
            </a:pPr>
            <a:endParaRPr lang="en-US" sz="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1880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/>
              <a:t>Coordinated TDMA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124743"/>
            <a:ext cx="10351359" cy="539988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1" err="1">
                <a:cs typeface="+mn-cs"/>
              </a:rPr>
              <a:t>TGbn</a:t>
            </a:r>
            <a:r>
              <a:rPr lang="en-US" sz="2000" b="1">
                <a:cs typeface="+mn-cs"/>
              </a:rPr>
              <a:t> has passed Motion 46 on C-TDMA [3]:</a:t>
            </a:r>
          </a:p>
          <a:p>
            <a:pPr lvl="1"/>
            <a:endParaRPr lang="en-US" sz="1800"/>
          </a:p>
          <a:p>
            <a:pPr lvl="1"/>
            <a:r>
              <a:rPr lang="en-US" sz="1800"/>
              <a:t>Move to add to the </a:t>
            </a:r>
            <a:r>
              <a:rPr lang="en-US" sz="1800" err="1"/>
              <a:t>TGbn</a:t>
            </a:r>
            <a:r>
              <a:rPr lang="en-US" sz="1800"/>
              <a:t> SFD the following: </a:t>
            </a:r>
            <a:endParaRPr lang="en-US" sz="180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/>
              <a:t>	</a:t>
            </a:r>
            <a:r>
              <a:rPr lang="en-US" sz="1800" err="1"/>
              <a:t>TGbn</a:t>
            </a:r>
            <a:r>
              <a:rPr lang="en-US" sz="1800"/>
              <a:t> shall define a Coordinated TDMA (C-TDMA) procedure for an AP to share its time resources of an obtained TXOP with a set of APs.</a:t>
            </a:r>
            <a:endParaRPr lang="en-US" sz="1800">
              <a:cs typeface="Times New Roman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Set of APs is TBD.</a:t>
            </a:r>
            <a:endParaRPr lang="en-US">
              <a:cs typeface="Times New Roman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The set can consist of one AP.</a:t>
            </a:r>
            <a:endParaRPr lang="en-US">
              <a:cs typeface="Times New Roman"/>
            </a:endParaRPr>
          </a:p>
          <a:p>
            <a:pPr marL="914400" lvl="2" indent="0"/>
            <a:endParaRPr lang="en-US" sz="2000" b="1"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>
                <a:cs typeface="+mn-cs"/>
              </a:rPr>
              <a:t>C-TDMA would be beneficial to support unpredictable low latency traffic</a:t>
            </a:r>
            <a:endParaRPr lang="en-US" sz="2000" b="1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Proposals to allow one AP to poll other APs for intention and traffic priority before sharing the AP’s obtained TXOP [4]</a:t>
            </a:r>
            <a:endParaRPr lang="en-US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/>
          </a:p>
          <a:p>
            <a:pPr marL="0" indent="0"/>
            <a:endParaRPr lang="en-US" sz="2000" b="1">
              <a:cs typeface="Times New Roman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652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/>
              <a:t>Coordinated TDMA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124743"/>
            <a:ext cx="10351359" cy="539988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1">
                <a:cs typeface="+mn-cs"/>
              </a:rPr>
              <a:t>A few things that need to be considered when designing C-TDMA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Reduce overhead: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There is a lot of overhead in C-TDMA: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/>
              <a:t>Obtaining TXOP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/>
              <a:t>Polling of OBSS AP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/>
              <a:t>Response of OBSS AP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/>
              <a:t>TXOP sharing frame exchanges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Benefits should be weighted considering the amount of overhead</a:t>
            </a:r>
          </a:p>
          <a:p>
            <a:pPr marL="914400" lvl="2" indent="0"/>
            <a:endParaRPr lang="en-US"/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Over-provisioning of TXOP: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Sharing APs likely want to operate in a quid pro quo manner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Easy way to have sufficient time for an AP’s own BSS and share enough time for OBSS is to obtain a TXOP that is longer than needed by an AP’s own BSS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Such a practice may not be beneficial for low latency traffic delivery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Is there a way to prevent this?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023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/>
              <a:t>Coordinated TDMA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124743"/>
            <a:ext cx="10351359" cy="539988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1">
                <a:cs typeface="+mn-cs"/>
              </a:rPr>
              <a:t>A few things that need to be considered when designing C-TDMA (cont</a:t>
            </a:r>
            <a:r>
              <a:rPr lang="en-US" sz="2000"/>
              <a:t>’d)</a:t>
            </a:r>
            <a:endParaRPr lang="en-US" sz="2000" b="1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Prevent abuse: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APs know the priority of its own BSS through SCS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A sharing AP has no such information about OBSS traffic, leaving room for abuse by greedy APs</a:t>
            </a:r>
          </a:p>
          <a:p>
            <a:pPr marL="914400" lvl="2" indent="0"/>
            <a:endParaRPr lang="en-US"/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Security: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Security is an important consideration in designing </a:t>
            </a:r>
            <a:r>
              <a:rPr lang="en-US" err="1"/>
              <a:t>TGbn</a:t>
            </a:r>
            <a:r>
              <a:rPr lang="en-US"/>
              <a:t> features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How can we ensure security among OBSS APs?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/>
          </a:p>
          <a:p>
            <a:pPr lvl="2">
              <a:buFont typeface="Arial" panose="020B0604020202020204" pitchFamily="34" charset="0"/>
              <a:buChar char="•"/>
            </a:pPr>
            <a:endParaRPr lang="en-US" sz="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048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D820705B85C04E9444D684292CAAA3" ma:contentTypeVersion="16" ma:contentTypeDescription="Create a new document." ma:contentTypeScope="" ma:versionID="76e2be82e288be82d0fae787eb7cd8b1">
  <xsd:schema xmlns:xsd="http://www.w3.org/2001/XMLSchema" xmlns:xs="http://www.w3.org/2001/XMLSchema" xmlns:p="http://schemas.microsoft.com/office/2006/metadata/properties" xmlns:ns2="e3424205-c870-41b8-8c6f-b833c5b04d9f" xmlns:ns3="9dae37dc-1963-4192-976e-711db4d08a86" targetNamespace="http://schemas.microsoft.com/office/2006/metadata/properties" ma:root="true" ma:fieldsID="e5bc066e7032ff1073eec4f53cc69559" ns2:_="" ns3:_="">
    <xsd:import namespace="e3424205-c870-41b8-8c6f-b833c5b04d9f"/>
    <xsd:import namespace="9dae37dc-1963-4192-976e-711db4d08a8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424205-c870-41b8-8c6f-b833c5b04d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5d049dfe-3525-43e5-8f81-1f102b2aa2d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ae37dc-1963-4192-976e-711db4d08a8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f9b894c3-ae8d-4531-bf40-70742ed1faae}" ma:internalName="TaxCatchAll" ma:showField="CatchAllData" ma:web="9dae37dc-1963-4192-976e-711db4d08a8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3424205-c870-41b8-8c6f-b833c5b04d9f">
      <Terms xmlns="http://schemas.microsoft.com/office/infopath/2007/PartnerControls"/>
    </lcf76f155ced4ddcb4097134ff3c332f>
    <TaxCatchAll xmlns="9dae37dc-1963-4192-976e-711db4d08a86" xsi:nil="true"/>
  </documentManagement>
</p:properties>
</file>

<file path=customXml/itemProps1.xml><?xml version="1.0" encoding="utf-8"?>
<ds:datastoreItem xmlns:ds="http://schemas.openxmlformats.org/officeDocument/2006/customXml" ds:itemID="{53A2646E-62E3-4149-BBD2-CBA4DEF1368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370B86C-8F97-4691-B1DF-3CDEBB4EBDEF}">
  <ds:schemaRefs>
    <ds:schemaRef ds:uri="9dae37dc-1963-4192-976e-711db4d08a86"/>
    <ds:schemaRef ds:uri="e3424205-c870-41b8-8c6f-b833c5b04d9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149B6FD7-A7EF-4FFA-B3AA-4E285A044B96}">
  <ds:schemaRefs>
    <ds:schemaRef ds:uri="5a888943-97ca-4c93-b605-714bb5e9e285"/>
    <ds:schemaRef ds:uri="9dae37dc-1963-4192-976e-711db4d08a86"/>
    <ds:schemaRef ds:uri="e32f50e1-6846-4d7d-ad60-ccd6877e6c5e"/>
    <ds:schemaRef ds:uri="e3424205-c870-41b8-8c6f-b833c5b04d9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4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1057</Words>
  <Application>Microsoft Office PowerPoint</Application>
  <PresentationFormat>Widescreen</PresentationFormat>
  <Paragraphs>185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 Unicode MS</vt:lpstr>
      <vt:lpstr>Arial</vt:lpstr>
      <vt:lpstr>Calibri</vt:lpstr>
      <vt:lpstr>Calibri Light</vt:lpstr>
      <vt:lpstr>Times New Roman</vt:lpstr>
      <vt:lpstr>Office Theme</vt:lpstr>
      <vt:lpstr>Custom Design</vt:lpstr>
      <vt:lpstr>Document</vt:lpstr>
      <vt:lpstr>Considerations for Multi-AP SP Coordination</vt:lpstr>
      <vt:lpstr>PowerPoint Presentation</vt:lpstr>
      <vt:lpstr>Introduction</vt:lpstr>
      <vt:lpstr>Coordinated rTWT/TWT (1)</vt:lpstr>
      <vt:lpstr>Coordinated rTWT/TWT (2)</vt:lpstr>
      <vt:lpstr>Coordinated rTWT/TWT (3)</vt:lpstr>
      <vt:lpstr>Coordinated TDMA (1)</vt:lpstr>
      <vt:lpstr>Coordinated TDMA (2)</vt:lpstr>
      <vt:lpstr>Coordinated TDMA (3)</vt:lpstr>
      <vt:lpstr>Conclusions</vt:lpstr>
      <vt:lpstr>PowerPoint Presentation</vt:lpstr>
    </vt:vector>
  </TitlesOfParts>
  <Company>InterDigital Communication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on Multi-link Operations</dc:title>
  <dc:creator>Xiaofei.Wang@InterDigital.com</dc:creator>
  <cp:lastModifiedBy>Xiaofei Wang</cp:lastModifiedBy>
  <cp:revision>2</cp:revision>
  <cp:lastPrinted>1601-01-01T00:00:00Z</cp:lastPrinted>
  <dcterms:created xsi:type="dcterms:W3CDTF">2014-04-14T10:59:07Z</dcterms:created>
  <dcterms:modified xsi:type="dcterms:W3CDTF">2024-11-06T21:35:01Z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0x01010061D820705B85C04E9444D684292CAAA3</vt:lpwstr>
  </property>
  <property fmtid="{D5CDD505-2E9C-101B-9397-08002B2CF9AE}" pid="3" name="MSIP_Label_4d2f777e-4347-4fc6-823a-b44ab313546a_Enabled">
    <vt:lpwstr>true</vt:lpwstr>
  </property>
  <property fmtid="{D5CDD505-2E9C-101B-9397-08002B2CF9AE}" pid="4" name="MSIP_Label_4d2f777e-4347-4fc6-823a-b44ab313546a_SetDate">
    <vt:lpwstr>2024-07-24T22:23:06Z</vt:lpwstr>
  </property>
  <property fmtid="{D5CDD505-2E9C-101B-9397-08002B2CF9AE}" pid="5" name="MSIP_Label_4d2f777e-4347-4fc6-823a-b44ab313546a_Method">
    <vt:lpwstr>Standard</vt:lpwstr>
  </property>
  <property fmtid="{D5CDD505-2E9C-101B-9397-08002B2CF9AE}" pid="6" name="MSIP_Label_4d2f777e-4347-4fc6-823a-b44ab313546a_Name">
    <vt:lpwstr>Non-Public</vt:lpwstr>
  </property>
  <property fmtid="{D5CDD505-2E9C-101B-9397-08002B2CF9AE}" pid="7" name="MSIP_Label_4d2f777e-4347-4fc6-823a-b44ab313546a_SiteId">
    <vt:lpwstr>e351b779-f6d5-4e50-8568-80e922d180ae</vt:lpwstr>
  </property>
  <property fmtid="{D5CDD505-2E9C-101B-9397-08002B2CF9AE}" pid="8" name="MSIP_Label_4d2f777e-4347-4fc6-823a-b44ab313546a_ActionId">
    <vt:lpwstr>e9ffafe8-7907-4af5-9eb9-5a707a092c5a</vt:lpwstr>
  </property>
  <property fmtid="{D5CDD505-2E9C-101B-9397-08002B2CF9AE}" pid="9" name="MSIP_Label_4d2f777e-4347-4fc6-823a-b44ab313546a_ContentBits">
    <vt:lpwstr>0</vt:lpwstr>
  </property>
  <property fmtid="{D5CDD505-2E9C-101B-9397-08002B2CF9AE}" pid="10" name="MediaServiceImageTags">
    <vt:lpwstr/>
  </property>
</Properties>
</file>