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607" r:id="rId6"/>
    <p:sldId id="609" r:id="rId7"/>
    <p:sldId id="620" r:id="rId8"/>
    <p:sldId id="611" r:id="rId9"/>
    <p:sldId id="628" r:id="rId10"/>
    <p:sldId id="633" r:id="rId11"/>
    <p:sldId id="624" r:id="rId12"/>
    <p:sldId id="634" r:id="rId13"/>
    <p:sldId id="627" r:id="rId14"/>
    <p:sldId id="629" r:id="rId15"/>
    <p:sldId id="621" r:id="rId16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0D0BC-2ABA-40E6-BCD1-16ED743B8D55}" v="1" dt="2024-09-09T22:10:05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29081ACF-4C46-40AF-A8D6-C66D113402F1}"/>
    <pc:docChg chg="undo custSel addSld delSld modSld sldOrd modMainMaster">
      <pc:chgData name="Steve Shellhammer" userId="0e71f22d-ee3e-49c0-82ff-dbc290af8082" providerId="ADAL" clId="{29081ACF-4C46-40AF-A8D6-C66D113402F1}" dt="2024-09-07T18:47:52.420" v="2428" actId="20577"/>
      <pc:docMkLst>
        <pc:docMk/>
      </pc:docMkLst>
      <pc:sldChg chg="modSp mod">
        <pc:chgData name="Steve Shellhammer" userId="0e71f22d-ee3e-49c0-82ff-dbc290af8082" providerId="ADAL" clId="{29081ACF-4C46-40AF-A8D6-C66D113402F1}" dt="2024-09-07T18:40:16.782" v="2339" actId="20577"/>
        <pc:sldMkLst>
          <pc:docMk/>
          <pc:sldMk cId="0" sldId="256"/>
        </pc:sldMkLst>
        <pc:spChg chg="mod">
          <ac:chgData name="Steve Shellhammer" userId="0e71f22d-ee3e-49c0-82ff-dbc290af8082" providerId="ADAL" clId="{29081ACF-4C46-40AF-A8D6-C66D113402F1}" dt="2024-09-07T18:40:16.782" v="233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29081ACF-4C46-40AF-A8D6-C66D113402F1}" dt="2024-09-07T18:47:40.184" v="2423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29081ACF-4C46-40AF-A8D6-C66D113402F1}" dt="2024-09-07T18:47:40.184" v="2423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addSp delSp modSp del mod">
        <pc:chgData name="Steve Shellhammer" userId="0e71f22d-ee3e-49c0-82ff-dbc290af8082" providerId="ADAL" clId="{29081ACF-4C46-40AF-A8D6-C66D113402F1}" dt="2024-09-07T18:43:53.361" v="2393" actId="47"/>
        <pc:sldMkLst>
          <pc:docMk/>
          <pc:sldMk cId="152199429" sldId="623"/>
        </pc:sldMkLst>
        <pc:spChg chg="mod">
          <ac:chgData name="Steve Shellhammer" userId="0e71f22d-ee3e-49c0-82ff-dbc290af8082" providerId="ADAL" clId="{29081ACF-4C46-40AF-A8D6-C66D113402F1}" dt="2024-08-27T22:29:18.419" v="655" actId="14100"/>
          <ac:spMkLst>
            <pc:docMk/>
            <pc:sldMk cId="152199429" sldId="623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5T23:16:39.996" v="2022" actId="20577"/>
          <ac:spMkLst>
            <pc:docMk/>
            <pc:sldMk cId="152199429" sldId="623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5T18:50:17.423" v="1391" actId="478"/>
          <ac:spMkLst>
            <pc:docMk/>
            <pc:sldMk cId="152199429" sldId="623"/>
            <ac:spMk id="7" creationId="{2AB0E7FA-CF4C-DCB9-12FE-71C0BC9930CB}"/>
          </ac:spMkLst>
        </pc:spChg>
        <pc:spChg chg="add del mod">
          <ac:chgData name="Steve Shellhammer" userId="0e71f22d-ee3e-49c0-82ff-dbc290af8082" providerId="ADAL" clId="{29081ACF-4C46-40AF-A8D6-C66D113402F1}" dt="2024-09-03T18:19:29.943" v="1339" actId="478"/>
          <ac:spMkLst>
            <pc:docMk/>
            <pc:sldMk cId="152199429" sldId="623"/>
            <ac:spMk id="7" creationId="{BD4E1DC7-A5AA-A61C-8261-B56683387D2E}"/>
          </ac:spMkLst>
        </pc:spChg>
        <pc:spChg chg="add del mod">
          <ac:chgData name="Steve Shellhammer" userId="0e71f22d-ee3e-49c0-82ff-dbc290af8082" providerId="ADAL" clId="{29081ACF-4C46-40AF-A8D6-C66D113402F1}" dt="2024-09-05T19:01:53.354" v="1484" actId="478"/>
          <ac:spMkLst>
            <pc:docMk/>
            <pc:sldMk cId="152199429" sldId="623"/>
            <ac:spMk id="8" creationId="{1D2D5F2E-7D6C-8B60-8410-4B719EFED5C7}"/>
          </ac:spMkLst>
        </pc:spChg>
        <pc:spChg chg="add del mod">
          <ac:chgData name="Steve Shellhammer" userId="0e71f22d-ee3e-49c0-82ff-dbc290af8082" providerId="ADAL" clId="{29081ACF-4C46-40AF-A8D6-C66D113402F1}" dt="2024-09-05T19:01:51.130" v="1483" actId="478"/>
          <ac:spMkLst>
            <pc:docMk/>
            <pc:sldMk cId="152199429" sldId="623"/>
            <ac:spMk id="9" creationId="{491711B8-FD15-4F68-B927-B6A45F22BA8C}"/>
          </ac:spMkLst>
        </pc:spChg>
      </pc:sldChg>
      <pc:sldChg chg="addSp delSp modSp mod">
        <pc:chgData name="Steve Shellhammer" userId="0e71f22d-ee3e-49c0-82ff-dbc290af8082" providerId="ADAL" clId="{29081ACF-4C46-40AF-A8D6-C66D113402F1}" dt="2024-09-07T18:47:52.420" v="2428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29081ACF-4C46-40AF-A8D6-C66D113402F1}" dt="2024-09-07T18:44:24.700" v="2407" actId="403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7T18:47:52.420" v="2428" actId="20577"/>
          <ac:spMkLst>
            <pc:docMk/>
            <pc:sldMk cId="3562238620" sldId="624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5T19:10:03.387" v="1599" actId="478"/>
          <ac:spMkLst>
            <pc:docMk/>
            <pc:sldMk cId="3562238620" sldId="624"/>
            <ac:spMk id="7" creationId="{C9ECA5F5-8524-04A7-8B38-1C04B4A68FC6}"/>
          </ac:spMkLst>
        </pc:spChg>
      </pc:sldChg>
      <pc:sldChg chg="addSp modSp del mod">
        <pc:chgData name="Steve Shellhammer" userId="0e71f22d-ee3e-49c0-82ff-dbc290af8082" providerId="ADAL" clId="{29081ACF-4C46-40AF-A8D6-C66D113402F1}" dt="2024-09-03T18:09:20.779" v="1283" actId="47"/>
        <pc:sldMkLst>
          <pc:docMk/>
          <pc:sldMk cId="1024516427" sldId="626"/>
        </pc:sldMkLst>
        <pc:spChg chg="mod">
          <ac:chgData name="Steve Shellhammer" userId="0e71f22d-ee3e-49c0-82ff-dbc290af8082" providerId="ADAL" clId="{29081ACF-4C46-40AF-A8D6-C66D113402F1}" dt="2024-08-27T22:38:07.343" v="883" actId="20577"/>
          <ac:spMkLst>
            <pc:docMk/>
            <pc:sldMk cId="1024516427" sldId="626"/>
            <ac:spMk id="3" creationId="{DAA82AE5-86EE-71B8-25B8-6D27677EC7A7}"/>
          </ac:spMkLst>
        </pc:spChg>
        <pc:spChg chg="add mod">
          <ac:chgData name="Steve Shellhammer" userId="0e71f22d-ee3e-49c0-82ff-dbc290af8082" providerId="ADAL" clId="{29081ACF-4C46-40AF-A8D6-C66D113402F1}" dt="2024-09-03T17:24:31.201" v="1097" actId="6549"/>
          <ac:spMkLst>
            <pc:docMk/>
            <pc:sldMk cId="1024516427" sldId="626"/>
            <ac:spMk id="7" creationId="{E9934D01-E1DD-9C4E-2936-142592062F79}"/>
          </ac:spMkLst>
        </pc:spChg>
      </pc:sldChg>
      <pc:sldChg chg="addSp delSp modSp mod">
        <pc:chgData name="Steve Shellhammer" userId="0e71f22d-ee3e-49c0-82ff-dbc290af8082" providerId="ADAL" clId="{29081ACF-4C46-40AF-A8D6-C66D113402F1}" dt="2024-09-07T18:47:03.586" v="2422" actId="20577"/>
        <pc:sldMkLst>
          <pc:docMk/>
          <pc:sldMk cId="371029085" sldId="627"/>
        </pc:sldMkLst>
        <pc:spChg chg="mod">
          <ac:chgData name="Steve Shellhammer" userId="0e71f22d-ee3e-49c0-82ff-dbc290af8082" providerId="ADAL" clId="{29081ACF-4C46-40AF-A8D6-C66D113402F1}" dt="2024-09-07T18:44:30.804" v="2408" actId="403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7T18:47:03.586" v="2422" actId="20577"/>
          <ac:spMkLst>
            <pc:docMk/>
            <pc:sldMk cId="371029085" sldId="627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3T18:09:26.579" v="1284" actId="478"/>
          <ac:spMkLst>
            <pc:docMk/>
            <pc:sldMk cId="371029085" sldId="627"/>
            <ac:spMk id="7" creationId="{A169D49F-5525-F428-1B7B-05DF0BF6C5C5}"/>
          </ac:spMkLst>
        </pc:spChg>
        <pc:spChg chg="add del mod">
          <ac:chgData name="Steve Shellhammer" userId="0e71f22d-ee3e-49c0-82ff-dbc290af8082" providerId="ADAL" clId="{29081ACF-4C46-40AF-A8D6-C66D113402F1}" dt="2024-09-05T19:07:16.455" v="1575" actId="478"/>
          <ac:spMkLst>
            <pc:docMk/>
            <pc:sldMk cId="371029085" sldId="627"/>
            <ac:spMk id="7" creationId="{DA522C01-CB0C-7D00-47C9-88332E3EDC6F}"/>
          </ac:spMkLst>
        </pc:spChg>
      </pc:sldChg>
      <pc:sldChg chg="modSp mod">
        <pc:chgData name="Steve Shellhammer" userId="0e71f22d-ee3e-49c0-82ff-dbc290af8082" providerId="ADAL" clId="{29081ACF-4C46-40AF-A8D6-C66D113402F1}" dt="2024-09-03T18:09:53.878" v="1289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29081ACF-4C46-40AF-A8D6-C66D113402F1}" dt="2024-09-03T18:09:53.878" v="1289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3T16:56:49.940" v="97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del mod">
        <pc:chgData name="Steve Shellhammer" userId="0e71f22d-ee3e-49c0-82ff-dbc290af8082" providerId="ADAL" clId="{29081ACF-4C46-40AF-A8D6-C66D113402F1}" dt="2024-09-03T18:09:41.032" v="1285" actId="47"/>
        <pc:sldMkLst>
          <pc:docMk/>
          <pc:sldMk cId="2804124187" sldId="630"/>
        </pc:sldMkLst>
        <pc:spChg chg="mod">
          <ac:chgData name="Steve Shellhammer" userId="0e71f22d-ee3e-49c0-82ff-dbc290af8082" providerId="ADAL" clId="{29081ACF-4C46-40AF-A8D6-C66D113402F1}" dt="2024-09-03T16:56:57.012" v="981" actId="20577"/>
          <ac:spMkLst>
            <pc:docMk/>
            <pc:sldMk cId="2804124187" sldId="630"/>
            <ac:spMk id="3" creationId="{DAA82AE5-86EE-71B8-25B8-6D27677EC7A7}"/>
          </ac:spMkLst>
        </pc:spChg>
      </pc:sldChg>
      <pc:sldChg chg="addSp delSp modSp new del mod">
        <pc:chgData name="Steve Shellhammer" userId="0e71f22d-ee3e-49c0-82ff-dbc290af8082" providerId="ADAL" clId="{29081ACF-4C46-40AF-A8D6-C66D113402F1}" dt="2024-09-05T18:53:53.063" v="1423" actId="47"/>
        <pc:sldMkLst>
          <pc:docMk/>
          <pc:sldMk cId="3347732914" sldId="630"/>
        </pc:sldMkLst>
        <pc:spChg chg="del mod">
          <ac:chgData name="Steve Shellhammer" userId="0e71f22d-ee3e-49c0-82ff-dbc290af8082" providerId="ADAL" clId="{29081ACF-4C46-40AF-A8D6-C66D113402F1}" dt="2024-09-05T18:51:28.720" v="1395" actId="478"/>
          <ac:spMkLst>
            <pc:docMk/>
            <pc:sldMk cId="3347732914" sldId="630"/>
            <ac:spMk id="3" creationId="{722BC62F-7638-B6D8-B5E4-E78D80C52ACA}"/>
          </ac:spMkLst>
        </pc:spChg>
        <pc:spChg chg="add mod">
          <ac:chgData name="Steve Shellhammer" userId="0e71f22d-ee3e-49c0-82ff-dbc290af8082" providerId="ADAL" clId="{29081ACF-4C46-40AF-A8D6-C66D113402F1}" dt="2024-09-05T18:51:52.154" v="1401" actId="207"/>
          <ac:spMkLst>
            <pc:docMk/>
            <pc:sldMk cId="3347732914" sldId="630"/>
            <ac:spMk id="7" creationId="{A8143D1E-14F6-656B-0DBC-39F775DAEE6A}"/>
          </ac:spMkLst>
        </pc:spChg>
        <pc:spChg chg="add mod">
          <ac:chgData name="Steve Shellhammer" userId="0e71f22d-ee3e-49c0-82ff-dbc290af8082" providerId="ADAL" clId="{29081ACF-4C46-40AF-A8D6-C66D113402F1}" dt="2024-09-05T18:49:36.715" v="1388" actId="33987"/>
          <ac:spMkLst>
            <pc:docMk/>
            <pc:sldMk cId="3347732914" sldId="630"/>
            <ac:spMk id="8" creationId="{7F061FFC-E02B-D834-CDD5-563C01B8103E}"/>
          </ac:spMkLst>
        </pc:spChg>
        <pc:spChg chg="add del mod">
          <ac:chgData name="Steve Shellhammer" userId="0e71f22d-ee3e-49c0-82ff-dbc290af8082" providerId="ADAL" clId="{29081ACF-4C46-40AF-A8D6-C66D113402F1}" dt="2024-09-05T18:51:30.124" v="1396" actId="478"/>
          <ac:spMkLst>
            <pc:docMk/>
            <pc:sldMk cId="3347732914" sldId="630"/>
            <ac:spMk id="10" creationId="{174D6281-E42C-8F82-0B58-3E5C2DD462B0}"/>
          </ac:spMkLst>
        </pc:spChg>
      </pc:sldChg>
      <pc:sldChg chg="modSp new del mod ord">
        <pc:chgData name="Steve Shellhammer" userId="0e71f22d-ee3e-49c0-82ff-dbc290af8082" providerId="ADAL" clId="{29081ACF-4C46-40AF-A8D6-C66D113402F1}" dt="2024-09-07T18:43:53.361" v="2393" actId="47"/>
        <pc:sldMkLst>
          <pc:docMk/>
          <pc:sldMk cId="3821479495" sldId="630"/>
        </pc:sldMkLst>
        <pc:spChg chg="mod">
          <ac:chgData name="Steve Shellhammer" userId="0e71f22d-ee3e-49c0-82ff-dbc290af8082" providerId="ADAL" clId="{29081ACF-4C46-40AF-A8D6-C66D113402F1}" dt="2024-09-05T19:01:34.414" v="1476" actId="14100"/>
          <ac:spMkLst>
            <pc:docMk/>
            <pc:sldMk cId="3821479495" sldId="630"/>
            <ac:spMk id="2" creationId="{B5C6A200-8D9C-DE91-F31D-C6633A8E2E1E}"/>
          </ac:spMkLst>
        </pc:spChg>
        <pc:spChg chg="mod">
          <ac:chgData name="Steve Shellhammer" userId="0e71f22d-ee3e-49c0-82ff-dbc290af8082" providerId="ADAL" clId="{29081ACF-4C46-40AF-A8D6-C66D113402F1}" dt="2024-09-05T19:03:19.208" v="1514" actId="207"/>
          <ac:spMkLst>
            <pc:docMk/>
            <pc:sldMk cId="3821479495" sldId="630"/>
            <ac:spMk id="3" creationId="{A8E6DE8B-FFAA-D1D0-6339-95A64AFB0A3D}"/>
          </ac:spMkLst>
        </pc:spChg>
      </pc:sldChg>
      <pc:sldChg chg="modSp new del mod">
        <pc:chgData name="Steve Shellhammer" userId="0e71f22d-ee3e-49c0-82ff-dbc290af8082" providerId="ADAL" clId="{29081ACF-4C46-40AF-A8D6-C66D113402F1}" dt="2024-09-05T19:00:49.430" v="1455" actId="47"/>
        <pc:sldMkLst>
          <pc:docMk/>
          <pc:sldMk cId="719384832" sldId="631"/>
        </pc:sldMkLst>
        <pc:spChg chg="mod">
          <ac:chgData name="Steve Shellhammer" userId="0e71f22d-ee3e-49c0-82ff-dbc290af8082" providerId="ADAL" clId="{29081ACF-4C46-40AF-A8D6-C66D113402F1}" dt="2024-09-05T19:00:00.370" v="1452" actId="14100"/>
          <ac:spMkLst>
            <pc:docMk/>
            <pc:sldMk cId="719384832" sldId="631"/>
            <ac:spMk id="3" creationId="{38BAC26F-0134-D7D6-11E0-9B72C1E08DD8}"/>
          </ac:spMkLst>
        </pc:spChg>
      </pc:sldChg>
      <pc:sldChg chg="modSp new del mod">
        <pc:chgData name="Steve Shellhammer" userId="0e71f22d-ee3e-49c0-82ff-dbc290af8082" providerId="ADAL" clId="{29081ACF-4C46-40AF-A8D6-C66D113402F1}" dt="2024-09-07T18:43:56.643" v="2394" actId="47"/>
        <pc:sldMkLst>
          <pc:docMk/>
          <pc:sldMk cId="3157908763" sldId="631"/>
        </pc:sldMkLst>
        <pc:spChg chg="mod">
          <ac:chgData name="Steve Shellhammer" userId="0e71f22d-ee3e-49c0-82ff-dbc290af8082" providerId="ADAL" clId="{29081ACF-4C46-40AF-A8D6-C66D113402F1}" dt="2024-09-05T19:04:04.143" v="1530" actId="14100"/>
          <ac:spMkLst>
            <pc:docMk/>
            <pc:sldMk cId="3157908763" sldId="631"/>
            <ac:spMk id="2" creationId="{B22BC123-B1F8-A591-8878-B5257FC205F0}"/>
          </ac:spMkLst>
        </pc:spChg>
        <pc:spChg chg="mod">
          <ac:chgData name="Steve Shellhammer" userId="0e71f22d-ee3e-49c0-82ff-dbc290af8082" providerId="ADAL" clId="{29081ACF-4C46-40AF-A8D6-C66D113402F1}" dt="2024-09-05T19:10:10.270" v="1601" actId="6549"/>
          <ac:spMkLst>
            <pc:docMk/>
            <pc:sldMk cId="3157908763" sldId="631"/>
            <ac:spMk id="3" creationId="{4B22AF70-E5C4-E16D-B813-AF1A3D15402F}"/>
          </ac:spMkLst>
        </pc:spChg>
      </pc:sldChg>
      <pc:sldChg chg="modSp new del mod">
        <pc:chgData name="Steve Shellhammer" userId="0e71f22d-ee3e-49c0-82ff-dbc290af8082" providerId="ADAL" clId="{29081ACF-4C46-40AF-A8D6-C66D113402F1}" dt="2024-09-07T18:43:59.572" v="2395" actId="47"/>
        <pc:sldMkLst>
          <pc:docMk/>
          <pc:sldMk cId="3998420835" sldId="632"/>
        </pc:sldMkLst>
        <pc:spChg chg="mod">
          <ac:chgData name="Steve Shellhammer" userId="0e71f22d-ee3e-49c0-82ff-dbc290af8082" providerId="ADAL" clId="{29081ACF-4C46-40AF-A8D6-C66D113402F1}" dt="2024-09-05T19:06:48.699" v="1569" actId="14100"/>
          <ac:spMkLst>
            <pc:docMk/>
            <pc:sldMk cId="3998420835" sldId="632"/>
            <ac:spMk id="2" creationId="{46F4D32B-753B-FCD7-797D-7774B0094345}"/>
          </ac:spMkLst>
        </pc:spChg>
        <pc:spChg chg="mod">
          <ac:chgData name="Steve Shellhammer" userId="0e71f22d-ee3e-49c0-82ff-dbc290af8082" providerId="ADAL" clId="{29081ACF-4C46-40AF-A8D6-C66D113402F1}" dt="2024-09-05T19:08:24.622" v="1598" actId="20577"/>
          <ac:spMkLst>
            <pc:docMk/>
            <pc:sldMk cId="3998420835" sldId="632"/>
            <ac:spMk id="3" creationId="{C74B75E7-470E-88FD-369D-FCC5793B4335}"/>
          </ac:spMkLst>
        </pc:spChg>
      </pc:sldChg>
      <pc:sldChg chg="modSp new mod">
        <pc:chgData name="Steve Shellhammer" userId="0e71f22d-ee3e-49c0-82ff-dbc290af8082" providerId="ADAL" clId="{29081ACF-4C46-40AF-A8D6-C66D113402F1}" dt="2024-09-07T18:44:12.989" v="2406" actId="20577"/>
        <pc:sldMkLst>
          <pc:docMk/>
          <pc:sldMk cId="3040783813" sldId="633"/>
        </pc:sldMkLst>
        <pc:spChg chg="mod">
          <ac:chgData name="Steve Shellhammer" userId="0e71f22d-ee3e-49c0-82ff-dbc290af8082" providerId="ADAL" clId="{29081ACF-4C46-40AF-A8D6-C66D113402F1}" dt="2024-09-07T18:44:12.989" v="2406" actId="20577"/>
          <ac:spMkLst>
            <pc:docMk/>
            <pc:sldMk cId="3040783813" sldId="633"/>
            <ac:spMk id="2" creationId="{DC51A3E4-D484-4FE9-1453-333155E2FA93}"/>
          </ac:spMkLst>
        </pc:spChg>
        <pc:spChg chg="mod">
          <ac:chgData name="Steve Shellhammer" userId="0e71f22d-ee3e-49c0-82ff-dbc290af8082" providerId="ADAL" clId="{29081ACF-4C46-40AF-A8D6-C66D113402F1}" dt="2024-09-07T18:41:51.375" v="2371" actId="20577"/>
          <ac:spMkLst>
            <pc:docMk/>
            <pc:sldMk cId="3040783813" sldId="633"/>
            <ac:spMk id="3" creationId="{2D0B4574-5823-A44D-AFBA-33059E42918C}"/>
          </ac:spMkLst>
        </pc:spChg>
      </pc:sldChg>
      <pc:sldMasterChg chg="modSldLayout">
        <pc:chgData name="Steve Shellhammer" userId="0e71f22d-ee3e-49c0-82ff-dbc290af8082" providerId="ADAL" clId="{29081ACF-4C46-40AF-A8D6-C66D113402F1}" dt="2024-08-06T15:58:32.890" v="1" actId="6549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29081ACF-4C46-40AF-A8D6-C66D113402F1}" dt="2024-08-06T15:58:32.890" v="1" actId="6549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29081ACF-4C46-40AF-A8D6-C66D113402F1}" dt="2024-08-06T15:58:32.890" v="1" actId="6549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DE017D55-75E0-4D47-BA43-A04DF4EF7314}"/>
    <pc:docChg chg="undo custSel addSld delSld modSld sldOrd modMainMaster">
      <pc:chgData name="Steve Shellhammer" userId="0e71f22d-ee3e-49c0-82ff-dbc290af8082" providerId="ADAL" clId="{DE017D55-75E0-4D47-BA43-A04DF4EF7314}" dt="2024-08-01T15:53:48.783" v="7070" actId="403"/>
      <pc:docMkLst>
        <pc:docMk/>
      </pc:docMkLst>
      <pc:sldChg chg="modSp mod">
        <pc:chgData name="Steve Shellhammer" userId="0e71f22d-ee3e-49c0-82ff-dbc290af8082" providerId="ADAL" clId="{DE017D55-75E0-4D47-BA43-A04DF4EF7314}" dt="2024-08-01T15:36:29.796" v="6588" actId="20577"/>
        <pc:sldMkLst>
          <pc:docMk/>
          <pc:sldMk cId="0" sldId="256"/>
        </pc:sldMkLst>
        <pc:spChg chg="mod">
          <ac:chgData name="Steve Shellhammer" userId="0e71f22d-ee3e-49c0-82ff-dbc290af8082" providerId="ADAL" clId="{DE017D55-75E0-4D47-BA43-A04DF4EF7314}" dt="2024-07-19T16:15:02.497" v="1319" actId="25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E017D55-75E0-4D47-BA43-A04DF4EF7314}" dt="2024-08-01T15:36:29.796" v="658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DE017D55-75E0-4D47-BA43-A04DF4EF7314}" dt="2024-07-19T18:01:39.851" v="397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DE017D55-75E0-4D47-BA43-A04DF4EF7314}" dt="2024-07-19T18:08:36.436" v="4098"/>
        <pc:sldMkLst>
          <pc:docMk/>
          <pc:sldMk cId="2356345845" sldId="607"/>
        </pc:sldMkLst>
        <pc:spChg chg="mod">
          <ac:chgData name="Steve Shellhammer" userId="0e71f22d-ee3e-49c0-82ff-dbc290af8082" providerId="ADAL" clId="{DE017D55-75E0-4D47-BA43-A04DF4EF7314}" dt="2024-07-19T17:52:37.090" v="3571" actId="14100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Steve Shellhammer" userId="0e71f22d-ee3e-49c0-82ff-dbc290af8082" providerId="ADAL" clId="{DE017D55-75E0-4D47-BA43-A04DF4EF7314}" dt="2024-07-19T18:08:36.436" v="4098"/>
          <ac:spMkLst>
            <pc:docMk/>
            <pc:sldMk cId="2356345845" sldId="607"/>
            <ac:spMk id="3" creationId="{963FAABB-D23E-BEF7-7BE4-34B24860906F}"/>
          </ac:spMkLst>
        </pc:spChg>
      </pc:sldChg>
      <pc:sldChg chg="delSp modSp new del mod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27854928" sldId="608"/>
        </pc:sldMkLst>
        <pc:spChg chg="mod">
          <ac:chgData name="Steve Shellhammer" userId="0e71f22d-ee3e-49c0-82ff-dbc290af8082" providerId="ADAL" clId="{DE017D55-75E0-4D47-BA43-A04DF4EF7314}" dt="2024-07-19T16:01:18.978" v="103" actId="20577"/>
          <ac:spMkLst>
            <pc:docMk/>
            <pc:sldMk cId="2427854928" sldId="608"/>
            <ac:spMk id="2" creationId="{3F845306-7369-D2D6-B395-51619192B4D9}"/>
          </ac:spMkLst>
        </pc:spChg>
        <pc:spChg chg="del">
          <ac:chgData name="Steve Shellhammer" userId="0e71f22d-ee3e-49c0-82ff-dbc290af8082" providerId="ADAL" clId="{DE017D55-75E0-4D47-BA43-A04DF4EF7314}" dt="2024-07-19T16:01:23.193" v="104" actId="478"/>
          <ac:spMkLst>
            <pc:docMk/>
            <pc:sldMk cId="2427854928" sldId="608"/>
            <ac:spMk id="3" creationId="{B5FE9B26-D3D6-8C6E-DC4C-201F71426631}"/>
          </ac:spMkLst>
        </pc:spChg>
      </pc:sldChg>
      <pc:sldChg chg="modSp new mod">
        <pc:chgData name="Steve Shellhammer" userId="0e71f22d-ee3e-49c0-82ff-dbc290af8082" providerId="ADAL" clId="{DE017D55-75E0-4D47-BA43-A04DF4EF7314}" dt="2024-08-01T15:37:32.584" v="6653" actId="20577"/>
        <pc:sldMkLst>
          <pc:docMk/>
          <pc:sldMk cId="2780584040" sldId="609"/>
        </pc:sldMkLst>
        <pc:spChg chg="mod">
          <ac:chgData name="Steve Shellhammer" userId="0e71f22d-ee3e-49c0-82ff-dbc290af8082" providerId="ADAL" clId="{DE017D55-75E0-4D47-BA43-A04DF4EF7314}" dt="2024-07-19T16:15:19.223" v="1320" actId="20577"/>
          <ac:spMkLst>
            <pc:docMk/>
            <pc:sldMk cId="2780584040" sldId="609"/>
            <ac:spMk id="2" creationId="{91DE43E5-5513-26D5-116A-4829CBC62EE8}"/>
          </ac:spMkLst>
        </pc:spChg>
        <pc:spChg chg="mod">
          <ac:chgData name="Steve Shellhammer" userId="0e71f22d-ee3e-49c0-82ff-dbc290af8082" providerId="ADAL" clId="{DE017D55-75E0-4D47-BA43-A04DF4EF7314}" dt="2024-08-01T15:37:32.584" v="6653" actId="20577"/>
          <ac:spMkLst>
            <pc:docMk/>
            <pc:sldMk cId="2780584040" sldId="609"/>
            <ac:spMk id="3" creationId="{FEEF1F98-1481-33BC-F857-1DFD4ED3EAF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684037519" sldId="610"/>
        </pc:sldMkLst>
        <pc:spChg chg="mod">
          <ac:chgData name="Steve Shellhammer" userId="0e71f22d-ee3e-49c0-82ff-dbc290af8082" providerId="ADAL" clId="{DE017D55-75E0-4D47-BA43-A04DF4EF7314}" dt="2024-07-19T16:09:50.369" v="967" actId="20577"/>
          <ac:spMkLst>
            <pc:docMk/>
            <pc:sldMk cId="3684037519" sldId="610"/>
            <ac:spMk id="2" creationId="{F1D3CCAF-A9E4-9AC1-6C18-250F8C4659B8}"/>
          </ac:spMkLst>
        </pc:spChg>
        <pc:spChg chg="mod">
          <ac:chgData name="Steve Shellhammer" userId="0e71f22d-ee3e-49c0-82ff-dbc290af8082" providerId="ADAL" clId="{DE017D55-75E0-4D47-BA43-A04DF4EF7314}" dt="2024-07-19T16:30:57.225" v="2779" actId="20577"/>
          <ac:spMkLst>
            <pc:docMk/>
            <pc:sldMk cId="3684037519" sldId="610"/>
            <ac:spMk id="3" creationId="{B9FC133F-B140-4646-3308-A78FC99ED692}"/>
          </ac:spMkLst>
        </pc:spChg>
      </pc:sldChg>
      <pc:sldChg chg="modSp new mod">
        <pc:chgData name="Steve Shellhammer" userId="0e71f22d-ee3e-49c0-82ff-dbc290af8082" providerId="ADAL" clId="{DE017D55-75E0-4D47-BA43-A04DF4EF7314}" dt="2024-08-01T15:41:08.375" v="6855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DE017D55-75E0-4D47-BA43-A04DF4EF7314}" dt="2024-08-01T15:39:54.751" v="6812" actId="14100"/>
          <ac:spMkLst>
            <pc:docMk/>
            <pc:sldMk cId="1892721412" sldId="611"/>
            <ac:spMk id="2" creationId="{C7EBE011-A113-407F-4B21-1BD19BAFE04E}"/>
          </ac:spMkLst>
        </pc:spChg>
        <pc:spChg chg="mod">
          <ac:chgData name="Steve Shellhammer" userId="0e71f22d-ee3e-49c0-82ff-dbc290af8082" providerId="ADAL" clId="{DE017D55-75E0-4D47-BA43-A04DF4EF7314}" dt="2024-08-01T15:41:08.375" v="6855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450483307" sldId="612"/>
        </pc:sldMkLst>
        <pc:spChg chg="mod">
          <ac:chgData name="Steve Shellhammer" userId="0e71f22d-ee3e-49c0-82ff-dbc290af8082" providerId="ADAL" clId="{DE017D55-75E0-4D47-BA43-A04DF4EF7314}" dt="2024-07-19T16:33:54.417" v="2816" actId="404"/>
          <ac:spMkLst>
            <pc:docMk/>
            <pc:sldMk cId="450483307" sldId="612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19T18:03:32.462" v="4056" actId="20577"/>
          <ac:spMkLst>
            <pc:docMk/>
            <pc:sldMk cId="450483307" sldId="612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19T16:49:36.919" v="3520" actId="47"/>
        <pc:sldMkLst>
          <pc:docMk/>
          <pc:sldMk cId="1642532136" sldId="613"/>
        </pc:sldMkLst>
        <pc:spChg chg="mod">
          <ac:chgData name="Steve Shellhammer" userId="0e71f22d-ee3e-49c0-82ff-dbc290af8082" providerId="ADAL" clId="{DE017D55-75E0-4D47-BA43-A04DF4EF7314}" dt="2024-07-19T16:47:51.156" v="3470" actId="20577"/>
          <ac:spMkLst>
            <pc:docMk/>
            <pc:sldMk cId="1642532136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9:04.622" v="3519" actId="20577"/>
          <ac:spMkLst>
            <pc:docMk/>
            <pc:sldMk cId="1642532136" sldId="613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19T16:47:40.650" v="3467" actId="2696"/>
        <pc:sldMkLst>
          <pc:docMk/>
          <pc:sldMk cId="3645781760" sldId="613"/>
        </pc:sldMkLst>
        <pc:spChg chg="mod">
          <ac:chgData name="Steve Shellhammer" userId="0e71f22d-ee3e-49c0-82ff-dbc290af8082" providerId="ADAL" clId="{DE017D55-75E0-4D47-BA43-A04DF4EF7314}" dt="2024-07-19T16:47:17.739" v="3464" actId="20577"/>
          <ac:spMkLst>
            <pc:docMk/>
            <pc:sldMk cId="3645781760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0:35.406" v="3042" actId="20577"/>
          <ac:spMkLst>
            <pc:docMk/>
            <pc:sldMk cId="3645781760" sldId="613"/>
            <ac:spMk id="3" creationId="{D524608D-B934-B499-5D88-0480D64A1384}"/>
          </ac:spMkLst>
        </pc:spChg>
      </pc:sldChg>
      <pc:sldChg chg="modSp add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18055456" sldId="614"/>
        </pc:sldMkLst>
        <pc:spChg chg="mod">
          <ac:chgData name="Steve Shellhammer" userId="0e71f22d-ee3e-49c0-82ff-dbc290af8082" providerId="ADAL" clId="{DE017D55-75E0-4D47-BA43-A04DF4EF7314}" dt="2024-07-19T16:49:53.396" v="3523" actId="20577"/>
          <ac:spMkLst>
            <pc:docMk/>
            <pc:sldMk cId="118055456" sldId="614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7:34.469" v="4082" actId="20577"/>
          <ac:spMkLst>
            <pc:docMk/>
            <pc:sldMk cId="118055456" sldId="614"/>
            <ac:spMk id="3" creationId="{D524608D-B934-B499-5D88-0480D64A1384}"/>
          </ac:spMkLst>
        </pc:spChg>
      </pc:sldChg>
      <pc:sldChg chg="modSp new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170836159" sldId="615"/>
        </pc:sldMkLst>
        <pc:spChg chg="mod">
          <ac:chgData name="Steve Shellhammer" userId="0e71f22d-ee3e-49c0-82ff-dbc290af8082" providerId="ADAL" clId="{DE017D55-75E0-4D47-BA43-A04DF4EF7314}" dt="2024-07-19T17:53:44.296" v="3614" actId="20577"/>
          <ac:spMkLst>
            <pc:docMk/>
            <pc:sldMk cId="3170836159" sldId="615"/>
            <ac:spMk id="2" creationId="{A1CD0C98-C378-A05C-6D31-C0195499DBE6}"/>
          </ac:spMkLst>
        </pc:spChg>
        <pc:spChg chg="mod">
          <ac:chgData name="Steve Shellhammer" userId="0e71f22d-ee3e-49c0-82ff-dbc290af8082" providerId="ADAL" clId="{DE017D55-75E0-4D47-BA43-A04DF4EF7314}" dt="2024-07-19T18:11:07.286" v="4150" actId="6549"/>
          <ac:spMkLst>
            <pc:docMk/>
            <pc:sldMk cId="3170836159" sldId="615"/>
            <ac:spMk id="3" creationId="{6BC5A297-96BC-DDD6-96D9-E33658315652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571844402" sldId="616"/>
        </pc:sldMkLst>
        <pc:spChg chg="mod">
          <ac:chgData name="Steve Shellhammer" userId="0e71f22d-ee3e-49c0-82ff-dbc290af8082" providerId="ADAL" clId="{DE017D55-75E0-4D47-BA43-A04DF4EF7314}" dt="2024-07-19T18:06:57.272" v="4078" actId="20577"/>
          <ac:spMkLst>
            <pc:docMk/>
            <pc:sldMk cId="3571844402" sldId="616"/>
            <ac:spMk id="3" creationId="{D524608D-B934-B499-5D88-0480D64A138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530463547" sldId="617"/>
        </pc:sldMkLst>
        <pc:spChg chg="mod">
          <ac:chgData name="Steve Shellhammer" userId="0e71f22d-ee3e-49c0-82ff-dbc290af8082" providerId="ADAL" clId="{DE017D55-75E0-4D47-BA43-A04DF4EF7314}" dt="2024-07-19T18:03:01.022" v="4048" actId="20577"/>
          <ac:spMkLst>
            <pc:docMk/>
            <pc:sldMk cId="530463547" sldId="617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6:27.075" v="4075" actId="6549"/>
          <ac:spMkLst>
            <pc:docMk/>
            <pc:sldMk cId="530463547" sldId="617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760652811" sldId="618"/>
        </pc:sldMkLst>
        <pc:spChg chg="mod">
          <ac:chgData name="Steve Shellhammer" userId="0e71f22d-ee3e-49c0-82ff-dbc290af8082" providerId="ADAL" clId="{DE017D55-75E0-4D47-BA43-A04DF4EF7314}" dt="2024-07-19T20:28:54.047" v="4334" actId="20577"/>
          <ac:spMkLst>
            <pc:docMk/>
            <pc:sldMk cId="1760652811" sldId="618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8:44.881" v="4333" actId="20577"/>
          <ac:spMkLst>
            <pc:docMk/>
            <pc:sldMk cId="1760652811" sldId="618"/>
            <ac:spMk id="3" creationId="{725F76E8-CFB4-6A39-2980-4F6457EE6EF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296736480" sldId="619"/>
        </pc:sldMkLst>
        <pc:spChg chg="mod">
          <ac:chgData name="Steve Shellhammer" userId="0e71f22d-ee3e-49c0-82ff-dbc290af8082" providerId="ADAL" clId="{DE017D55-75E0-4D47-BA43-A04DF4EF7314}" dt="2024-07-19T20:29:05.720" v="4336" actId="20577"/>
          <ac:spMkLst>
            <pc:docMk/>
            <pc:sldMk cId="2296736480" sldId="619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9:22.817" v="4343" actId="20577"/>
          <ac:spMkLst>
            <pc:docMk/>
            <pc:sldMk cId="2296736480" sldId="619"/>
            <ac:spMk id="3" creationId="{725F76E8-CFB4-6A39-2980-4F6457EE6EF4}"/>
          </ac:spMkLst>
        </pc:spChg>
      </pc:sldChg>
      <pc:sldChg chg="addSp modSp new mod">
        <pc:chgData name="Steve Shellhammer" userId="0e71f22d-ee3e-49c0-82ff-dbc290af8082" providerId="ADAL" clId="{DE017D55-75E0-4D47-BA43-A04DF4EF7314}" dt="2024-08-01T15:37:52.485" v="6655" actId="6549"/>
        <pc:sldMkLst>
          <pc:docMk/>
          <pc:sldMk cId="2559301762" sldId="620"/>
        </pc:sldMkLst>
        <pc:spChg chg="mod">
          <ac:chgData name="Steve Shellhammer" userId="0e71f22d-ee3e-49c0-82ff-dbc290af8082" providerId="ADAL" clId="{DE017D55-75E0-4D47-BA43-A04DF4EF7314}" dt="2024-07-30T15:21:12.732" v="4897" actId="14100"/>
          <ac:spMkLst>
            <pc:docMk/>
            <pc:sldMk cId="2559301762" sldId="620"/>
            <ac:spMk id="2" creationId="{B9D69B68-F01C-FEBC-C906-EEEC703FA16F}"/>
          </ac:spMkLst>
        </pc:spChg>
        <pc:spChg chg="mod">
          <ac:chgData name="Steve Shellhammer" userId="0e71f22d-ee3e-49c0-82ff-dbc290af8082" providerId="ADAL" clId="{DE017D55-75E0-4D47-BA43-A04DF4EF7314}" dt="2024-08-01T15:37:44.511" v="6654" actId="1076"/>
          <ac:spMkLst>
            <pc:docMk/>
            <pc:sldMk cId="2559301762" sldId="620"/>
            <ac:spMk id="3" creationId="{7C3D8267-35D6-46D9-ACC7-ACF6E09BC51B}"/>
          </ac:spMkLst>
        </pc:spChg>
        <pc:spChg chg="add mod">
          <ac:chgData name="Steve Shellhammer" userId="0e71f22d-ee3e-49c0-82ff-dbc290af8082" providerId="ADAL" clId="{DE017D55-75E0-4D47-BA43-A04DF4EF7314}" dt="2024-07-30T15:35:53.152" v="5134" actId="14100"/>
          <ac:spMkLst>
            <pc:docMk/>
            <pc:sldMk cId="2559301762" sldId="620"/>
            <ac:spMk id="8" creationId="{91CF6A3E-0F7A-5B7D-31ED-588CE9B093F7}"/>
          </ac:spMkLst>
        </pc:spChg>
        <pc:graphicFrameChg chg="add mod modGraphic">
          <ac:chgData name="Steve Shellhammer" userId="0e71f22d-ee3e-49c0-82ff-dbc290af8082" providerId="ADAL" clId="{DE017D55-75E0-4D47-BA43-A04DF4EF7314}" dt="2024-08-01T15:37:52.485" v="6655" actId="6549"/>
          <ac:graphicFrameMkLst>
            <pc:docMk/>
            <pc:sldMk cId="2559301762" sldId="620"/>
            <ac:graphicFrameMk id="7" creationId="{1E706E54-2DA2-80E1-D1AC-10248A8101A5}"/>
          </ac:graphicFrameMkLst>
        </pc:graphicFrameChg>
      </pc:sldChg>
      <pc:sldChg chg="modSp add mod">
        <pc:chgData name="Steve Shellhammer" userId="0e71f22d-ee3e-49c0-82ff-dbc290af8082" providerId="ADAL" clId="{DE017D55-75E0-4D47-BA43-A04DF4EF7314}" dt="2024-07-30T15:32:03.736" v="4984" actId="313"/>
        <pc:sldMkLst>
          <pc:docMk/>
          <pc:sldMk cId="3229970546" sldId="621"/>
        </pc:sldMkLst>
        <pc:spChg chg="mod">
          <ac:chgData name="Steve Shellhammer" userId="0e71f22d-ee3e-49c0-82ff-dbc290af8082" providerId="ADAL" clId="{DE017D55-75E0-4D47-BA43-A04DF4EF7314}" dt="2024-07-30T15:32:03.736" v="4984" actId="313"/>
          <ac:spMkLst>
            <pc:docMk/>
            <pc:sldMk cId="3229970546" sldId="621"/>
            <ac:spMk id="3" creationId="{B9FC133F-B140-4646-3308-A78FC99ED692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966410761" sldId="622"/>
        </pc:sldMkLst>
        <pc:spChg chg="mod">
          <ac:chgData name="Steve Shellhammer" userId="0e71f22d-ee3e-49c0-82ff-dbc290af8082" providerId="ADAL" clId="{DE017D55-75E0-4D47-BA43-A04DF4EF7314}" dt="2024-07-30T15:21:49.313" v="4906" actId="20577"/>
          <ac:spMkLst>
            <pc:docMk/>
            <pc:sldMk cId="2966410761" sldId="622"/>
            <ac:spMk id="2" creationId="{2ADE6A22-3401-5D52-9DA3-F7D74C9EE651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3:26.072" v="6931" actId="20577"/>
        <pc:sldMkLst>
          <pc:docMk/>
          <pc:sldMk cId="152199429" sldId="623"/>
        </pc:sldMkLst>
        <pc:spChg chg="mod">
          <ac:chgData name="Steve Shellhammer" userId="0e71f22d-ee3e-49c0-82ff-dbc290af8082" providerId="ADAL" clId="{DE017D55-75E0-4D47-BA43-A04DF4EF7314}" dt="2024-08-01T15:43:26.072" v="6931" actId="20577"/>
          <ac:spMkLst>
            <pc:docMk/>
            <pc:sldMk cId="152199429" sldId="623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4:44.806" v="6947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DE017D55-75E0-4D47-BA43-A04DF4EF7314}" dt="2024-07-30T15:41:02.329" v="5200" actId="20577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4:44.806" v="6947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46:35.781" v="5452" actId="47"/>
        <pc:sldMkLst>
          <pc:docMk/>
          <pc:sldMk cId="4154829234" sldId="625"/>
        </pc:sldMkLst>
        <pc:spChg chg="mod">
          <ac:chgData name="Steve Shellhammer" userId="0e71f22d-ee3e-49c0-82ff-dbc290af8082" providerId="ADAL" clId="{DE017D55-75E0-4D47-BA43-A04DF4EF7314}" dt="2024-07-30T15:44:49.689" v="5439" actId="20577"/>
          <ac:spMkLst>
            <pc:docMk/>
            <pc:sldMk cId="4154829234" sldId="625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44:57.868" v="5440" actId="20577"/>
          <ac:spMkLst>
            <pc:docMk/>
            <pc:sldMk cId="4154829234" sldId="625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48.783" v="7070" actId="403"/>
        <pc:sldMkLst>
          <pc:docMk/>
          <pc:sldMk cId="1024516427" sldId="626"/>
        </pc:sldMkLst>
        <pc:spChg chg="mod">
          <ac:chgData name="Steve Shellhammer" userId="0e71f22d-ee3e-49c0-82ff-dbc290af8082" providerId="ADAL" clId="{DE017D55-75E0-4D47-BA43-A04DF4EF7314}" dt="2024-07-30T15:46:47.111" v="5453" actId="20577"/>
          <ac:spMkLst>
            <pc:docMk/>
            <pc:sldMk cId="1024516427" sldId="626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48.783" v="7070" actId="403"/>
          <ac:spMkLst>
            <pc:docMk/>
            <pc:sldMk cId="1024516427" sldId="626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9:40.703" v="6964" actId="14100"/>
        <pc:sldMkLst>
          <pc:docMk/>
          <pc:sldMk cId="371029085" sldId="627"/>
        </pc:sldMkLst>
        <pc:spChg chg="mod">
          <ac:chgData name="Steve Shellhammer" userId="0e71f22d-ee3e-49c0-82ff-dbc290af8082" providerId="ADAL" clId="{DE017D55-75E0-4D47-BA43-A04DF4EF7314}" dt="2024-07-30T15:49:17.259" v="5602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9:40.703" v="6964" actId="14100"/>
          <ac:spMkLst>
            <pc:docMk/>
            <pc:sldMk cId="371029085" sldId="627"/>
            <ac:spMk id="3" creationId="{DAA82AE5-86EE-71B8-25B8-6D27677EC7A7}"/>
          </ac:spMkLst>
        </pc:spChg>
      </pc:sldChg>
      <pc:sldChg chg="modSp new mod">
        <pc:chgData name="Steve Shellhammer" userId="0e71f22d-ee3e-49c0-82ff-dbc290af8082" providerId="ADAL" clId="{DE017D55-75E0-4D47-BA43-A04DF4EF7314}" dt="2024-07-30T15:54:07.254" v="6255" actId="20577"/>
        <pc:sldMkLst>
          <pc:docMk/>
          <pc:sldMk cId="4032745782" sldId="628"/>
        </pc:sldMkLst>
        <pc:spChg chg="mod">
          <ac:chgData name="Steve Shellhammer" userId="0e71f22d-ee3e-49c0-82ff-dbc290af8082" providerId="ADAL" clId="{DE017D55-75E0-4D47-BA43-A04DF4EF7314}" dt="2024-07-30T15:50:30.086" v="5679" actId="20577"/>
          <ac:spMkLst>
            <pc:docMk/>
            <pc:sldMk cId="4032745782" sldId="628"/>
            <ac:spMk id="2" creationId="{4000D680-CAB1-A313-EE67-5C6446B33BFE}"/>
          </ac:spMkLst>
        </pc:spChg>
        <pc:spChg chg="mod">
          <ac:chgData name="Steve Shellhammer" userId="0e71f22d-ee3e-49c0-82ff-dbc290af8082" providerId="ADAL" clId="{DE017D55-75E0-4D47-BA43-A04DF4EF7314}" dt="2024-07-30T15:54:07.254" v="6255" actId="20577"/>
          <ac:spMkLst>
            <pc:docMk/>
            <pc:sldMk cId="4032745782" sldId="628"/>
            <ac:spMk id="3" creationId="{B4BAB1E6-C168-53F3-0C59-4DA2CF81A5EA}"/>
          </ac:spMkLst>
        </pc:spChg>
      </pc:sldChg>
      <pc:sldChg chg="modSp add mod">
        <pc:chgData name="Steve Shellhammer" userId="0e71f22d-ee3e-49c0-82ff-dbc290af8082" providerId="ADAL" clId="{DE017D55-75E0-4D47-BA43-A04DF4EF7314}" dt="2024-07-30T15:57:34.776" v="6448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DE017D55-75E0-4D47-BA43-A04DF4EF7314}" dt="2024-07-30T15:54:25.623" v="6257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57:34.776" v="644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24.950" v="7068" actId="403"/>
        <pc:sldMkLst>
          <pc:docMk/>
          <pc:sldMk cId="2804124187" sldId="630"/>
        </pc:sldMkLst>
        <pc:spChg chg="mod">
          <ac:chgData name="Steve Shellhammer" userId="0e71f22d-ee3e-49c0-82ff-dbc290af8082" providerId="ADAL" clId="{DE017D55-75E0-4D47-BA43-A04DF4EF7314}" dt="2024-08-01T15:51:48.215" v="7051" actId="6549"/>
          <ac:spMkLst>
            <pc:docMk/>
            <pc:sldMk cId="2804124187" sldId="630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24.950" v="7068" actId="403"/>
          <ac:spMkLst>
            <pc:docMk/>
            <pc:sldMk cId="2804124187" sldId="630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DE017D55-75E0-4D47-BA43-A04DF4EF7314}" dt="2024-07-23T22:23:55.873" v="434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DE017D55-75E0-4D47-BA43-A04DF4EF7314}" dt="2024-07-23T22:23:55.873" v="434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DE017D55-75E0-4D47-BA43-A04DF4EF7314}" dt="2024-07-23T22:23:55.873" v="434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2BE0D0BC-2ABA-40E6-BCD1-16ED743B8D55}"/>
    <pc:docChg chg="undo custSel addSld modSld modMainMaster">
      <pc:chgData name="Steve Shellhammer" userId="0e71f22d-ee3e-49c0-82ff-dbc290af8082" providerId="ADAL" clId="{2BE0D0BC-2ABA-40E6-BCD1-16ED743B8D55}" dt="2024-09-12T03:09:19.073" v="227" actId="20577"/>
      <pc:docMkLst>
        <pc:docMk/>
      </pc:docMkLst>
      <pc:sldChg chg="modSp mod">
        <pc:chgData name="Steve Shellhammer" userId="0e71f22d-ee3e-49c0-82ff-dbc290af8082" providerId="ADAL" clId="{2BE0D0BC-2ABA-40E6-BCD1-16ED743B8D55}" dt="2024-09-12T03:09:19.073" v="227" actId="20577"/>
        <pc:sldMkLst>
          <pc:docMk/>
          <pc:sldMk cId="0" sldId="256"/>
        </pc:sldMkLst>
        <pc:spChg chg="mod">
          <ac:chgData name="Steve Shellhammer" userId="0e71f22d-ee3e-49c0-82ff-dbc290af8082" providerId="ADAL" clId="{2BE0D0BC-2ABA-40E6-BCD1-16ED743B8D55}" dt="2024-09-12T03:09:19.073" v="2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2BE0D0BC-2ABA-40E6-BCD1-16ED743B8D55}" dt="2024-09-12T03:01:27.198" v="219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2BE0D0BC-2ABA-40E6-BCD1-16ED743B8D55}" dt="2024-09-12T03:01:27.198" v="219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mod">
        <pc:chgData name="Steve Shellhammer" userId="0e71f22d-ee3e-49c0-82ff-dbc290af8082" providerId="ADAL" clId="{2BE0D0BC-2ABA-40E6-BCD1-16ED743B8D55}" dt="2024-09-12T03:01:36.349" v="223" actId="20577"/>
        <pc:sldMkLst>
          <pc:docMk/>
          <pc:sldMk cId="371029085" sldId="627"/>
        </pc:sldMkLst>
        <pc:spChg chg="mod">
          <ac:chgData name="Steve Shellhammer" userId="0e71f22d-ee3e-49c0-82ff-dbc290af8082" providerId="ADAL" clId="{2BE0D0BC-2ABA-40E6-BCD1-16ED743B8D55}" dt="2024-09-09T22:09:56.557" v="36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2BE0D0BC-2ABA-40E6-BCD1-16ED743B8D55}" dt="2024-09-12T03:01:36.349" v="223" actId="20577"/>
          <ac:spMkLst>
            <pc:docMk/>
            <pc:sldMk cId="371029085" sldId="627"/>
            <ac:spMk id="3" creationId="{DAA82AE5-86EE-71B8-25B8-6D27677EC7A7}"/>
          </ac:spMkLst>
        </pc:spChg>
      </pc:sldChg>
      <pc:sldChg chg="modSp mod">
        <pc:chgData name="Steve Shellhammer" userId="0e71f22d-ee3e-49c0-82ff-dbc290af8082" providerId="ADAL" clId="{2BE0D0BC-2ABA-40E6-BCD1-16ED743B8D55}" dt="2024-09-09T22:09:48.552" v="35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2BE0D0BC-2ABA-40E6-BCD1-16ED743B8D55}" dt="2024-09-09T22:09:48.552" v="35" actId="20577"/>
          <ac:spMkLst>
            <pc:docMk/>
            <pc:sldMk cId="428368446" sldId="629"/>
            <ac:spMk id="2" creationId="{EC91E680-56E0-393A-1287-613D90651DF8}"/>
          </ac:spMkLst>
        </pc:spChg>
      </pc:sldChg>
      <pc:sldChg chg="modSp mod">
        <pc:chgData name="Steve Shellhammer" userId="0e71f22d-ee3e-49c0-82ff-dbc290af8082" providerId="ADAL" clId="{2BE0D0BC-2ABA-40E6-BCD1-16ED743B8D55}" dt="2024-09-12T03:01:22.945" v="217" actId="20577"/>
        <pc:sldMkLst>
          <pc:docMk/>
          <pc:sldMk cId="3040783813" sldId="633"/>
        </pc:sldMkLst>
        <pc:spChg chg="mod">
          <ac:chgData name="Steve Shellhammer" userId="0e71f22d-ee3e-49c0-82ff-dbc290af8082" providerId="ADAL" clId="{2BE0D0BC-2ABA-40E6-BCD1-16ED743B8D55}" dt="2024-09-12T03:01:22.945" v="217" actId="20577"/>
          <ac:spMkLst>
            <pc:docMk/>
            <pc:sldMk cId="3040783813" sldId="633"/>
            <ac:spMk id="3" creationId="{2D0B4574-5823-A44D-AFBA-33059E42918C}"/>
          </ac:spMkLst>
        </pc:spChg>
      </pc:sldChg>
      <pc:sldChg chg="modSp add mod">
        <pc:chgData name="Steve Shellhammer" userId="0e71f22d-ee3e-49c0-82ff-dbc290af8082" providerId="ADAL" clId="{2BE0D0BC-2ABA-40E6-BCD1-16ED743B8D55}" dt="2024-09-12T03:01:32.317" v="221" actId="20577"/>
        <pc:sldMkLst>
          <pc:docMk/>
          <pc:sldMk cId="1541874497" sldId="634"/>
        </pc:sldMkLst>
        <pc:spChg chg="mod">
          <ac:chgData name="Steve Shellhammer" userId="0e71f22d-ee3e-49c0-82ff-dbc290af8082" providerId="ADAL" clId="{2BE0D0BC-2ABA-40E6-BCD1-16ED743B8D55}" dt="2024-09-09T22:10:11.261" v="38" actId="20577"/>
          <ac:spMkLst>
            <pc:docMk/>
            <pc:sldMk cId="1541874497" sldId="634"/>
            <ac:spMk id="2" creationId="{EC91E680-56E0-393A-1287-613D90651DF8}"/>
          </ac:spMkLst>
        </pc:spChg>
        <pc:spChg chg="mod">
          <ac:chgData name="Steve Shellhammer" userId="0e71f22d-ee3e-49c0-82ff-dbc290af8082" providerId="ADAL" clId="{2BE0D0BC-2ABA-40E6-BCD1-16ED743B8D55}" dt="2024-09-12T03:01:32.317" v="221" actId="20577"/>
          <ac:spMkLst>
            <pc:docMk/>
            <pc:sldMk cId="1541874497" sldId="634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2BE0D0BC-2ABA-40E6-BCD1-16ED743B8D55}" dt="2024-09-09T22:08:17.145" v="4" actId="6549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2BE0D0BC-2ABA-40E6-BCD1-16ED743B8D55}" dt="2024-09-09T22:08:17.145" v="4" actId="6549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2BE0D0BC-2ABA-40E6-BCD1-16ED743B8D55}" dt="2024-09-09T22:08:17.145" v="4" actId="6549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802.11-24/1345r2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High-Level Requirements for Downlink PHY in 2.4 GHz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2024-09-11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213604"/>
              </p:ext>
            </p:extLst>
          </p:nvPr>
        </p:nvGraphicFramePr>
        <p:xfrm>
          <a:off x="609600" y="2590800"/>
          <a:ext cx="76558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E680-56E0-393A-1287-613D9065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2AE5-86EE-71B8-25B8-6D27677E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10600" cy="4952998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Do you agree to add following content to sub-clause 4 of SFD: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AMP Downlink PPDU AMP-Data field will use Manchester encoding for non-backscatter operation.</a:t>
            </a:r>
          </a:p>
          <a:p>
            <a:pPr lvl="2"/>
            <a:r>
              <a:rPr lang="en-US" sz="2200" b="1" dirty="0">
                <a:solidFill>
                  <a:schemeClr val="tx1"/>
                </a:solidFill>
              </a:rPr>
              <a:t>For the Backscatter case, the AMP-Data field encoding scheme is TBD.</a:t>
            </a:r>
          </a:p>
          <a:p>
            <a:endParaRPr lang="en-US" sz="2200" dirty="0"/>
          </a:p>
          <a:p>
            <a:r>
              <a:rPr lang="en-US" sz="2200" dirty="0"/>
              <a:t>Yes</a:t>
            </a:r>
          </a:p>
          <a:p>
            <a:r>
              <a:rPr lang="en-US" sz="2200" dirty="0"/>
              <a:t>No</a:t>
            </a:r>
          </a:p>
          <a:p>
            <a:r>
              <a:rPr lang="en-US" sz="2200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50578-F93D-F527-426A-10EAD9CE9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194D-2F4D-303E-F90A-A91709838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2F41EC-2376-C9AC-0D36-75C0A0C62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2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E680-56E0-393A-1287-613D9065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523"/>
            <a:ext cx="8763000" cy="792478"/>
          </a:xfrm>
        </p:spPr>
        <p:txBody>
          <a:bodyPr/>
          <a:lstStyle/>
          <a:p>
            <a:r>
              <a:rPr lang="en-US" sz="2800" dirty="0"/>
              <a:t>Straw Poll #5 – For Information Collection (Not for SFD)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2AE5-86EE-71B8-25B8-6D27677E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410788" cy="4952998"/>
          </a:xfrm>
        </p:spPr>
        <p:txBody>
          <a:bodyPr/>
          <a:lstStyle/>
          <a:p>
            <a:r>
              <a:rPr lang="en-US" dirty="0"/>
              <a:t>For the </a:t>
            </a:r>
            <a:r>
              <a:rPr lang="en-US" sz="2400" dirty="0"/>
              <a:t>AMP Downlink PPDU</a:t>
            </a:r>
            <a:r>
              <a:rPr lang="en-US" dirty="0"/>
              <a:t> evaluation simulations which multipath channel model should be used?</a:t>
            </a:r>
          </a:p>
          <a:p>
            <a:endParaRPr lang="en-US" dirty="0"/>
          </a:p>
          <a:p>
            <a:r>
              <a:rPr lang="en-US" dirty="0"/>
              <a:t>Channel Model B</a:t>
            </a:r>
          </a:p>
          <a:p>
            <a:r>
              <a:rPr lang="en-US" dirty="0"/>
              <a:t>Channel Model D</a:t>
            </a:r>
          </a:p>
          <a:p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50578-F93D-F527-426A-10EAD9CE9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194D-2F4D-303E-F90A-A91709838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2F41EC-2376-C9AC-0D36-75C0A0C62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6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CAF-A9E4-9AC1-6C18-250F8C46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133F-B140-4646-3308-A78FC99E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 and Pooria Pakrooh, , “WUR for Integrated Energizer Case,” IEEE 802.11-24/1163r0,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 Lin, et., al., “Feasibility study on long range backscatter operation,” 802.11-24/1215r0,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Weijie Xu, Yinan Qi, and Chuanfeng He, “Design target and device capabilities for AMP IoT,” IEEE 802.11-24/853r0, May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Rui Cao, et. al, “Close-Range Backscattering Waveform and Modulation,” IEEE 802.11-24/1236r0, July 2024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8FE6-E26D-9A71-4B56-E9C7DC7C33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AA81-633C-3577-B34F-147196FA5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00E86-D0C8-7588-421C-4FD3049AB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51D0-7CD7-FC26-0289-EAD187DD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FAABB-D23E-BEF7-7BE4-34B24860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52600"/>
            <a:ext cx="8107680" cy="4748109"/>
          </a:xfrm>
        </p:spPr>
        <p:txBody>
          <a:bodyPr/>
          <a:lstStyle/>
          <a:p>
            <a:r>
              <a:rPr lang="en-US" dirty="0"/>
              <a:t>There are several deployment scenarios that are of interest to the Task Group</a:t>
            </a:r>
          </a:p>
          <a:p>
            <a:r>
              <a:rPr lang="en-US" dirty="0"/>
              <a:t>Here we consider the location of the downlink transmitter and the Energizer and its impact on the downlink requirements</a:t>
            </a:r>
          </a:p>
          <a:p>
            <a:r>
              <a:rPr lang="en-US" dirty="0"/>
              <a:t>There are two possible deployments of interest to the Task Group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The downlink transmitter is not in the same physical devices as the RF Energizer, or there is different energy source (non-Integrated Energizer deployment)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The downlink transmitter and the Energizer are in the same physical device (Integrated Energizer deployment)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BB3A6-FE09-D2AD-1DFF-4698F245BD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60F1-35FA-9C0D-CC25-150D795DA8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2ECBB3-4A66-CBB0-8087-600D5454C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3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E43E5-5513-26D5-116A-4829CBC6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in Link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F1F98-1481-33BC-F857-1DFD4ED3E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57491"/>
            <a:ext cx="8288868" cy="4443309"/>
          </a:xfrm>
        </p:spPr>
        <p:txBody>
          <a:bodyPr/>
          <a:lstStyle/>
          <a:p>
            <a:r>
              <a:rPr lang="en-US" dirty="0"/>
              <a:t>In [1] we showed that there is a significant difference in the link budget between the non-Integrated Energizer deployment and the Integrated Energizer deployment </a:t>
            </a:r>
          </a:p>
          <a:p>
            <a:r>
              <a:rPr lang="en-US" dirty="0"/>
              <a:t>It is expected that 802.11ba can support the non-Integrated Energizer deployment, so here we focus on the Integrated Energizer deployment needs</a:t>
            </a:r>
          </a:p>
          <a:p>
            <a:r>
              <a:rPr lang="en-US" dirty="0"/>
              <a:t>As shown in [1] it is possible to support higher data rate and a shorter Sync field in the Integrated Energizer deployment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DE395-48B2-A6B5-B3B3-A194671440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DDF3D-6DF2-6854-FBE6-3D9EED37F6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F4F2E0-966D-CF77-29A8-3620EA0FC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58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9B68-F01C-FEBC-C906-EEEC703FA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34718"/>
          </a:xfrm>
        </p:spPr>
        <p:txBody>
          <a:bodyPr/>
          <a:lstStyle/>
          <a:p>
            <a:r>
              <a:rPr lang="en-US" dirty="0"/>
              <a:t>Example Link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D8267-35D6-46D9-ACC7-ACF6E09B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41" y="1727836"/>
            <a:ext cx="8288868" cy="934718"/>
          </a:xfrm>
        </p:spPr>
        <p:txBody>
          <a:bodyPr/>
          <a:lstStyle/>
          <a:p>
            <a:r>
              <a:rPr lang="en-US" sz="2200" dirty="0"/>
              <a:t>Here are some example Link Budgets that have been provided in 11bp contributions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F2BEC-BAFE-550C-E683-0FB7DF7629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30FB9-2EF9-61C1-0AC3-AECEB290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019F2-1421-ACB9-76AB-1BE861C249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1E706E54-2DA2-80E1-D1AC-10248A8101A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79644596"/>
                  </p:ext>
                </p:extLst>
              </p:nvPr>
            </p:nvGraphicFramePr>
            <p:xfrm>
              <a:off x="425151" y="2667000"/>
              <a:ext cx="8947449" cy="29870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4070854227"/>
                        </a:ext>
                      </a:extLst>
                    </a:gridCol>
                    <a:gridCol w="6890049">
                      <a:extLst>
                        <a:ext uri="{9D8B030D-6E8A-4147-A177-3AD203B41FA5}">
                          <a16:colId xmlns:a16="http://schemas.microsoft.com/office/drawing/2014/main" val="9740413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Source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6013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67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Limited by sub-1GHz Integrated Energizer [1]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2499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Bi-static Backscatter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91330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60 to 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10-30 meters (RF Power) [3]</a:t>
                          </a:r>
                        </a:p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3949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86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up to 200 meters (Other power source) [3]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7161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Very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 Range Backscatter [4]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50992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1E706E54-2DA2-80E1-D1AC-10248A8101A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79644596"/>
                  </p:ext>
                </p:extLst>
              </p:nvPr>
            </p:nvGraphicFramePr>
            <p:xfrm>
              <a:off x="425151" y="2667000"/>
              <a:ext cx="8947449" cy="29870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4070854227"/>
                        </a:ext>
                      </a:extLst>
                    </a:gridCol>
                    <a:gridCol w="6890049">
                      <a:extLst>
                        <a:ext uri="{9D8B030D-6E8A-4147-A177-3AD203B41FA5}">
                          <a16:colId xmlns:a16="http://schemas.microsoft.com/office/drawing/2014/main" val="974041389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Source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6013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6" t="-107692" r="-335799" b="-58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Limited by sub-1GHz Integrated Energizer [1]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249930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Bi-static Backscatter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9133076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60 to 70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10-30 meters (RF Power) [3]</a:t>
                          </a:r>
                        </a:p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394956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86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Transmitter, up to 200 meters (Other power source) [3]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(Link Budget based on Free Space Path Loss)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71614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Very small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 Range Backscatter [4]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50992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CF6A3E-0F7A-5B7D-31ED-588CE9B093F7}"/>
              </a:ext>
            </a:extLst>
          </p:cNvPr>
          <p:cNvSpPr txBox="1">
            <a:spLocks/>
          </p:cNvSpPr>
          <p:nvPr/>
        </p:nvSpPr>
        <p:spPr bwMode="auto">
          <a:xfrm>
            <a:off x="636057" y="5867400"/>
            <a:ext cx="8288868" cy="8885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We see that except for the 200-meter case, all the link budgets are less than 70 dB</a:t>
            </a:r>
          </a:p>
        </p:txBody>
      </p:sp>
    </p:spTree>
    <p:extLst>
      <p:ext uri="{BB962C8B-B14F-4D97-AF65-F5344CB8AC3E}">
        <p14:creationId xmlns:p14="http://schemas.microsoft.com/office/powerpoint/2010/main" val="255930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E011-A113-407F-4B21-1BD19BAF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37361-593E-8B01-53F0-9780B51E1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94394"/>
            <a:ext cx="9144000" cy="5011205"/>
          </a:xfrm>
        </p:spPr>
        <p:txBody>
          <a:bodyPr/>
          <a:lstStyle/>
          <a:p>
            <a:r>
              <a:rPr lang="en-US" dirty="0"/>
              <a:t>Here we propose that the 11bp specifies an AMP Downlink PPDU to address the case with link budget around 70 dB</a:t>
            </a:r>
          </a:p>
          <a:p>
            <a:r>
              <a:rPr lang="en-US" dirty="0"/>
              <a:t>We propose that the AMP Downlink PPDU include a Legacy Preamble field, a Sync field and a Data field. Inclusion of a SIG field is TBD.</a:t>
            </a:r>
          </a:p>
          <a:p>
            <a:r>
              <a:rPr lang="en-US" dirty="0"/>
              <a:t>The Sync field will be a shorter duration than the 802.11ba HDR Sync field</a:t>
            </a:r>
          </a:p>
          <a:p>
            <a:r>
              <a:rPr lang="en-US" dirty="0"/>
              <a:t>We provide several 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4F0B8-48E8-5E6C-FE90-7E514A66C5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FF573-7D74-0BB1-BE0A-4CB934C4D6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30A088-44F6-F96F-13CF-2BBB677FE4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72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D680-CAB1-A313-EE67-5C6446B3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Channel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AB1E6-C168-53F3-0C59-4DA2CF81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AMP Downlink evaluation simulations, we need to agree on which channel models to use</a:t>
            </a:r>
          </a:p>
          <a:p>
            <a:pPr lvl="1"/>
            <a:r>
              <a:rPr lang="en-US" dirty="0"/>
              <a:t>It makes sense to include an AWGN channel model</a:t>
            </a:r>
          </a:p>
          <a:p>
            <a:r>
              <a:rPr lang="en-US" dirty="0"/>
              <a:t>Since the link budget is less than a conventional 802.11 link budget, for a multipath model we could consider Channel Model B</a:t>
            </a:r>
          </a:p>
          <a:p>
            <a:r>
              <a:rPr lang="en-US" dirty="0"/>
              <a:t>Alternatively, we can stick with Channel Model D, as was done in 802.11ba</a:t>
            </a:r>
          </a:p>
          <a:p>
            <a:pPr lvl="1"/>
            <a:r>
              <a:rPr lang="en-US" dirty="0"/>
              <a:t>Recommend that the Task Group decided on whether to use Channel Model B or D in the evaluation 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F6D51-D0A8-5FC6-A4CE-0E10A4BC27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9C147-3594-BA5A-5D78-1AC8F0BE2A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8737B4-4AA1-CEA8-8759-D7A4BBE5FD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74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1A3E4-D484-4FE9-1453-333155E2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4574-5823-A44D-AFBA-33059E429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32470"/>
            <a:ext cx="9372600" cy="5051207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Do you agree to add following content to sub-clause 4 of SFD: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IEEE 802.11bp will specify, in 2.4 GHz, an AMP Downlink PPDU containing at least an 802.11 preamble field, an AMP-Sync field and an AMP-Data field. Inclusion of an AMP-SIG field is TBD.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The details of the 802.11 preamble field are TBD.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Additionally, for transmission to backscatter STAs there will be one or more Excitation fields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Additionally, for transmission to backscatter STAs there may be more than one AMP-Data field</a:t>
            </a:r>
          </a:p>
          <a:p>
            <a:pPr lvl="3"/>
            <a:r>
              <a:rPr lang="en-US" sz="2000" b="1" dirty="0">
                <a:solidFill>
                  <a:schemeClr val="tx1"/>
                </a:solidFill>
              </a:rPr>
              <a:t>Additionally, AMP-Sync and AMP-SIG field may precede each AMP-Data field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Name of this Downlink PPDU is TBD.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Yes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No</a:t>
            </a:r>
          </a:p>
          <a:p>
            <a:r>
              <a:rPr lang="en-US" sz="2000" dirty="0">
                <a:solidFill>
                  <a:schemeClr val="tx1"/>
                </a:solidFill>
              </a:rPr>
              <a:t>Abstain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A012A-72EC-8765-314D-89F2709A3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C98ED-342C-504A-300A-C6DCB57174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FDB789-3929-2F6A-D598-F8C3CBA8AA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78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E680-56E0-393A-1287-613D9065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2AE5-86EE-71B8-25B8-6D27677E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2998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Do you agree to add following content to sub-clause 4 of SFD</a:t>
            </a:r>
            <a:r>
              <a:rPr lang="en-US" sz="2200" dirty="0"/>
              <a:t>:</a:t>
            </a:r>
          </a:p>
          <a:p>
            <a:pPr lvl="1"/>
            <a:r>
              <a:rPr lang="en-US" dirty="0"/>
              <a:t>IEEE 802.11bp will specify an AMP Downlink PPDU with an </a:t>
            </a:r>
            <a:r>
              <a:rPr lang="en-US" dirty="0">
                <a:solidFill>
                  <a:schemeClr val="tx1"/>
                </a:solidFill>
              </a:rPr>
              <a:t>AMP-Sync</a:t>
            </a:r>
            <a:r>
              <a:rPr lang="en-US" dirty="0"/>
              <a:t> field with duration less than 64 µs</a:t>
            </a:r>
          </a:p>
          <a:p>
            <a:pPr lvl="2"/>
            <a:r>
              <a:rPr lang="en-US" sz="2200" b="1" dirty="0"/>
              <a:t>The AMP-Sync field design is TBD.</a:t>
            </a:r>
          </a:p>
          <a:p>
            <a:pPr lvl="2"/>
            <a:r>
              <a:rPr lang="en-US" sz="2200" b="1" dirty="0"/>
              <a:t>Note: the duration of the 802.11ba HDR Sync field is 64 µs </a:t>
            </a:r>
          </a:p>
          <a:p>
            <a:endParaRPr lang="en-US" sz="2200" dirty="0"/>
          </a:p>
          <a:p>
            <a:r>
              <a:rPr lang="en-US" sz="2200" dirty="0"/>
              <a:t>Yes</a:t>
            </a:r>
          </a:p>
          <a:p>
            <a:r>
              <a:rPr lang="en-US" sz="2200" dirty="0"/>
              <a:t>No</a:t>
            </a:r>
          </a:p>
          <a:p>
            <a:r>
              <a:rPr lang="en-US" sz="2200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50578-F93D-F527-426A-10EAD9CE9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194D-2F4D-303E-F90A-A91709838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2F41EC-2376-C9AC-0D36-75C0A0C62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23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E680-56E0-393A-1287-613D9065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2AE5-86EE-71B8-25B8-6D27677E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10600" cy="4952998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Do you agree to add following content to sub-clause 4 of SFD: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AMP Downlink PPDU AMP-Sync field and the AMP-Data field will use On-Off Keying (OOK) modulation</a:t>
            </a:r>
          </a:p>
          <a:p>
            <a:endParaRPr lang="en-US" sz="2200" dirty="0"/>
          </a:p>
          <a:p>
            <a:r>
              <a:rPr lang="en-US" sz="2200" dirty="0"/>
              <a:t>Yes</a:t>
            </a:r>
          </a:p>
          <a:p>
            <a:r>
              <a:rPr lang="en-US" sz="2200" dirty="0"/>
              <a:t>No</a:t>
            </a:r>
          </a:p>
          <a:p>
            <a:r>
              <a:rPr lang="en-US" sz="2200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50578-F93D-F527-426A-10EAD9CE9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194D-2F4D-303E-F90A-A91709838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2F41EC-2376-C9AC-0D36-75C0A0C62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7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8790</TotalTime>
  <Words>981</Words>
  <Application>Microsoft Office PowerPoint</Application>
  <PresentationFormat>Custom</PresentationFormat>
  <Paragraphs>140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High-Level Requirements for Downlink PHY in 2.4 GHz</vt:lpstr>
      <vt:lpstr>Introduction</vt:lpstr>
      <vt:lpstr>Difference in Link Budgets</vt:lpstr>
      <vt:lpstr>Example Link Budgets</vt:lpstr>
      <vt:lpstr>Proposal</vt:lpstr>
      <vt:lpstr>Simulation Channel Models</vt:lpstr>
      <vt:lpstr>Straw Poll #1</vt:lpstr>
      <vt:lpstr>Straw Poll #2</vt:lpstr>
      <vt:lpstr>Straw Poll #3</vt:lpstr>
      <vt:lpstr>Straw Poll #4</vt:lpstr>
      <vt:lpstr>Straw Poll #5 – For Information Collection (Not for SFD)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2024-09-12T03:09:23Z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