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56" r:id="rId5"/>
    <p:sldId id="607" r:id="rId6"/>
    <p:sldId id="609" r:id="rId7"/>
    <p:sldId id="620" r:id="rId8"/>
    <p:sldId id="611" r:id="rId9"/>
    <p:sldId id="628" r:id="rId10"/>
    <p:sldId id="633" r:id="rId11"/>
    <p:sldId id="624" r:id="rId12"/>
    <p:sldId id="627" r:id="rId13"/>
    <p:sldId id="629" r:id="rId14"/>
    <p:sldId id="621" r:id="rId15"/>
  </p:sldIdLst>
  <p:sldSz cx="9753600" cy="7315200"/>
  <p:notesSz cx="6985000" cy="9283700"/>
  <p:defaultTextStyle>
    <a:defPPr>
      <a:defRPr lang="en-GB"/>
    </a:defPPr>
    <a:lvl1pPr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85372" indent="-302066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208265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91571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174878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416531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899837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383143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866449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 userDrawn="1">
          <p15:clr>
            <a:srgbClr val="A4A3A4"/>
          </p15:clr>
        </p15:guide>
        <p15:guide id="2" pos="307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1" userDrawn="1">
          <p15:clr>
            <a:srgbClr val="A4A3A4"/>
          </p15:clr>
        </p15:guide>
        <p15:guide id="2" pos="217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9081ACF-4C46-40AF-A8D6-C66D113402F1}" v="14" dt="2024-09-05T19:00:04.30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3657" autoAdjust="0"/>
    <p:restoredTop sz="96240" autoAdjust="0"/>
  </p:normalViewPr>
  <p:slideViewPr>
    <p:cSldViewPr>
      <p:cViewPr varScale="1">
        <p:scale>
          <a:sx n="100" d="100"/>
          <a:sy n="100" d="100"/>
        </p:scale>
        <p:origin x="2502" y="84"/>
      </p:cViewPr>
      <p:guideLst>
        <p:guide orient="horz" pos="2304"/>
        <p:guide pos="307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1"/>
        <p:guide pos="217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ve Shellhammer" userId="0e71f22d-ee3e-49c0-82ff-dbc290af8082" providerId="ADAL" clId="{1320C1ED-4977-4F4D-9F26-34CFF3446D5E}"/>
    <pc:docChg chg="custSel addSld delSld modSld sldOrd">
      <pc:chgData name="Steve Shellhammer" userId="0e71f22d-ee3e-49c0-82ff-dbc290af8082" providerId="ADAL" clId="{1320C1ED-4977-4F4D-9F26-34CFF3446D5E}" dt="2022-10-20T22:24:22.435" v="2759" actId="20577"/>
      <pc:docMkLst>
        <pc:docMk/>
      </pc:docMkLst>
      <pc:sldChg chg="addSp modSp mod">
        <pc:chgData name="Steve Shellhammer" userId="0e71f22d-ee3e-49c0-82ff-dbc290af8082" providerId="ADAL" clId="{1320C1ED-4977-4F4D-9F26-34CFF3446D5E}" dt="2022-10-17T22:53:46.361" v="226" actId="20577"/>
        <pc:sldMkLst>
          <pc:docMk/>
          <pc:sldMk cId="3754947169" sldId="541"/>
        </pc:sldMkLst>
        <pc:spChg chg="mod">
          <ac:chgData name="Steve Shellhammer" userId="0e71f22d-ee3e-49c0-82ff-dbc290af8082" providerId="ADAL" clId="{1320C1ED-4977-4F4D-9F26-34CFF3446D5E}" dt="2022-10-17T22:52:09.138" v="144" actId="14100"/>
          <ac:spMkLst>
            <pc:docMk/>
            <pc:sldMk cId="3754947169" sldId="541"/>
            <ac:spMk id="2" creationId="{431B49A4-F45B-419A-F005-B9685A3F0927}"/>
          </ac:spMkLst>
        </pc:spChg>
        <pc:spChg chg="mod">
          <ac:chgData name="Steve Shellhammer" userId="0e71f22d-ee3e-49c0-82ff-dbc290af8082" providerId="ADAL" clId="{1320C1ED-4977-4F4D-9F26-34CFF3446D5E}" dt="2022-10-17T22:52:12.103" v="145" actId="1076"/>
          <ac:spMkLst>
            <pc:docMk/>
            <pc:sldMk cId="3754947169" sldId="541"/>
            <ac:spMk id="3" creationId="{6F9403BF-0B25-30CB-5F97-585029BD723F}"/>
          </ac:spMkLst>
        </pc:spChg>
        <pc:spChg chg="add mod">
          <ac:chgData name="Steve Shellhammer" userId="0e71f22d-ee3e-49c0-82ff-dbc290af8082" providerId="ADAL" clId="{1320C1ED-4977-4F4D-9F26-34CFF3446D5E}" dt="2022-10-17T22:53:46.361" v="226" actId="20577"/>
          <ac:spMkLst>
            <pc:docMk/>
            <pc:sldMk cId="3754947169" sldId="541"/>
            <ac:spMk id="7" creationId="{D5D9B914-67DC-1249-5443-DD9223B3F014}"/>
          </ac:spMkLst>
        </pc:spChg>
        <pc:picChg chg="mod">
          <ac:chgData name="Steve Shellhammer" userId="0e71f22d-ee3e-49c0-82ff-dbc290af8082" providerId="ADAL" clId="{1320C1ED-4977-4F4D-9F26-34CFF3446D5E}" dt="2022-10-17T22:52:14.876" v="146" actId="1076"/>
          <ac:picMkLst>
            <pc:docMk/>
            <pc:sldMk cId="3754947169" sldId="541"/>
            <ac:picMk id="8" creationId="{15D3A5EB-8C53-E2D1-E548-A2CDF465E603}"/>
          </ac:picMkLst>
        </pc:picChg>
        <pc:picChg chg="mod">
          <ac:chgData name="Steve Shellhammer" userId="0e71f22d-ee3e-49c0-82ff-dbc290af8082" providerId="ADAL" clId="{1320C1ED-4977-4F4D-9F26-34CFF3446D5E}" dt="2022-10-17T22:52:17.805" v="147" actId="1076"/>
          <ac:picMkLst>
            <pc:docMk/>
            <pc:sldMk cId="3754947169" sldId="541"/>
            <ac:picMk id="10" creationId="{50E874F3-CFF5-7DF1-440E-59BBD58107A3}"/>
          </ac:picMkLst>
        </pc:picChg>
      </pc:sldChg>
      <pc:sldChg chg="modSp mod">
        <pc:chgData name="Steve Shellhammer" userId="0e71f22d-ee3e-49c0-82ff-dbc290af8082" providerId="ADAL" clId="{1320C1ED-4977-4F4D-9F26-34CFF3446D5E}" dt="2022-10-17T22:54:28.507" v="239" actId="14100"/>
        <pc:sldMkLst>
          <pc:docMk/>
          <pc:sldMk cId="1781948088" sldId="542"/>
        </pc:sldMkLst>
        <pc:spChg chg="mod">
          <ac:chgData name="Steve Shellhammer" userId="0e71f22d-ee3e-49c0-82ff-dbc290af8082" providerId="ADAL" clId="{1320C1ED-4977-4F4D-9F26-34CFF3446D5E}" dt="2022-10-17T22:54:28.507" v="239" actId="14100"/>
          <ac:spMkLst>
            <pc:docMk/>
            <pc:sldMk cId="1781948088" sldId="542"/>
            <ac:spMk id="11" creationId="{E0F15609-CDF8-08FA-C55E-602DD9236B12}"/>
          </ac:spMkLst>
        </pc:spChg>
      </pc:sldChg>
      <pc:sldChg chg="modSp mod">
        <pc:chgData name="Steve Shellhammer" userId="0e71f22d-ee3e-49c0-82ff-dbc290af8082" providerId="ADAL" clId="{1320C1ED-4977-4F4D-9F26-34CFF3446D5E}" dt="2022-10-17T23:30:20.630" v="632" actId="1076"/>
        <pc:sldMkLst>
          <pc:docMk/>
          <pc:sldMk cId="1135066213" sldId="543"/>
        </pc:sldMkLst>
        <pc:spChg chg="mod">
          <ac:chgData name="Steve Shellhammer" userId="0e71f22d-ee3e-49c0-82ff-dbc290af8082" providerId="ADAL" clId="{1320C1ED-4977-4F4D-9F26-34CFF3446D5E}" dt="2022-10-17T23:30:18.664" v="631" actId="14100"/>
          <ac:spMkLst>
            <pc:docMk/>
            <pc:sldMk cId="1135066213" sldId="543"/>
            <ac:spMk id="3" creationId="{2EB118D8-C42F-23BF-EF34-6313446AFA67}"/>
          </ac:spMkLst>
        </pc:spChg>
        <pc:picChg chg="mod">
          <ac:chgData name="Steve Shellhammer" userId="0e71f22d-ee3e-49c0-82ff-dbc290af8082" providerId="ADAL" clId="{1320C1ED-4977-4F4D-9F26-34CFF3446D5E}" dt="2022-10-17T23:30:20.630" v="632" actId="1076"/>
          <ac:picMkLst>
            <pc:docMk/>
            <pc:sldMk cId="1135066213" sldId="543"/>
            <ac:picMk id="8" creationId="{DCCDAF53-F6C6-6121-04AC-62915AE79E88}"/>
          </ac:picMkLst>
        </pc:picChg>
      </pc:sldChg>
      <pc:sldChg chg="addSp modSp del mod">
        <pc:chgData name="Steve Shellhammer" userId="0e71f22d-ee3e-49c0-82ff-dbc290af8082" providerId="ADAL" clId="{1320C1ED-4977-4F4D-9F26-34CFF3446D5E}" dt="2022-10-18T20:31:56.338" v="1684" actId="47"/>
        <pc:sldMkLst>
          <pc:docMk/>
          <pc:sldMk cId="4083141371" sldId="547"/>
        </pc:sldMkLst>
        <pc:spChg chg="mod">
          <ac:chgData name="Steve Shellhammer" userId="0e71f22d-ee3e-49c0-82ff-dbc290af8082" providerId="ADAL" clId="{1320C1ED-4977-4F4D-9F26-34CFF3446D5E}" dt="2022-10-17T23:56:22.562" v="1030" actId="20577"/>
          <ac:spMkLst>
            <pc:docMk/>
            <pc:sldMk cId="4083141371" sldId="547"/>
            <ac:spMk id="3" creationId="{7E2F2A0C-1015-06A5-D421-584BFF391ACE}"/>
          </ac:spMkLst>
        </pc:spChg>
        <pc:spChg chg="add mod">
          <ac:chgData name="Steve Shellhammer" userId="0e71f22d-ee3e-49c0-82ff-dbc290af8082" providerId="ADAL" clId="{1320C1ED-4977-4F4D-9F26-34CFF3446D5E}" dt="2022-10-17T23:56:50.417" v="1072" actId="1076"/>
          <ac:spMkLst>
            <pc:docMk/>
            <pc:sldMk cId="4083141371" sldId="547"/>
            <ac:spMk id="7" creationId="{69E08310-03DF-4B26-3AFD-AC8896D89A4E}"/>
          </ac:spMkLst>
        </pc:spChg>
      </pc:sldChg>
      <pc:sldChg chg="modSp mod">
        <pc:chgData name="Steve Shellhammer" userId="0e71f22d-ee3e-49c0-82ff-dbc290af8082" providerId="ADAL" clId="{1320C1ED-4977-4F4D-9F26-34CFF3446D5E}" dt="2022-10-20T20:04:35.702" v="1824" actId="20577"/>
        <pc:sldMkLst>
          <pc:docMk/>
          <pc:sldMk cId="1425276553" sldId="548"/>
        </pc:sldMkLst>
        <pc:spChg chg="mod">
          <ac:chgData name="Steve Shellhammer" userId="0e71f22d-ee3e-49c0-82ff-dbc290af8082" providerId="ADAL" clId="{1320C1ED-4977-4F4D-9F26-34CFF3446D5E}" dt="2022-10-20T20:04:35.702" v="1824" actId="20577"/>
          <ac:spMkLst>
            <pc:docMk/>
            <pc:sldMk cId="1425276553" sldId="548"/>
            <ac:spMk id="2" creationId="{CC67FD0F-5A03-EB17-C714-922CE8669A34}"/>
          </ac:spMkLst>
        </pc:spChg>
        <pc:spChg chg="mod">
          <ac:chgData name="Steve Shellhammer" userId="0e71f22d-ee3e-49c0-82ff-dbc290af8082" providerId="ADAL" clId="{1320C1ED-4977-4F4D-9F26-34CFF3446D5E}" dt="2022-10-20T20:04:28.139" v="1816" actId="14100"/>
          <ac:spMkLst>
            <pc:docMk/>
            <pc:sldMk cId="1425276553" sldId="548"/>
            <ac:spMk id="3" creationId="{8CF9166D-F79F-7F06-880F-EC8633ECA916}"/>
          </ac:spMkLst>
        </pc:spChg>
        <pc:spChg chg="mod">
          <ac:chgData name="Steve Shellhammer" userId="0e71f22d-ee3e-49c0-82ff-dbc290af8082" providerId="ADAL" clId="{1320C1ED-4977-4F4D-9F26-34CFF3446D5E}" dt="2022-10-20T20:03:58.596" v="1781" actId="404"/>
          <ac:spMkLst>
            <pc:docMk/>
            <pc:sldMk cId="1425276553" sldId="548"/>
            <ac:spMk id="23" creationId="{2443B82B-03E5-FF31-25ED-C65EC21D88CC}"/>
          </ac:spMkLst>
        </pc:spChg>
      </pc:sldChg>
      <pc:sldChg chg="modSp mod">
        <pc:chgData name="Steve Shellhammer" userId="0e71f22d-ee3e-49c0-82ff-dbc290af8082" providerId="ADAL" clId="{1320C1ED-4977-4F4D-9F26-34CFF3446D5E}" dt="2022-10-20T20:02:40.617" v="1779"/>
        <pc:sldMkLst>
          <pc:docMk/>
          <pc:sldMk cId="2878109814" sldId="549"/>
        </pc:sldMkLst>
        <pc:spChg chg="mod">
          <ac:chgData name="Steve Shellhammer" userId="0e71f22d-ee3e-49c0-82ff-dbc290af8082" providerId="ADAL" clId="{1320C1ED-4977-4F4D-9F26-34CFF3446D5E}" dt="2022-10-18T20:32:05.915" v="1695" actId="20577"/>
          <ac:spMkLst>
            <pc:docMk/>
            <pc:sldMk cId="2878109814" sldId="549"/>
            <ac:spMk id="2" creationId="{E67A8F17-348D-4DE5-DB6B-0AD1682A65E5}"/>
          </ac:spMkLst>
        </pc:spChg>
        <pc:spChg chg="mod">
          <ac:chgData name="Steve Shellhammer" userId="0e71f22d-ee3e-49c0-82ff-dbc290af8082" providerId="ADAL" clId="{1320C1ED-4977-4F4D-9F26-34CFF3446D5E}" dt="2022-10-20T20:02:40.617" v="1779"/>
          <ac:spMkLst>
            <pc:docMk/>
            <pc:sldMk cId="2878109814" sldId="549"/>
            <ac:spMk id="3" creationId="{12A6BE5D-943E-EB32-42FC-D17FBECC1DC1}"/>
          </ac:spMkLst>
        </pc:spChg>
      </pc:sldChg>
      <pc:sldChg chg="del">
        <pc:chgData name="Steve Shellhammer" userId="0e71f22d-ee3e-49c0-82ff-dbc290af8082" providerId="ADAL" clId="{1320C1ED-4977-4F4D-9F26-34CFF3446D5E}" dt="2022-10-20T20:05:55.527" v="1855" actId="47"/>
        <pc:sldMkLst>
          <pc:docMk/>
          <pc:sldMk cId="562319474" sldId="552"/>
        </pc:sldMkLst>
      </pc:sldChg>
      <pc:sldChg chg="add del">
        <pc:chgData name="Steve Shellhammer" userId="0e71f22d-ee3e-49c0-82ff-dbc290af8082" providerId="ADAL" clId="{1320C1ED-4977-4F4D-9F26-34CFF3446D5E}" dt="2022-10-17T22:55:06.286" v="241"/>
        <pc:sldMkLst>
          <pc:docMk/>
          <pc:sldMk cId="2146910713" sldId="553"/>
        </pc:sldMkLst>
      </pc:sldChg>
      <pc:sldChg chg="delSp modSp add mod">
        <pc:chgData name="Steve Shellhammer" userId="0e71f22d-ee3e-49c0-82ff-dbc290af8082" providerId="ADAL" clId="{1320C1ED-4977-4F4D-9F26-34CFF3446D5E}" dt="2022-10-17T23:50:52.618" v="1015" actId="20577"/>
        <pc:sldMkLst>
          <pc:docMk/>
          <pc:sldMk cId="2616618060" sldId="553"/>
        </pc:sldMkLst>
        <pc:spChg chg="mod">
          <ac:chgData name="Steve Shellhammer" userId="0e71f22d-ee3e-49c0-82ff-dbc290af8082" providerId="ADAL" clId="{1320C1ED-4977-4F4D-9F26-34CFF3446D5E}" dt="2022-10-17T22:55:21.909" v="250" actId="20577"/>
          <ac:spMkLst>
            <pc:docMk/>
            <pc:sldMk cId="2616618060" sldId="553"/>
            <ac:spMk id="2" creationId="{DE8F3999-DD71-C329-1C06-30EFBEB6A4CB}"/>
          </ac:spMkLst>
        </pc:spChg>
        <pc:spChg chg="mod">
          <ac:chgData name="Steve Shellhammer" userId="0e71f22d-ee3e-49c0-82ff-dbc290af8082" providerId="ADAL" clId="{1320C1ED-4977-4F4D-9F26-34CFF3446D5E}" dt="2022-10-17T23:50:52.618" v="1015" actId="20577"/>
          <ac:spMkLst>
            <pc:docMk/>
            <pc:sldMk cId="2616618060" sldId="553"/>
            <ac:spMk id="3" creationId="{2EB118D8-C42F-23BF-EF34-6313446AFA67}"/>
          </ac:spMkLst>
        </pc:spChg>
        <pc:picChg chg="del">
          <ac:chgData name="Steve Shellhammer" userId="0e71f22d-ee3e-49c0-82ff-dbc290af8082" providerId="ADAL" clId="{1320C1ED-4977-4F4D-9F26-34CFF3446D5E}" dt="2022-10-17T22:55:27.192" v="251" actId="478"/>
          <ac:picMkLst>
            <pc:docMk/>
            <pc:sldMk cId="2616618060" sldId="553"/>
            <ac:picMk id="8" creationId="{DCCDAF53-F6C6-6121-04AC-62915AE79E88}"/>
          </ac:picMkLst>
        </pc:picChg>
      </pc:sldChg>
      <pc:sldChg chg="modSp new mod ord">
        <pc:chgData name="Steve Shellhammer" userId="0e71f22d-ee3e-49c0-82ff-dbc290af8082" providerId="ADAL" clId="{1320C1ED-4977-4F4D-9F26-34CFF3446D5E}" dt="2022-10-18T20:18:47.187" v="1683"/>
        <pc:sldMkLst>
          <pc:docMk/>
          <pc:sldMk cId="4286855190" sldId="554"/>
        </pc:sldMkLst>
        <pc:spChg chg="mod">
          <ac:chgData name="Steve Shellhammer" userId="0e71f22d-ee3e-49c0-82ff-dbc290af8082" providerId="ADAL" clId="{1320C1ED-4977-4F4D-9F26-34CFF3446D5E}" dt="2022-10-18T19:05:55.470" v="1089" actId="20577"/>
          <ac:spMkLst>
            <pc:docMk/>
            <pc:sldMk cId="4286855190" sldId="554"/>
            <ac:spMk id="2" creationId="{F3370409-376B-B4B1-F75B-73966A7623BE}"/>
          </ac:spMkLst>
        </pc:spChg>
        <pc:spChg chg="mod">
          <ac:chgData name="Steve Shellhammer" userId="0e71f22d-ee3e-49c0-82ff-dbc290af8082" providerId="ADAL" clId="{1320C1ED-4977-4F4D-9F26-34CFF3446D5E}" dt="2022-10-18T19:14:34.431" v="1681" actId="20577"/>
          <ac:spMkLst>
            <pc:docMk/>
            <pc:sldMk cId="4286855190" sldId="554"/>
            <ac:spMk id="3" creationId="{C79C9CE4-8399-41AB-3C0E-C072F17F5299}"/>
          </ac:spMkLst>
        </pc:spChg>
      </pc:sldChg>
      <pc:sldChg chg="modSp add mod">
        <pc:chgData name="Steve Shellhammer" userId="0e71f22d-ee3e-49c0-82ff-dbc290af8082" providerId="ADAL" clId="{1320C1ED-4977-4F4D-9F26-34CFF3446D5E}" dt="2022-10-20T20:23:30.636" v="1925" actId="20577"/>
        <pc:sldMkLst>
          <pc:docMk/>
          <pc:sldMk cId="1672664259" sldId="555"/>
        </pc:sldMkLst>
        <pc:spChg chg="mod">
          <ac:chgData name="Steve Shellhammer" userId="0e71f22d-ee3e-49c0-82ff-dbc290af8082" providerId="ADAL" clId="{1320C1ED-4977-4F4D-9F26-34CFF3446D5E}" dt="2022-10-20T20:05:47.839" v="1854" actId="313"/>
          <ac:spMkLst>
            <pc:docMk/>
            <pc:sldMk cId="1672664259" sldId="555"/>
            <ac:spMk id="2" creationId="{CC67FD0F-5A03-EB17-C714-922CE8669A34}"/>
          </ac:spMkLst>
        </pc:spChg>
        <pc:spChg chg="mod">
          <ac:chgData name="Steve Shellhammer" userId="0e71f22d-ee3e-49c0-82ff-dbc290af8082" providerId="ADAL" clId="{1320C1ED-4977-4F4D-9F26-34CFF3446D5E}" dt="2022-10-20T20:05:37.813" v="1850" actId="20577"/>
          <ac:spMkLst>
            <pc:docMk/>
            <pc:sldMk cId="1672664259" sldId="555"/>
            <ac:spMk id="3" creationId="{8CF9166D-F79F-7F06-880F-EC8633ECA916}"/>
          </ac:spMkLst>
        </pc:spChg>
        <pc:spChg chg="mod">
          <ac:chgData name="Steve Shellhammer" userId="0e71f22d-ee3e-49c0-82ff-dbc290af8082" providerId="ADAL" clId="{1320C1ED-4977-4F4D-9F26-34CFF3446D5E}" dt="2022-10-20T20:23:30.636" v="1925" actId="20577"/>
          <ac:spMkLst>
            <pc:docMk/>
            <pc:sldMk cId="1672664259" sldId="555"/>
            <ac:spMk id="23" creationId="{2443B82B-03E5-FF31-25ED-C65EC21D88CC}"/>
          </ac:spMkLst>
        </pc:spChg>
      </pc:sldChg>
      <pc:sldChg chg="addSp delSp modSp new mod">
        <pc:chgData name="Steve Shellhammer" userId="0e71f22d-ee3e-49c0-82ff-dbc290af8082" providerId="ADAL" clId="{1320C1ED-4977-4F4D-9F26-34CFF3446D5E}" dt="2022-10-20T20:19:20.896" v="1911" actId="14100"/>
        <pc:sldMkLst>
          <pc:docMk/>
          <pc:sldMk cId="3412471563" sldId="556"/>
        </pc:sldMkLst>
        <pc:spChg chg="mod">
          <ac:chgData name="Steve Shellhammer" userId="0e71f22d-ee3e-49c0-82ff-dbc290af8082" providerId="ADAL" clId="{1320C1ED-4977-4F4D-9F26-34CFF3446D5E}" dt="2022-10-20T20:18:55.866" v="1905" actId="1076"/>
          <ac:spMkLst>
            <pc:docMk/>
            <pc:sldMk cId="3412471563" sldId="556"/>
            <ac:spMk id="2" creationId="{37F8AECE-AFBA-0841-45F2-164C773AC8B6}"/>
          </ac:spMkLst>
        </pc:spChg>
        <pc:spChg chg="del">
          <ac:chgData name="Steve Shellhammer" userId="0e71f22d-ee3e-49c0-82ff-dbc290af8082" providerId="ADAL" clId="{1320C1ED-4977-4F4D-9F26-34CFF3446D5E}" dt="2022-10-20T20:17:19.048" v="1898" actId="478"/>
          <ac:spMkLst>
            <pc:docMk/>
            <pc:sldMk cId="3412471563" sldId="556"/>
            <ac:spMk id="3" creationId="{134771B9-844C-4183-18CE-1775D2A67C85}"/>
          </ac:spMkLst>
        </pc:spChg>
        <pc:picChg chg="add mod">
          <ac:chgData name="Steve Shellhammer" userId="0e71f22d-ee3e-49c0-82ff-dbc290af8082" providerId="ADAL" clId="{1320C1ED-4977-4F4D-9F26-34CFF3446D5E}" dt="2022-10-20T20:18:58.120" v="1906" actId="1076"/>
          <ac:picMkLst>
            <pc:docMk/>
            <pc:sldMk cId="3412471563" sldId="556"/>
            <ac:picMk id="8" creationId="{AD9C5DE4-2B32-CD51-1DE6-DC862FF1EA4C}"/>
          </ac:picMkLst>
        </pc:picChg>
        <pc:picChg chg="add mod">
          <ac:chgData name="Steve Shellhammer" userId="0e71f22d-ee3e-49c0-82ff-dbc290af8082" providerId="ADAL" clId="{1320C1ED-4977-4F4D-9F26-34CFF3446D5E}" dt="2022-10-20T20:19:20.896" v="1911" actId="14100"/>
          <ac:picMkLst>
            <pc:docMk/>
            <pc:sldMk cId="3412471563" sldId="556"/>
            <ac:picMk id="10" creationId="{E24CA9C9-5B4B-7971-27F9-7C1B64F9E94C}"/>
          </ac:picMkLst>
        </pc:picChg>
      </pc:sldChg>
      <pc:sldChg chg="modSp add mod">
        <pc:chgData name="Steve Shellhammer" userId="0e71f22d-ee3e-49c0-82ff-dbc290af8082" providerId="ADAL" clId="{1320C1ED-4977-4F4D-9F26-34CFF3446D5E}" dt="2022-10-20T22:24:11.672" v="2755" actId="14100"/>
        <pc:sldMkLst>
          <pc:docMk/>
          <pc:sldMk cId="2403684380" sldId="557"/>
        </pc:sldMkLst>
        <pc:spChg chg="mod">
          <ac:chgData name="Steve Shellhammer" userId="0e71f22d-ee3e-49c0-82ff-dbc290af8082" providerId="ADAL" clId="{1320C1ED-4977-4F4D-9F26-34CFF3446D5E}" dt="2022-10-20T20:23:13.854" v="1914" actId="20577"/>
          <ac:spMkLst>
            <pc:docMk/>
            <pc:sldMk cId="2403684380" sldId="557"/>
            <ac:spMk id="2" creationId="{CC67FD0F-5A03-EB17-C714-922CE8669A34}"/>
          </ac:spMkLst>
        </pc:spChg>
        <pc:spChg chg="mod">
          <ac:chgData name="Steve Shellhammer" userId="0e71f22d-ee3e-49c0-82ff-dbc290af8082" providerId="ADAL" clId="{1320C1ED-4977-4F4D-9F26-34CFF3446D5E}" dt="2022-10-20T22:24:11.672" v="2755" actId="14100"/>
          <ac:spMkLst>
            <pc:docMk/>
            <pc:sldMk cId="2403684380" sldId="557"/>
            <ac:spMk id="3" creationId="{8CF9166D-F79F-7F06-880F-EC8633ECA916}"/>
          </ac:spMkLst>
        </pc:spChg>
        <pc:spChg chg="mod">
          <ac:chgData name="Steve Shellhammer" userId="0e71f22d-ee3e-49c0-82ff-dbc290af8082" providerId="ADAL" clId="{1320C1ED-4977-4F4D-9F26-34CFF3446D5E}" dt="2022-10-20T22:23:36.206" v="2642" actId="1076"/>
          <ac:spMkLst>
            <pc:docMk/>
            <pc:sldMk cId="2403684380" sldId="557"/>
            <ac:spMk id="23" creationId="{2443B82B-03E5-FF31-25ED-C65EC21D88CC}"/>
          </ac:spMkLst>
        </pc:spChg>
      </pc:sldChg>
      <pc:sldChg chg="modSp add mod">
        <pc:chgData name="Steve Shellhammer" userId="0e71f22d-ee3e-49c0-82ff-dbc290af8082" providerId="ADAL" clId="{1320C1ED-4977-4F4D-9F26-34CFF3446D5E}" dt="2022-10-20T22:24:22.435" v="2759" actId="20577"/>
        <pc:sldMkLst>
          <pc:docMk/>
          <pc:sldMk cId="2938677378" sldId="558"/>
        </pc:sldMkLst>
        <pc:spChg chg="mod">
          <ac:chgData name="Steve Shellhammer" userId="0e71f22d-ee3e-49c0-82ff-dbc290af8082" providerId="ADAL" clId="{1320C1ED-4977-4F4D-9F26-34CFF3446D5E}" dt="2022-10-20T22:22:36.911" v="2587" actId="14100"/>
          <ac:spMkLst>
            <pc:docMk/>
            <pc:sldMk cId="2938677378" sldId="558"/>
            <ac:spMk id="2" creationId="{CC67FD0F-5A03-EB17-C714-922CE8669A34}"/>
          </ac:spMkLst>
        </pc:spChg>
        <pc:spChg chg="mod">
          <ac:chgData name="Steve Shellhammer" userId="0e71f22d-ee3e-49c0-82ff-dbc290af8082" providerId="ADAL" clId="{1320C1ED-4977-4F4D-9F26-34CFF3446D5E}" dt="2022-10-20T22:24:22.435" v="2759" actId="20577"/>
          <ac:spMkLst>
            <pc:docMk/>
            <pc:sldMk cId="2938677378" sldId="558"/>
            <ac:spMk id="3" creationId="{8CF9166D-F79F-7F06-880F-EC8633ECA916}"/>
          </ac:spMkLst>
        </pc:spChg>
        <pc:spChg chg="mod">
          <ac:chgData name="Steve Shellhammer" userId="0e71f22d-ee3e-49c0-82ff-dbc290af8082" providerId="ADAL" clId="{1320C1ED-4977-4F4D-9F26-34CFF3446D5E}" dt="2022-10-20T22:23:12.400" v="2600" actId="20577"/>
          <ac:spMkLst>
            <pc:docMk/>
            <pc:sldMk cId="2938677378" sldId="558"/>
            <ac:spMk id="23" creationId="{2443B82B-03E5-FF31-25ED-C65EC21D88CC}"/>
          </ac:spMkLst>
        </pc:spChg>
      </pc:sldChg>
    </pc:docChg>
  </pc:docChgLst>
  <pc:docChgLst>
    <pc:chgData name="Steve Shellhammer" userId="0e71f22d-ee3e-49c0-82ff-dbc290af8082" providerId="ADAL" clId="{EF3E3B6D-9AE2-4C38-81D4-2D257C689DC2}"/>
    <pc:docChg chg="undo redo custSel addSld delSld modSld">
      <pc:chgData name="Steve Shellhammer" userId="0e71f22d-ee3e-49c0-82ff-dbc290af8082" providerId="ADAL" clId="{EF3E3B6D-9AE2-4C38-81D4-2D257C689DC2}" dt="2021-06-25T22:27:32.850" v="4661" actId="20577"/>
      <pc:docMkLst>
        <pc:docMk/>
      </pc:docMkLst>
      <pc:sldChg chg="addSp delSp modSp mod">
        <pc:chgData name="Steve Shellhammer" userId="0e71f22d-ee3e-49c0-82ff-dbc290af8082" providerId="ADAL" clId="{EF3E3B6D-9AE2-4C38-81D4-2D257C689DC2}" dt="2021-06-25T21:26:34.582" v="1140" actId="1076"/>
        <pc:sldMkLst>
          <pc:docMk/>
          <pc:sldMk cId="4109633702" sldId="511"/>
        </pc:sldMkLst>
        <pc:spChg chg="mod">
          <ac:chgData name="Steve Shellhammer" userId="0e71f22d-ee3e-49c0-82ff-dbc290af8082" providerId="ADAL" clId="{EF3E3B6D-9AE2-4C38-81D4-2D257C689DC2}" dt="2021-06-25T21:20:40.806" v="1026" actId="1076"/>
          <ac:spMkLst>
            <pc:docMk/>
            <pc:sldMk cId="4109633702" sldId="511"/>
            <ac:spMk id="3" creationId="{FCD6B3E8-82F6-4CC8-9E4A-FCB4FCD3282E}"/>
          </ac:spMkLst>
        </pc:spChg>
        <pc:spChg chg="mod">
          <ac:chgData name="Steve Shellhammer" userId="0e71f22d-ee3e-49c0-82ff-dbc290af8082" providerId="ADAL" clId="{EF3E3B6D-9AE2-4C38-81D4-2D257C689DC2}" dt="2021-06-25T21:21:55.088" v="1137" actId="1076"/>
          <ac:spMkLst>
            <pc:docMk/>
            <pc:sldMk cId="4109633702" sldId="511"/>
            <ac:spMk id="8" creationId="{DAF29CEC-9302-4ED9-9A6B-1BE1B559061C}"/>
          </ac:spMkLst>
        </pc:spChg>
        <pc:spChg chg="del">
          <ac:chgData name="Steve Shellhammer" userId="0e71f22d-ee3e-49c0-82ff-dbc290af8082" providerId="ADAL" clId="{EF3E3B6D-9AE2-4C38-81D4-2D257C689DC2}" dt="2021-06-25T21:15:02.733" v="565" actId="478"/>
          <ac:spMkLst>
            <pc:docMk/>
            <pc:sldMk cId="4109633702" sldId="511"/>
            <ac:spMk id="9" creationId="{7AA0220D-7F06-4E33-B78E-B4C0AF5E87FB}"/>
          </ac:spMkLst>
        </pc:spChg>
        <pc:spChg chg="del">
          <ac:chgData name="Steve Shellhammer" userId="0e71f22d-ee3e-49c0-82ff-dbc290af8082" providerId="ADAL" clId="{EF3E3B6D-9AE2-4C38-81D4-2D257C689DC2}" dt="2021-06-25T21:15:04.465" v="566" actId="478"/>
          <ac:spMkLst>
            <pc:docMk/>
            <pc:sldMk cId="4109633702" sldId="511"/>
            <ac:spMk id="10" creationId="{F28E3058-8DA3-41D1-8EC2-198F83470B7F}"/>
          </ac:spMkLst>
        </pc:spChg>
        <pc:spChg chg="add mod">
          <ac:chgData name="Steve Shellhammer" userId="0e71f22d-ee3e-49c0-82ff-dbc290af8082" providerId="ADAL" clId="{EF3E3B6D-9AE2-4C38-81D4-2D257C689DC2}" dt="2021-06-25T21:26:34.582" v="1140" actId="1076"/>
          <ac:spMkLst>
            <pc:docMk/>
            <pc:sldMk cId="4109633702" sldId="511"/>
            <ac:spMk id="11" creationId="{C8B285BC-2FF4-48DD-ADB5-A6ED6F5AAF74}"/>
          </ac:spMkLst>
        </pc:spChg>
        <pc:spChg chg="add mod">
          <ac:chgData name="Steve Shellhammer" userId="0e71f22d-ee3e-49c0-82ff-dbc290af8082" providerId="ADAL" clId="{EF3E3B6D-9AE2-4C38-81D4-2D257C689DC2}" dt="2021-06-25T21:22:00.479" v="1139" actId="1076"/>
          <ac:spMkLst>
            <pc:docMk/>
            <pc:sldMk cId="4109633702" sldId="511"/>
            <ac:spMk id="12" creationId="{AF51FC6F-E931-44C9-B77E-6897CC7D00E8}"/>
          </ac:spMkLst>
        </pc:spChg>
        <pc:picChg chg="mod">
          <ac:chgData name="Steve Shellhammer" userId="0e71f22d-ee3e-49c0-82ff-dbc290af8082" providerId="ADAL" clId="{EF3E3B6D-9AE2-4C38-81D4-2D257C689DC2}" dt="2021-06-25T21:20:43.647" v="1027" actId="1076"/>
          <ac:picMkLst>
            <pc:docMk/>
            <pc:sldMk cId="4109633702" sldId="511"/>
            <ac:picMk id="7" creationId="{C5E8D1C6-5A8F-4D6C-9E42-441D2253DD85}"/>
          </ac:picMkLst>
        </pc:picChg>
      </pc:sldChg>
      <pc:sldChg chg="del">
        <pc:chgData name="Steve Shellhammer" userId="0e71f22d-ee3e-49c0-82ff-dbc290af8082" providerId="ADAL" clId="{EF3E3B6D-9AE2-4C38-81D4-2D257C689DC2}" dt="2021-06-25T21:52:54.334" v="2667" actId="47"/>
        <pc:sldMkLst>
          <pc:docMk/>
          <pc:sldMk cId="892882887" sldId="512"/>
        </pc:sldMkLst>
      </pc:sldChg>
      <pc:sldChg chg="del">
        <pc:chgData name="Steve Shellhammer" userId="0e71f22d-ee3e-49c0-82ff-dbc290af8082" providerId="ADAL" clId="{EF3E3B6D-9AE2-4C38-81D4-2D257C689DC2}" dt="2021-06-25T21:52:54.334" v="2667" actId="47"/>
        <pc:sldMkLst>
          <pc:docMk/>
          <pc:sldMk cId="2398506557" sldId="513"/>
        </pc:sldMkLst>
      </pc:sldChg>
      <pc:sldChg chg="modSp mod">
        <pc:chgData name="Steve Shellhammer" userId="0e71f22d-ee3e-49c0-82ff-dbc290af8082" providerId="ADAL" clId="{EF3E3B6D-9AE2-4C38-81D4-2D257C689DC2}" dt="2021-06-25T22:22:38.587" v="4126" actId="14100"/>
        <pc:sldMkLst>
          <pc:docMk/>
          <pc:sldMk cId="1261565682" sldId="514"/>
        </pc:sldMkLst>
        <pc:spChg chg="mod">
          <ac:chgData name="Steve Shellhammer" userId="0e71f22d-ee3e-49c0-82ff-dbc290af8082" providerId="ADAL" clId="{EF3E3B6D-9AE2-4C38-81D4-2D257C689DC2}" dt="2021-06-25T22:21:23.002" v="4093" actId="14100"/>
          <ac:spMkLst>
            <pc:docMk/>
            <pc:sldMk cId="1261565682" sldId="514"/>
            <ac:spMk id="2" creationId="{F961E17E-8DBD-4FDF-B13E-0AC5A8F1A198}"/>
          </ac:spMkLst>
        </pc:spChg>
        <pc:spChg chg="mod">
          <ac:chgData name="Steve Shellhammer" userId="0e71f22d-ee3e-49c0-82ff-dbc290af8082" providerId="ADAL" clId="{EF3E3B6D-9AE2-4C38-81D4-2D257C689DC2}" dt="2021-06-25T22:22:38.587" v="4126" actId="14100"/>
          <ac:spMkLst>
            <pc:docMk/>
            <pc:sldMk cId="1261565682" sldId="514"/>
            <ac:spMk id="3" creationId="{982715ED-DD49-4FEC-B6F7-2365FBE12DA6}"/>
          </ac:spMkLst>
        </pc:spChg>
      </pc:sldChg>
      <pc:sldChg chg="modSp mod">
        <pc:chgData name="Steve Shellhammer" userId="0e71f22d-ee3e-49c0-82ff-dbc290af8082" providerId="ADAL" clId="{EF3E3B6D-9AE2-4C38-81D4-2D257C689DC2}" dt="2021-06-25T22:23:02.268" v="4127" actId="403"/>
        <pc:sldMkLst>
          <pc:docMk/>
          <pc:sldMk cId="158806586" sldId="515"/>
        </pc:sldMkLst>
        <pc:spChg chg="mod">
          <ac:chgData name="Steve Shellhammer" userId="0e71f22d-ee3e-49c0-82ff-dbc290af8082" providerId="ADAL" clId="{EF3E3B6D-9AE2-4C38-81D4-2D257C689DC2}" dt="2021-06-25T22:23:02.268" v="4127" actId="403"/>
          <ac:spMkLst>
            <pc:docMk/>
            <pc:sldMk cId="158806586" sldId="515"/>
            <ac:spMk id="3" creationId="{0B04AE32-A9F3-4E40-A8C4-9FEA2A137B1C}"/>
          </ac:spMkLst>
        </pc:spChg>
      </pc:sldChg>
      <pc:sldChg chg="modSp new mod">
        <pc:chgData name="Steve Shellhammer" userId="0e71f22d-ee3e-49c0-82ff-dbc290af8082" providerId="ADAL" clId="{EF3E3B6D-9AE2-4C38-81D4-2D257C689DC2}" dt="2021-06-25T21:38:38.234" v="2044" actId="20577"/>
        <pc:sldMkLst>
          <pc:docMk/>
          <pc:sldMk cId="4023721527" sldId="516"/>
        </pc:sldMkLst>
        <pc:spChg chg="mod">
          <ac:chgData name="Steve Shellhammer" userId="0e71f22d-ee3e-49c0-82ff-dbc290af8082" providerId="ADAL" clId="{EF3E3B6D-9AE2-4C38-81D4-2D257C689DC2}" dt="2021-06-25T21:10:14.509" v="533" actId="14100"/>
          <ac:spMkLst>
            <pc:docMk/>
            <pc:sldMk cId="4023721527" sldId="516"/>
            <ac:spMk id="2" creationId="{9D516EA6-600A-41F6-B4F0-626A947A06A4}"/>
          </ac:spMkLst>
        </pc:spChg>
        <pc:spChg chg="mod">
          <ac:chgData name="Steve Shellhammer" userId="0e71f22d-ee3e-49c0-82ff-dbc290af8082" providerId="ADAL" clId="{EF3E3B6D-9AE2-4C38-81D4-2D257C689DC2}" dt="2021-06-25T21:38:38.234" v="2044" actId="20577"/>
          <ac:spMkLst>
            <pc:docMk/>
            <pc:sldMk cId="4023721527" sldId="516"/>
            <ac:spMk id="3" creationId="{B1259139-D612-4788-9835-14D9DC82B062}"/>
          </ac:spMkLst>
        </pc:spChg>
      </pc:sldChg>
      <pc:sldChg chg="modSp new del mod">
        <pc:chgData name="Steve Shellhammer" userId="0e71f22d-ee3e-49c0-82ff-dbc290af8082" providerId="ADAL" clId="{EF3E3B6D-9AE2-4C38-81D4-2D257C689DC2}" dt="2021-06-25T22:23:09.284" v="4128" actId="47"/>
        <pc:sldMkLst>
          <pc:docMk/>
          <pc:sldMk cId="3838431061" sldId="517"/>
        </pc:sldMkLst>
        <pc:spChg chg="mod">
          <ac:chgData name="Steve Shellhammer" userId="0e71f22d-ee3e-49c0-82ff-dbc290af8082" providerId="ADAL" clId="{EF3E3B6D-9AE2-4C38-81D4-2D257C689DC2}" dt="2021-06-25T21:11:54.434" v="554" actId="20577"/>
          <ac:spMkLst>
            <pc:docMk/>
            <pc:sldMk cId="3838431061" sldId="517"/>
            <ac:spMk id="2" creationId="{5DAB653E-BBAA-4159-BAEC-62F7211B5477}"/>
          </ac:spMkLst>
        </pc:spChg>
      </pc:sldChg>
      <pc:sldChg chg="add del">
        <pc:chgData name="Steve Shellhammer" userId="0e71f22d-ee3e-49c0-82ff-dbc290af8082" providerId="ADAL" clId="{EF3E3B6D-9AE2-4C38-81D4-2D257C689DC2}" dt="2021-06-25T21:52:59.422" v="2668" actId="47"/>
        <pc:sldMkLst>
          <pc:docMk/>
          <pc:sldMk cId="1360714006" sldId="518"/>
        </pc:sldMkLst>
      </pc:sldChg>
      <pc:sldChg chg="add del">
        <pc:chgData name="Steve Shellhammer" userId="0e71f22d-ee3e-49c0-82ff-dbc290af8082" providerId="ADAL" clId="{EF3E3B6D-9AE2-4C38-81D4-2D257C689DC2}" dt="2021-06-25T21:52:54.334" v="2667" actId="47"/>
        <pc:sldMkLst>
          <pc:docMk/>
          <pc:sldMk cId="660196678" sldId="519"/>
        </pc:sldMkLst>
      </pc:sldChg>
      <pc:sldChg chg="addSp modSp new mod">
        <pc:chgData name="Steve Shellhammer" userId="0e71f22d-ee3e-49c0-82ff-dbc290af8082" providerId="ADAL" clId="{EF3E3B6D-9AE2-4C38-81D4-2D257C689DC2}" dt="2021-06-25T21:36:21.010" v="1731" actId="14100"/>
        <pc:sldMkLst>
          <pc:docMk/>
          <pc:sldMk cId="296882006" sldId="520"/>
        </pc:sldMkLst>
        <pc:spChg chg="mod">
          <ac:chgData name="Steve Shellhammer" userId="0e71f22d-ee3e-49c0-82ff-dbc290af8082" providerId="ADAL" clId="{EF3E3B6D-9AE2-4C38-81D4-2D257C689DC2}" dt="2021-06-25T21:36:21.010" v="1731" actId="14100"/>
          <ac:spMkLst>
            <pc:docMk/>
            <pc:sldMk cId="296882006" sldId="520"/>
            <ac:spMk id="2" creationId="{46B7159D-7731-49C6-83EB-2A54842D31F0}"/>
          </ac:spMkLst>
        </pc:spChg>
        <pc:spChg chg="mod">
          <ac:chgData name="Steve Shellhammer" userId="0e71f22d-ee3e-49c0-82ff-dbc290af8082" providerId="ADAL" clId="{EF3E3B6D-9AE2-4C38-81D4-2D257C689DC2}" dt="2021-06-25T21:33:14.226" v="1521" actId="1076"/>
          <ac:spMkLst>
            <pc:docMk/>
            <pc:sldMk cId="296882006" sldId="520"/>
            <ac:spMk id="3" creationId="{084B1034-2D32-419B-BB54-6179631EF0DF}"/>
          </ac:spMkLst>
        </pc:spChg>
        <pc:spChg chg="add mod">
          <ac:chgData name="Steve Shellhammer" userId="0e71f22d-ee3e-49c0-82ff-dbc290af8082" providerId="ADAL" clId="{EF3E3B6D-9AE2-4C38-81D4-2D257C689DC2}" dt="2021-06-25T21:33:33.452" v="1522" actId="1076"/>
          <ac:spMkLst>
            <pc:docMk/>
            <pc:sldMk cId="296882006" sldId="520"/>
            <ac:spMk id="7" creationId="{2A491CB3-30C7-4827-93B0-17A1C767EE79}"/>
          </ac:spMkLst>
        </pc:spChg>
        <pc:spChg chg="add mod">
          <ac:chgData name="Steve Shellhammer" userId="0e71f22d-ee3e-49c0-82ff-dbc290af8082" providerId="ADAL" clId="{EF3E3B6D-9AE2-4C38-81D4-2D257C689DC2}" dt="2021-06-25T21:34:43.280" v="1531" actId="1076"/>
          <ac:spMkLst>
            <pc:docMk/>
            <pc:sldMk cId="296882006" sldId="520"/>
            <ac:spMk id="8" creationId="{97788F95-D0F5-4CF1-BA54-8C6F926ECBF4}"/>
          </ac:spMkLst>
        </pc:spChg>
        <pc:spChg chg="add mod">
          <ac:chgData name="Steve Shellhammer" userId="0e71f22d-ee3e-49c0-82ff-dbc290af8082" providerId="ADAL" clId="{EF3E3B6D-9AE2-4C38-81D4-2D257C689DC2}" dt="2021-06-25T21:36:15.748" v="1730" actId="1076"/>
          <ac:spMkLst>
            <pc:docMk/>
            <pc:sldMk cId="296882006" sldId="520"/>
            <ac:spMk id="9" creationId="{C62673C3-6221-4BC3-8091-4AB470312F22}"/>
          </ac:spMkLst>
        </pc:spChg>
      </pc:sldChg>
      <pc:sldChg chg="modSp new del mod">
        <pc:chgData name="Steve Shellhammer" userId="0e71f22d-ee3e-49c0-82ff-dbc290af8082" providerId="ADAL" clId="{EF3E3B6D-9AE2-4C38-81D4-2D257C689DC2}" dt="2021-06-25T21:52:54.334" v="2667" actId="47"/>
        <pc:sldMkLst>
          <pc:docMk/>
          <pc:sldMk cId="3845297638" sldId="521"/>
        </pc:sldMkLst>
        <pc:spChg chg="mod">
          <ac:chgData name="Steve Shellhammer" userId="0e71f22d-ee3e-49c0-82ff-dbc290af8082" providerId="ADAL" clId="{EF3E3B6D-9AE2-4C38-81D4-2D257C689DC2}" dt="2021-06-25T21:51:58.707" v="2660" actId="14100"/>
          <ac:spMkLst>
            <pc:docMk/>
            <pc:sldMk cId="3845297638" sldId="521"/>
            <ac:spMk id="3" creationId="{3B80220F-2379-4FAD-8D6A-97376558385D}"/>
          </ac:spMkLst>
        </pc:spChg>
      </pc:sldChg>
      <pc:sldChg chg="addSp modSp new mod">
        <pc:chgData name="Steve Shellhammer" userId="0e71f22d-ee3e-49c0-82ff-dbc290af8082" providerId="ADAL" clId="{EF3E3B6D-9AE2-4C38-81D4-2D257C689DC2}" dt="2021-06-25T21:52:29.133" v="2666" actId="1076"/>
        <pc:sldMkLst>
          <pc:docMk/>
          <pc:sldMk cId="3832592430" sldId="522"/>
        </pc:sldMkLst>
        <pc:spChg chg="mod">
          <ac:chgData name="Steve Shellhammer" userId="0e71f22d-ee3e-49c0-82ff-dbc290af8082" providerId="ADAL" clId="{EF3E3B6D-9AE2-4C38-81D4-2D257C689DC2}" dt="2021-06-25T21:51:30.395" v="2653" actId="14100"/>
          <ac:spMkLst>
            <pc:docMk/>
            <pc:sldMk cId="3832592430" sldId="522"/>
            <ac:spMk id="2" creationId="{580E386F-E33B-4A9A-B618-F1114ABEFD88}"/>
          </ac:spMkLst>
        </pc:spChg>
        <pc:spChg chg="mod">
          <ac:chgData name="Steve Shellhammer" userId="0e71f22d-ee3e-49c0-82ff-dbc290af8082" providerId="ADAL" clId="{EF3E3B6D-9AE2-4C38-81D4-2D257C689DC2}" dt="2021-06-25T21:52:21.962" v="2664" actId="14100"/>
          <ac:spMkLst>
            <pc:docMk/>
            <pc:sldMk cId="3832592430" sldId="522"/>
            <ac:spMk id="3" creationId="{FF1A6A67-1B16-4157-9B29-59D09BB30E35}"/>
          </ac:spMkLst>
        </pc:spChg>
        <pc:spChg chg="add mod">
          <ac:chgData name="Steve Shellhammer" userId="0e71f22d-ee3e-49c0-82ff-dbc290af8082" providerId="ADAL" clId="{EF3E3B6D-9AE2-4C38-81D4-2D257C689DC2}" dt="2021-06-25T21:52:24.771" v="2665" actId="1076"/>
          <ac:spMkLst>
            <pc:docMk/>
            <pc:sldMk cId="3832592430" sldId="522"/>
            <ac:spMk id="7" creationId="{0FBDF828-F787-4E1B-9518-88D2B6D36AC0}"/>
          </ac:spMkLst>
        </pc:spChg>
        <pc:spChg chg="add mod">
          <ac:chgData name="Steve Shellhammer" userId="0e71f22d-ee3e-49c0-82ff-dbc290af8082" providerId="ADAL" clId="{EF3E3B6D-9AE2-4C38-81D4-2D257C689DC2}" dt="2021-06-25T21:52:29.133" v="2666" actId="1076"/>
          <ac:spMkLst>
            <pc:docMk/>
            <pc:sldMk cId="3832592430" sldId="522"/>
            <ac:spMk id="8" creationId="{A501D644-0D32-460F-A3DE-9D68C9933154}"/>
          </ac:spMkLst>
        </pc:spChg>
      </pc:sldChg>
      <pc:sldChg chg="modSp new mod">
        <pc:chgData name="Steve Shellhammer" userId="0e71f22d-ee3e-49c0-82ff-dbc290af8082" providerId="ADAL" clId="{EF3E3B6D-9AE2-4C38-81D4-2D257C689DC2}" dt="2021-06-25T22:23:30.585" v="4129" actId="14100"/>
        <pc:sldMkLst>
          <pc:docMk/>
          <pc:sldMk cId="2782276938" sldId="523"/>
        </pc:sldMkLst>
        <pc:spChg chg="mod">
          <ac:chgData name="Steve Shellhammer" userId="0e71f22d-ee3e-49c0-82ff-dbc290af8082" providerId="ADAL" clId="{EF3E3B6D-9AE2-4C38-81D4-2D257C689DC2}" dt="2021-06-25T21:53:15.432" v="2677" actId="20577"/>
          <ac:spMkLst>
            <pc:docMk/>
            <pc:sldMk cId="2782276938" sldId="523"/>
            <ac:spMk id="2" creationId="{EC999F9B-9EFC-4D8B-B0B0-57D86062C958}"/>
          </ac:spMkLst>
        </pc:spChg>
        <pc:spChg chg="mod">
          <ac:chgData name="Steve Shellhammer" userId="0e71f22d-ee3e-49c0-82ff-dbc290af8082" providerId="ADAL" clId="{EF3E3B6D-9AE2-4C38-81D4-2D257C689DC2}" dt="2021-06-25T22:23:30.585" v="4129" actId="14100"/>
          <ac:spMkLst>
            <pc:docMk/>
            <pc:sldMk cId="2782276938" sldId="523"/>
            <ac:spMk id="3" creationId="{C8971BCF-3281-4BF5-9D79-BA4A025D42DB}"/>
          </ac:spMkLst>
        </pc:spChg>
      </pc:sldChg>
      <pc:sldChg chg="addSp delSp modSp new mod">
        <pc:chgData name="Steve Shellhammer" userId="0e71f22d-ee3e-49c0-82ff-dbc290af8082" providerId="ADAL" clId="{EF3E3B6D-9AE2-4C38-81D4-2D257C689DC2}" dt="2021-06-25T22:12:29.487" v="3686" actId="1036"/>
        <pc:sldMkLst>
          <pc:docMk/>
          <pc:sldMk cId="1027477533" sldId="524"/>
        </pc:sldMkLst>
        <pc:spChg chg="mod">
          <ac:chgData name="Steve Shellhammer" userId="0e71f22d-ee3e-49c0-82ff-dbc290af8082" providerId="ADAL" clId="{EF3E3B6D-9AE2-4C38-81D4-2D257C689DC2}" dt="2021-06-25T22:06:48.180" v="3515" actId="1076"/>
          <ac:spMkLst>
            <pc:docMk/>
            <pc:sldMk cId="1027477533" sldId="524"/>
            <ac:spMk id="2" creationId="{C692BB00-9B43-4687-945B-0182B2F1E9C3}"/>
          </ac:spMkLst>
        </pc:spChg>
        <pc:spChg chg="mod">
          <ac:chgData name="Steve Shellhammer" userId="0e71f22d-ee3e-49c0-82ff-dbc290af8082" providerId="ADAL" clId="{EF3E3B6D-9AE2-4C38-81D4-2D257C689DC2}" dt="2021-06-25T22:10:33.094" v="3613" actId="14100"/>
          <ac:spMkLst>
            <pc:docMk/>
            <pc:sldMk cId="1027477533" sldId="524"/>
            <ac:spMk id="3" creationId="{A3B69DBD-C7BD-416E-BBE6-E53207EFC930}"/>
          </ac:spMkLst>
        </pc:spChg>
        <pc:spChg chg="add mod">
          <ac:chgData name="Steve Shellhammer" userId="0e71f22d-ee3e-49c0-82ff-dbc290af8082" providerId="ADAL" clId="{EF3E3B6D-9AE2-4C38-81D4-2D257C689DC2}" dt="2021-06-25T22:11:25.707" v="3667" actId="14100"/>
          <ac:spMkLst>
            <pc:docMk/>
            <pc:sldMk cId="1027477533" sldId="524"/>
            <ac:spMk id="10" creationId="{0A087898-D2F3-4C82-BA75-16E9F222AFA4}"/>
          </ac:spMkLst>
        </pc:spChg>
        <pc:spChg chg="add mod">
          <ac:chgData name="Steve Shellhammer" userId="0e71f22d-ee3e-49c0-82ff-dbc290af8082" providerId="ADAL" clId="{EF3E3B6D-9AE2-4C38-81D4-2D257C689DC2}" dt="2021-06-25T22:12:29.487" v="3686" actId="1036"/>
          <ac:spMkLst>
            <pc:docMk/>
            <pc:sldMk cId="1027477533" sldId="524"/>
            <ac:spMk id="11" creationId="{C0661003-0D25-4F2E-98CF-8CE36595B2A4}"/>
          </ac:spMkLst>
        </pc:spChg>
        <pc:spChg chg="add mod">
          <ac:chgData name="Steve Shellhammer" userId="0e71f22d-ee3e-49c0-82ff-dbc290af8082" providerId="ADAL" clId="{EF3E3B6D-9AE2-4C38-81D4-2D257C689DC2}" dt="2021-06-25T22:12:29.487" v="3686" actId="1036"/>
          <ac:spMkLst>
            <pc:docMk/>
            <pc:sldMk cId="1027477533" sldId="524"/>
            <ac:spMk id="12" creationId="{1C8E24BD-95B8-4A4F-95A1-95A730AF3D74}"/>
          </ac:spMkLst>
        </pc:spChg>
        <pc:spChg chg="add mod">
          <ac:chgData name="Steve Shellhammer" userId="0e71f22d-ee3e-49c0-82ff-dbc290af8082" providerId="ADAL" clId="{EF3E3B6D-9AE2-4C38-81D4-2D257C689DC2}" dt="2021-06-25T22:11:31.222" v="3668" actId="255"/>
          <ac:spMkLst>
            <pc:docMk/>
            <pc:sldMk cId="1027477533" sldId="524"/>
            <ac:spMk id="13" creationId="{BF451652-1A06-464E-80E1-D25B4823ADD3}"/>
          </ac:spMkLst>
        </pc:spChg>
        <pc:spChg chg="add mod">
          <ac:chgData name="Steve Shellhammer" userId="0e71f22d-ee3e-49c0-82ff-dbc290af8082" providerId="ADAL" clId="{EF3E3B6D-9AE2-4C38-81D4-2D257C689DC2}" dt="2021-06-25T22:11:40.056" v="3670" actId="1076"/>
          <ac:spMkLst>
            <pc:docMk/>
            <pc:sldMk cId="1027477533" sldId="524"/>
            <ac:spMk id="14" creationId="{8D6E9A56-A8A7-4046-B462-ADBC488976A8}"/>
          </ac:spMkLst>
        </pc:spChg>
        <pc:spChg chg="add mod">
          <ac:chgData name="Steve Shellhammer" userId="0e71f22d-ee3e-49c0-82ff-dbc290af8082" providerId="ADAL" clId="{EF3E3B6D-9AE2-4C38-81D4-2D257C689DC2}" dt="2021-06-25T22:11:46.705" v="3672" actId="255"/>
          <ac:spMkLst>
            <pc:docMk/>
            <pc:sldMk cId="1027477533" sldId="524"/>
            <ac:spMk id="15" creationId="{63596346-66EC-4108-9586-652CFD168F22}"/>
          </ac:spMkLst>
        </pc:spChg>
        <pc:spChg chg="add mod">
          <ac:chgData name="Steve Shellhammer" userId="0e71f22d-ee3e-49c0-82ff-dbc290af8082" providerId="ADAL" clId="{EF3E3B6D-9AE2-4C38-81D4-2D257C689DC2}" dt="2021-06-25T22:12:22.943" v="3681" actId="1076"/>
          <ac:spMkLst>
            <pc:docMk/>
            <pc:sldMk cId="1027477533" sldId="524"/>
            <ac:spMk id="16" creationId="{ABD3E1C4-CF73-4341-B694-B01BDB9E1C2F}"/>
          </ac:spMkLst>
        </pc:spChg>
        <pc:graphicFrameChg chg="add del">
          <ac:chgData name="Steve Shellhammer" userId="0e71f22d-ee3e-49c0-82ff-dbc290af8082" providerId="ADAL" clId="{EF3E3B6D-9AE2-4C38-81D4-2D257C689DC2}" dt="2021-06-25T21:57:36.684" v="3331" actId="3680"/>
          <ac:graphicFrameMkLst>
            <pc:docMk/>
            <pc:sldMk cId="1027477533" sldId="524"/>
            <ac:graphicFrameMk id="7" creationId="{B364A925-8F57-4834-A750-2928A0C6E184}"/>
          </ac:graphicFrameMkLst>
        </pc:graphicFrameChg>
        <pc:graphicFrameChg chg="add mod modGraphic">
          <ac:chgData name="Steve Shellhammer" userId="0e71f22d-ee3e-49c0-82ff-dbc290af8082" providerId="ADAL" clId="{EF3E3B6D-9AE2-4C38-81D4-2D257C689DC2}" dt="2021-06-25T22:06:55.246" v="3527" actId="1038"/>
          <ac:graphicFrameMkLst>
            <pc:docMk/>
            <pc:sldMk cId="1027477533" sldId="524"/>
            <ac:graphicFrameMk id="8" creationId="{B2CFB235-CED5-4A6A-A39C-37E00181625D}"/>
          </ac:graphicFrameMkLst>
        </pc:graphicFrameChg>
        <pc:graphicFrameChg chg="add mod modGraphic">
          <ac:chgData name="Steve Shellhammer" userId="0e71f22d-ee3e-49c0-82ff-dbc290af8082" providerId="ADAL" clId="{EF3E3B6D-9AE2-4C38-81D4-2D257C689DC2}" dt="2021-06-25T22:06:55.246" v="3527" actId="1038"/>
          <ac:graphicFrameMkLst>
            <pc:docMk/>
            <pc:sldMk cId="1027477533" sldId="524"/>
            <ac:graphicFrameMk id="9" creationId="{43953350-3291-43D6-B892-9A341DF1FDFD}"/>
          </ac:graphicFrameMkLst>
        </pc:graphicFrameChg>
      </pc:sldChg>
      <pc:sldChg chg="modSp add mod">
        <pc:chgData name="Steve Shellhammer" userId="0e71f22d-ee3e-49c0-82ff-dbc290af8082" providerId="ADAL" clId="{EF3E3B6D-9AE2-4C38-81D4-2D257C689DC2}" dt="2021-06-25T22:18:02.479" v="3716" actId="20577"/>
        <pc:sldMkLst>
          <pc:docMk/>
          <pc:sldMk cId="2938999793" sldId="525"/>
        </pc:sldMkLst>
        <pc:spChg chg="mod">
          <ac:chgData name="Steve Shellhammer" userId="0e71f22d-ee3e-49c0-82ff-dbc290af8082" providerId="ADAL" clId="{EF3E3B6D-9AE2-4C38-81D4-2D257C689DC2}" dt="2021-06-25T22:12:57.648" v="3689" actId="20577"/>
          <ac:spMkLst>
            <pc:docMk/>
            <pc:sldMk cId="2938999793" sldId="525"/>
            <ac:spMk id="2" creationId="{C692BB00-9B43-4687-945B-0182B2F1E9C3}"/>
          </ac:spMkLst>
        </pc:spChg>
        <pc:spChg chg="mod">
          <ac:chgData name="Steve Shellhammer" userId="0e71f22d-ee3e-49c0-82ff-dbc290af8082" providerId="ADAL" clId="{EF3E3B6D-9AE2-4C38-81D4-2D257C689DC2}" dt="2021-06-25T22:17:37.585" v="3704" actId="20577"/>
          <ac:spMkLst>
            <pc:docMk/>
            <pc:sldMk cId="2938999793" sldId="525"/>
            <ac:spMk id="11" creationId="{C0661003-0D25-4F2E-98CF-8CE36595B2A4}"/>
          </ac:spMkLst>
        </pc:spChg>
        <pc:spChg chg="mod">
          <ac:chgData name="Steve Shellhammer" userId="0e71f22d-ee3e-49c0-82ff-dbc290af8082" providerId="ADAL" clId="{EF3E3B6D-9AE2-4C38-81D4-2D257C689DC2}" dt="2021-06-25T22:17:45.031" v="3708" actId="20577"/>
          <ac:spMkLst>
            <pc:docMk/>
            <pc:sldMk cId="2938999793" sldId="525"/>
            <ac:spMk id="12" creationId="{1C8E24BD-95B8-4A4F-95A1-95A730AF3D74}"/>
          </ac:spMkLst>
        </pc:spChg>
        <pc:spChg chg="mod">
          <ac:chgData name="Steve Shellhammer" userId="0e71f22d-ee3e-49c0-82ff-dbc290af8082" providerId="ADAL" clId="{EF3E3B6D-9AE2-4C38-81D4-2D257C689DC2}" dt="2021-06-25T22:17:57.273" v="3712" actId="20577"/>
          <ac:spMkLst>
            <pc:docMk/>
            <pc:sldMk cId="2938999793" sldId="525"/>
            <ac:spMk id="14" creationId="{8D6E9A56-A8A7-4046-B462-ADBC488976A8}"/>
          </ac:spMkLst>
        </pc:spChg>
        <pc:spChg chg="mod">
          <ac:chgData name="Steve Shellhammer" userId="0e71f22d-ee3e-49c0-82ff-dbc290af8082" providerId="ADAL" clId="{EF3E3B6D-9AE2-4C38-81D4-2D257C689DC2}" dt="2021-06-25T22:17:59.858" v="3714" actId="20577"/>
          <ac:spMkLst>
            <pc:docMk/>
            <pc:sldMk cId="2938999793" sldId="525"/>
            <ac:spMk id="15" creationId="{63596346-66EC-4108-9586-652CFD168F22}"/>
          </ac:spMkLst>
        </pc:spChg>
        <pc:spChg chg="mod">
          <ac:chgData name="Steve Shellhammer" userId="0e71f22d-ee3e-49c0-82ff-dbc290af8082" providerId="ADAL" clId="{EF3E3B6D-9AE2-4C38-81D4-2D257C689DC2}" dt="2021-06-25T22:18:02.479" v="3716" actId="20577"/>
          <ac:spMkLst>
            <pc:docMk/>
            <pc:sldMk cId="2938999793" sldId="525"/>
            <ac:spMk id="16" creationId="{ABD3E1C4-CF73-4341-B694-B01BDB9E1C2F}"/>
          </ac:spMkLst>
        </pc:spChg>
        <pc:graphicFrameChg chg="mod modGraphic">
          <ac:chgData name="Steve Shellhammer" userId="0e71f22d-ee3e-49c0-82ff-dbc290af8082" providerId="ADAL" clId="{EF3E3B6D-9AE2-4C38-81D4-2D257C689DC2}" dt="2021-06-25T22:17:07.176" v="3697" actId="122"/>
          <ac:graphicFrameMkLst>
            <pc:docMk/>
            <pc:sldMk cId="2938999793" sldId="525"/>
            <ac:graphicFrameMk id="8" creationId="{B2CFB235-CED5-4A6A-A39C-37E00181625D}"/>
          </ac:graphicFrameMkLst>
        </pc:graphicFrameChg>
        <pc:graphicFrameChg chg="mod modGraphic">
          <ac:chgData name="Steve Shellhammer" userId="0e71f22d-ee3e-49c0-82ff-dbc290af8082" providerId="ADAL" clId="{EF3E3B6D-9AE2-4C38-81D4-2D257C689DC2}" dt="2021-06-25T22:17:33.755" v="3702" actId="113"/>
          <ac:graphicFrameMkLst>
            <pc:docMk/>
            <pc:sldMk cId="2938999793" sldId="525"/>
            <ac:graphicFrameMk id="9" creationId="{43953350-3291-43D6-B892-9A341DF1FDFD}"/>
          </ac:graphicFrameMkLst>
        </pc:graphicFrameChg>
      </pc:sldChg>
      <pc:sldChg chg="modSp new mod">
        <pc:chgData name="Steve Shellhammer" userId="0e71f22d-ee3e-49c0-82ff-dbc290af8082" providerId="ADAL" clId="{EF3E3B6D-9AE2-4C38-81D4-2D257C689DC2}" dt="2021-06-25T22:26:04.734" v="4460" actId="20577"/>
        <pc:sldMkLst>
          <pc:docMk/>
          <pc:sldMk cId="2483964135" sldId="526"/>
        </pc:sldMkLst>
        <pc:spChg chg="mod">
          <ac:chgData name="Steve Shellhammer" userId="0e71f22d-ee3e-49c0-82ff-dbc290af8082" providerId="ADAL" clId="{EF3E3B6D-9AE2-4C38-81D4-2D257C689DC2}" dt="2021-06-25T22:26:04.734" v="4460" actId="20577"/>
          <ac:spMkLst>
            <pc:docMk/>
            <pc:sldMk cId="2483964135" sldId="526"/>
            <ac:spMk id="2" creationId="{F0D39CBE-0117-4140-9668-61AA289C802D}"/>
          </ac:spMkLst>
        </pc:spChg>
        <pc:spChg chg="mod">
          <ac:chgData name="Steve Shellhammer" userId="0e71f22d-ee3e-49c0-82ff-dbc290af8082" providerId="ADAL" clId="{EF3E3B6D-9AE2-4C38-81D4-2D257C689DC2}" dt="2021-06-25T22:26:01.248" v="4457" actId="20577"/>
          <ac:spMkLst>
            <pc:docMk/>
            <pc:sldMk cId="2483964135" sldId="526"/>
            <ac:spMk id="3" creationId="{36F757B2-FA8C-4CAE-9E74-BB36C94EB2ED}"/>
          </ac:spMkLst>
        </pc:spChg>
      </pc:sldChg>
      <pc:sldChg chg="modSp add mod">
        <pc:chgData name="Steve Shellhammer" userId="0e71f22d-ee3e-49c0-82ff-dbc290af8082" providerId="ADAL" clId="{EF3E3B6D-9AE2-4C38-81D4-2D257C689DC2}" dt="2021-06-25T22:27:32.850" v="4661" actId="20577"/>
        <pc:sldMkLst>
          <pc:docMk/>
          <pc:sldMk cId="3931575800" sldId="527"/>
        </pc:sldMkLst>
        <pc:spChg chg="mod">
          <ac:chgData name="Steve Shellhammer" userId="0e71f22d-ee3e-49c0-82ff-dbc290af8082" providerId="ADAL" clId="{EF3E3B6D-9AE2-4C38-81D4-2D257C689DC2}" dt="2021-06-25T22:26:21.841" v="4463" actId="20577"/>
          <ac:spMkLst>
            <pc:docMk/>
            <pc:sldMk cId="3931575800" sldId="527"/>
            <ac:spMk id="2" creationId="{F0D39CBE-0117-4140-9668-61AA289C802D}"/>
          </ac:spMkLst>
        </pc:spChg>
        <pc:spChg chg="mod">
          <ac:chgData name="Steve Shellhammer" userId="0e71f22d-ee3e-49c0-82ff-dbc290af8082" providerId="ADAL" clId="{EF3E3B6D-9AE2-4C38-81D4-2D257C689DC2}" dt="2021-06-25T22:27:32.850" v="4661" actId="20577"/>
          <ac:spMkLst>
            <pc:docMk/>
            <pc:sldMk cId="3931575800" sldId="527"/>
            <ac:spMk id="3" creationId="{36F757B2-FA8C-4CAE-9E74-BB36C94EB2ED}"/>
          </ac:spMkLst>
        </pc:spChg>
      </pc:sldChg>
    </pc:docChg>
  </pc:docChgLst>
  <pc:docChgLst>
    <pc:chgData name="Steve Shellhammer" userId="0e71f22d-ee3e-49c0-82ff-dbc290af8082" providerId="ADAL" clId="{D0F9056C-D705-47AE-BD39-F55EC5F3B8F7}"/>
    <pc:docChg chg="modSld">
      <pc:chgData name="Steve Shellhammer" userId="0e71f22d-ee3e-49c0-82ff-dbc290af8082" providerId="ADAL" clId="{D0F9056C-D705-47AE-BD39-F55EC5F3B8F7}" dt="2021-10-28T16:55:30.952" v="5" actId="113"/>
      <pc:docMkLst>
        <pc:docMk/>
      </pc:docMkLst>
      <pc:sldChg chg="modSp mod">
        <pc:chgData name="Steve Shellhammer" userId="0e71f22d-ee3e-49c0-82ff-dbc290af8082" providerId="ADAL" clId="{D0F9056C-D705-47AE-BD39-F55EC5F3B8F7}" dt="2021-10-28T16:54:41.145" v="3" actId="20577"/>
        <pc:sldMkLst>
          <pc:docMk/>
          <pc:sldMk cId="0" sldId="256"/>
        </pc:sldMkLst>
        <pc:spChg chg="mod">
          <ac:chgData name="Steve Shellhammer" userId="0e71f22d-ee3e-49c0-82ff-dbc290af8082" providerId="ADAL" clId="{D0F9056C-D705-47AE-BD39-F55EC5F3B8F7}" dt="2021-10-28T16:54:41.145" v="3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Steve Shellhammer" userId="0e71f22d-ee3e-49c0-82ff-dbc290af8082" providerId="ADAL" clId="{D0F9056C-D705-47AE-BD39-F55EC5F3B8F7}" dt="2021-10-28T16:55:30.952" v="5" actId="113"/>
        <pc:sldMkLst>
          <pc:docMk/>
          <pc:sldMk cId="1522346237" sldId="530"/>
        </pc:sldMkLst>
        <pc:spChg chg="mod">
          <ac:chgData name="Steve Shellhammer" userId="0e71f22d-ee3e-49c0-82ff-dbc290af8082" providerId="ADAL" clId="{D0F9056C-D705-47AE-BD39-F55EC5F3B8F7}" dt="2021-10-28T16:55:30.952" v="5" actId="113"/>
          <ac:spMkLst>
            <pc:docMk/>
            <pc:sldMk cId="1522346237" sldId="530"/>
            <ac:spMk id="3" creationId="{251AA095-991B-417E-A5D9-98CD3A4A03A5}"/>
          </ac:spMkLst>
        </pc:spChg>
      </pc:sldChg>
    </pc:docChg>
  </pc:docChgLst>
  <pc:docChgLst>
    <pc:chgData name="Steve Shellhammer" userId="0e71f22d-ee3e-49c0-82ff-dbc290af8082" providerId="ADAL" clId="{1209C8A9-9192-43C9-8B39-98BF0F5C28D9}"/>
    <pc:docChg chg="undo custSel addSld modSld">
      <pc:chgData name="Steve Shellhammer" userId="0e71f22d-ee3e-49c0-82ff-dbc290af8082" providerId="ADAL" clId="{1209C8A9-9192-43C9-8B39-98BF0F5C28D9}" dt="2021-09-03T22:00:33.564" v="3890" actId="20577"/>
      <pc:docMkLst>
        <pc:docMk/>
      </pc:docMkLst>
      <pc:sldChg chg="modSp mod">
        <pc:chgData name="Steve Shellhammer" userId="0e71f22d-ee3e-49c0-82ff-dbc290af8082" providerId="ADAL" clId="{1209C8A9-9192-43C9-8B39-98BF0F5C28D9}" dt="2021-09-03T22:00:33.564" v="3890" actId="20577"/>
        <pc:sldMkLst>
          <pc:docMk/>
          <pc:sldMk cId="0" sldId="256"/>
        </pc:sldMkLst>
        <pc:spChg chg="mod">
          <ac:chgData name="Steve Shellhammer" userId="0e71f22d-ee3e-49c0-82ff-dbc290af8082" providerId="ADAL" clId="{1209C8A9-9192-43C9-8B39-98BF0F5C28D9}" dt="2021-09-03T22:00:33.564" v="3890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1209C8A9-9192-43C9-8B39-98BF0F5C28D9}" dt="2021-09-01T17:33:30.131" v="3638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1209C8A9-9192-43C9-8B39-98BF0F5C28D9}" dt="2021-09-01T17:33:40.403" v="3649" actId="20577"/>
        <pc:sldMkLst>
          <pc:docMk/>
          <pc:sldMk cId="491374436" sldId="529"/>
        </pc:sldMkLst>
        <pc:spChg chg="mod">
          <ac:chgData name="Steve Shellhammer" userId="0e71f22d-ee3e-49c0-82ff-dbc290af8082" providerId="ADAL" clId="{1209C8A9-9192-43C9-8B39-98BF0F5C28D9}" dt="2021-09-01T17:33:40.403" v="3649" actId="20577"/>
          <ac:spMkLst>
            <pc:docMk/>
            <pc:sldMk cId="491374436" sldId="529"/>
            <ac:spMk id="3" creationId="{89716238-1985-463C-A34E-E1EECFBE862E}"/>
          </ac:spMkLst>
        </pc:spChg>
      </pc:sldChg>
      <pc:sldChg chg="modSp mod">
        <pc:chgData name="Steve Shellhammer" userId="0e71f22d-ee3e-49c0-82ff-dbc290af8082" providerId="ADAL" clId="{1209C8A9-9192-43C9-8B39-98BF0F5C28D9}" dt="2021-09-01T17:34:22.051" v="3684" actId="20577"/>
        <pc:sldMkLst>
          <pc:docMk/>
          <pc:sldMk cId="1033386959" sldId="530"/>
        </pc:sldMkLst>
        <pc:spChg chg="mod">
          <ac:chgData name="Steve Shellhammer" userId="0e71f22d-ee3e-49c0-82ff-dbc290af8082" providerId="ADAL" clId="{1209C8A9-9192-43C9-8B39-98BF0F5C28D9}" dt="2021-09-01T17:34:22.051" v="3684" actId="20577"/>
          <ac:spMkLst>
            <pc:docMk/>
            <pc:sldMk cId="1033386959" sldId="530"/>
            <ac:spMk id="3" creationId="{FB91CA03-C543-4A7C-9AE8-6F0711F6E077}"/>
          </ac:spMkLst>
        </pc:spChg>
      </pc:sldChg>
      <pc:sldChg chg="modSp mod">
        <pc:chgData name="Steve Shellhammer" userId="0e71f22d-ee3e-49c0-82ff-dbc290af8082" providerId="ADAL" clId="{1209C8A9-9192-43C9-8B39-98BF0F5C28D9}" dt="2021-08-31T20:06:21.360" v="1708" actId="1076"/>
        <pc:sldMkLst>
          <pc:docMk/>
          <pc:sldMk cId="3940175403" sldId="531"/>
        </pc:sldMkLst>
        <pc:spChg chg="mod">
          <ac:chgData name="Steve Shellhammer" userId="0e71f22d-ee3e-49c0-82ff-dbc290af8082" providerId="ADAL" clId="{1209C8A9-9192-43C9-8B39-98BF0F5C28D9}" dt="2021-08-31T20:05:48.084" v="1654" actId="1076"/>
          <ac:spMkLst>
            <pc:docMk/>
            <pc:sldMk cId="3940175403" sldId="531"/>
            <ac:spMk id="2" creationId="{9D16DF8D-ACC9-469C-8019-662F960DB802}"/>
          </ac:spMkLst>
        </pc:spChg>
        <pc:spChg chg="mod">
          <ac:chgData name="Steve Shellhammer" userId="0e71f22d-ee3e-49c0-82ff-dbc290af8082" providerId="ADAL" clId="{1209C8A9-9192-43C9-8B39-98BF0F5C28D9}" dt="2021-08-31T20:05:51.033" v="1655" actId="1076"/>
          <ac:spMkLst>
            <pc:docMk/>
            <pc:sldMk cId="3940175403" sldId="531"/>
            <ac:spMk id="3" creationId="{AECBD9F4-0DB3-4E1A-82CE-253323D5A4FB}"/>
          </ac:spMkLst>
        </pc:spChg>
        <pc:spChg chg="mod">
          <ac:chgData name="Steve Shellhammer" userId="0e71f22d-ee3e-49c0-82ff-dbc290af8082" providerId="ADAL" clId="{1209C8A9-9192-43C9-8B39-98BF0F5C28D9}" dt="2021-08-31T20:06:21.360" v="1708" actId="1076"/>
          <ac:spMkLst>
            <pc:docMk/>
            <pc:sldMk cId="3940175403" sldId="531"/>
            <ac:spMk id="7" creationId="{BB6A860E-7F78-409E-9233-E04FDEE94050}"/>
          </ac:spMkLst>
        </pc:spChg>
        <pc:spChg chg="mod">
          <ac:chgData name="Steve Shellhammer" userId="0e71f22d-ee3e-49c0-82ff-dbc290af8082" providerId="ADAL" clId="{1209C8A9-9192-43C9-8B39-98BF0F5C28D9}" dt="2021-08-31T20:05:54.036" v="1656" actId="1076"/>
          <ac:spMkLst>
            <pc:docMk/>
            <pc:sldMk cId="3940175403" sldId="531"/>
            <ac:spMk id="8" creationId="{273A1780-1574-4624-8BCE-ACC420C9E3FF}"/>
          </ac:spMkLst>
        </pc:spChg>
      </pc:sldChg>
      <pc:sldChg chg="addSp delSp modSp mod">
        <pc:chgData name="Steve Shellhammer" userId="0e71f22d-ee3e-49c0-82ff-dbc290af8082" providerId="ADAL" clId="{1209C8A9-9192-43C9-8B39-98BF0F5C28D9}" dt="2021-08-31T20:18:28.224" v="1716" actId="1036"/>
        <pc:sldMkLst>
          <pc:docMk/>
          <pc:sldMk cId="3646594998" sldId="532"/>
        </pc:sldMkLst>
        <pc:spChg chg="mod">
          <ac:chgData name="Steve Shellhammer" userId="0e71f22d-ee3e-49c0-82ff-dbc290af8082" providerId="ADAL" clId="{1209C8A9-9192-43C9-8B39-98BF0F5C28D9}" dt="2021-08-31T20:04:49.629" v="1642" actId="20577"/>
          <ac:spMkLst>
            <pc:docMk/>
            <pc:sldMk cId="3646594998" sldId="532"/>
            <ac:spMk id="2" creationId="{31CAF199-15C9-4031-9702-BB339A032675}"/>
          </ac:spMkLst>
        </pc:spChg>
        <pc:picChg chg="del">
          <ac:chgData name="Steve Shellhammer" userId="0e71f22d-ee3e-49c0-82ff-dbc290af8082" providerId="ADAL" clId="{1209C8A9-9192-43C9-8B39-98BF0F5C28D9}" dt="2021-08-31T20:04:56.490" v="1643" actId="478"/>
          <ac:picMkLst>
            <pc:docMk/>
            <pc:sldMk cId="3646594998" sldId="532"/>
            <ac:picMk id="8" creationId="{4E69EFE8-25AF-4AC2-B341-5B6C64DD508B}"/>
          </ac:picMkLst>
        </pc:picChg>
        <pc:picChg chg="add mod">
          <ac:chgData name="Steve Shellhammer" userId="0e71f22d-ee3e-49c0-82ff-dbc290af8082" providerId="ADAL" clId="{1209C8A9-9192-43C9-8B39-98BF0F5C28D9}" dt="2021-08-31T20:18:28.224" v="1716" actId="1036"/>
          <ac:picMkLst>
            <pc:docMk/>
            <pc:sldMk cId="3646594998" sldId="532"/>
            <ac:picMk id="9" creationId="{647DB076-2993-40C3-8D81-A31C21E7064B}"/>
          </ac:picMkLst>
        </pc:picChg>
      </pc:sldChg>
      <pc:sldChg chg="addSp delSp modSp mod">
        <pc:chgData name="Steve Shellhammer" userId="0e71f22d-ee3e-49c0-82ff-dbc290af8082" providerId="ADAL" clId="{1209C8A9-9192-43C9-8B39-98BF0F5C28D9}" dt="2021-08-31T20:19:57.531" v="1821" actId="20577"/>
        <pc:sldMkLst>
          <pc:docMk/>
          <pc:sldMk cId="1470928392" sldId="533"/>
        </pc:sldMkLst>
        <pc:spChg chg="mod">
          <ac:chgData name="Steve Shellhammer" userId="0e71f22d-ee3e-49c0-82ff-dbc290af8082" providerId="ADAL" clId="{1209C8A9-9192-43C9-8B39-98BF0F5C28D9}" dt="2021-08-31T20:18:41.938" v="1731" actId="20577"/>
          <ac:spMkLst>
            <pc:docMk/>
            <pc:sldMk cId="1470928392" sldId="533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19:57.531" v="1821" actId="20577"/>
          <ac:spMkLst>
            <pc:docMk/>
            <pc:sldMk cId="1470928392" sldId="533"/>
            <ac:spMk id="11" creationId="{C55376E0-B2FE-4B8E-9E7A-6B4F76A7266E}"/>
          </ac:spMkLst>
        </pc:spChg>
        <pc:picChg chg="add mod">
          <ac:chgData name="Steve Shellhammer" userId="0e71f22d-ee3e-49c0-82ff-dbc290af8082" providerId="ADAL" clId="{1209C8A9-9192-43C9-8B39-98BF0F5C28D9}" dt="2021-08-31T20:19:11.137" v="1735" actId="1076"/>
          <ac:picMkLst>
            <pc:docMk/>
            <pc:sldMk cId="1470928392" sldId="533"/>
            <ac:picMk id="7" creationId="{52FB47EA-9882-48CB-990D-139FBF7B9ADF}"/>
          </ac:picMkLst>
        </pc:picChg>
        <pc:picChg chg="del">
          <ac:chgData name="Steve Shellhammer" userId="0e71f22d-ee3e-49c0-82ff-dbc290af8082" providerId="ADAL" clId="{1209C8A9-9192-43C9-8B39-98BF0F5C28D9}" dt="2021-08-31T20:18:44.875" v="1732" actId="478"/>
          <ac:picMkLst>
            <pc:docMk/>
            <pc:sldMk cId="1470928392" sldId="533"/>
            <ac:picMk id="8" creationId="{665AEDEE-906F-46FB-82C2-D9C92A008788}"/>
          </ac:picMkLst>
        </pc:picChg>
      </pc:sldChg>
      <pc:sldChg chg="addSp delSp modSp mod">
        <pc:chgData name="Steve Shellhammer" userId="0e71f22d-ee3e-49c0-82ff-dbc290af8082" providerId="ADAL" clId="{1209C8A9-9192-43C9-8B39-98BF0F5C28D9}" dt="2021-08-31T20:21:01.608" v="1917" actId="1076"/>
        <pc:sldMkLst>
          <pc:docMk/>
          <pc:sldMk cId="3533804203" sldId="534"/>
        </pc:sldMkLst>
        <pc:spChg chg="mod">
          <ac:chgData name="Steve Shellhammer" userId="0e71f22d-ee3e-49c0-82ff-dbc290af8082" providerId="ADAL" clId="{1209C8A9-9192-43C9-8B39-98BF0F5C28D9}" dt="2021-08-31T20:20:10.940" v="1836" actId="20577"/>
          <ac:spMkLst>
            <pc:docMk/>
            <pc:sldMk cId="3533804203" sldId="534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21:01.608" v="1917" actId="1076"/>
          <ac:spMkLst>
            <pc:docMk/>
            <pc:sldMk cId="3533804203" sldId="534"/>
            <ac:spMk id="11" creationId="{D7DF42BD-5CAD-43AE-9548-1ADD60AD397A}"/>
          </ac:spMkLst>
        </pc:spChg>
        <pc:picChg chg="add mod">
          <ac:chgData name="Steve Shellhammer" userId="0e71f22d-ee3e-49c0-82ff-dbc290af8082" providerId="ADAL" clId="{1209C8A9-9192-43C9-8B39-98BF0F5C28D9}" dt="2021-08-31T20:20:31.601" v="1840" actId="1076"/>
          <ac:picMkLst>
            <pc:docMk/>
            <pc:sldMk cId="3533804203" sldId="534"/>
            <ac:picMk id="7" creationId="{9A42B9CE-6527-48BF-8BA5-DA4A5F9C5FD6}"/>
          </ac:picMkLst>
        </pc:picChg>
        <pc:picChg chg="del">
          <ac:chgData name="Steve Shellhammer" userId="0e71f22d-ee3e-49c0-82ff-dbc290af8082" providerId="ADAL" clId="{1209C8A9-9192-43C9-8B39-98BF0F5C28D9}" dt="2021-08-31T20:20:13.857" v="1837" actId="478"/>
          <ac:picMkLst>
            <pc:docMk/>
            <pc:sldMk cId="3533804203" sldId="534"/>
            <ac:picMk id="8" creationId="{2C93B98A-35FA-4933-9A9B-D68CCACB4224}"/>
          </ac:picMkLst>
        </pc:picChg>
      </pc:sldChg>
      <pc:sldChg chg="addSp modSp mod">
        <pc:chgData name="Steve Shellhammer" userId="0e71f22d-ee3e-49c0-82ff-dbc290af8082" providerId="ADAL" clId="{1209C8A9-9192-43C9-8B39-98BF0F5C28D9}" dt="2021-08-31T20:37:19.901" v="2577" actId="20577"/>
        <pc:sldMkLst>
          <pc:docMk/>
          <pc:sldMk cId="767981311" sldId="535"/>
        </pc:sldMkLst>
        <pc:spChg chg="mod">
          <ac:chgData name="Steve Shellhammer" userId="0e71f22d-ee3e-49c0-82ff-dbc290af8082" providerId="ADAL" clId="{1209C8A9-9192-43C9-8B39-98BF0F5C28D9}" dt="2021-08-31T20:35:28.320" v="2542" actId="403"/>
          <ac:spMkLst>
            <pc:docMk/>
            <pc:sldMk cId="767981311" sldId="535"/>
            <ac:spMk id="2" creationId="{FC699608-73A5-43E7-A209-403AAB704EE6}"/>
          </ac:spMkLst>
        </pc:spChg>
        <pc:graphicFrameChg chg="mod modGraphic">
          <ac:chgData name="Steve Shellhammer" userId="0e71f22d-ee3e-49c0-82ff-dbc290af8082" providerId="ADAL" clId="{1209C8A9-9192-43C9-8B39-98BF0F5C28D9}" dt="2021-08-31T20:34:57.134" v="2521" actId="1035"/>
          <ac:graphicFrameMkLst>
            <pc:docMk/>
            <pc:sldMk cId="767981311" sldId="535"/>
            <ac:graphicFrameMk id="7" creationId="{E24FE839-38A3-4C47-B2D9-DBF4057B71AF}"/>
          </ac:graphicFrameMkLst>
        </pc:graphicFrameChg>
        <pc:graphicFrameChg chg="add mod modGraphic">
          <ac:chgData name="Steve Shellhammer" userId="0e71f22d-ee3e-49c0-82ff-dbc290af8082" providerId="ADAL" clId="{1209C8A9-9192-43C9-8B39-98BF0F5C28D9}" dt="2021-08-31T20:35:02.494" v="2527" actId="1035"/>
          <ac:graphicFrameMkLst>
            <pc:docMk/>
            <pc:sldMk cId="767981311" sldId="535"/>
            <ac:graphicFrameMk id="8" creationId="{E0775CCC-B8B3-45EA-BF72-15F58CE472B4}"/>
          </ac:graphicFrameMkLst>
        </pc:graphicFrameChg>
        <pc:graphicFrameChg chg="add mod modGraphic">
          <ac:chgData name="Steve Shellhammer" userId="0e71f22d-ee3e-49c0-82ff-dbc290af8082" providerId="ADAL" clId="{1209C8A9-9192-43C9-8B39-98BF0F5C28D9}" dt="2021-08-31T20:37:19.901" v="2577" actId="20577"/>
          <ac:graphicFrameMkLst>
            <pc:docMk/>
            <pc:sldMk cId="767981311" sldId="535"/>
            <ac:graphicFrameMk id="9" creationId="{7BF35FCA-7C9F-46A4-9E37-985419BA76EC}"/>
          </ac:graphicFrameMkLst>
        </pc:graphicFrameChg>
      </pc:sldChg>
      <pc:sldChg chg="modSp mod">
        <pc:chgData name="Steve Shellhammer" userId="0e71f22d-ee3e-49c0-82ff-dbc290af8082" providerId="ADAL" clId="{1209C8A9-9192-43C9-8B39-98BF0F5C28D9}" dt="2021-09-01T17:39:20.365" v="3877" actId="20577"/>
        <pc:sldMkLst>
          <pc:docMk/>
          <pc:sldMk cId="913928595" sldId="536"/>
        </pc:sldMkLst>
        <pc:spChg chg="mod">
          <ac:chgData name="Steve Shellhammer" userId="0e71f22d-ee3e-49c0-82ff-dbc290af8082" providerId="ADAL" clId="{1209C8A9-9192-43C9-8B39-98BF0F5C28D9}" dt="2021-08-31T20:48:03.426" v="3621" actId="14100"/>
          <ac:spMkLst>
            <pc:docMk/>
            <pc:sldMk cId="913928595" sldId="536"/>
            <ac:spMk id="2" creationId="{1731B989-6599-4877-B37D-55AA4B2E7805}"/>
          </ac:spMkLst>
        </pc:spChg>
        <pc:spChg chg="mod">
          <ac:chgData name="Steve Shellhammer" userId="0e71f22d-ee3e-49c0-82ff-dbc290af8082" providerId="ADAL" clId="{1209C8A9-9192-43C9-8B39-98BF0F5C28D9}" dt="2021-09-01T17:39:20.365" v="3877" actId="20577"/>
          <ac:spMkLst>
            <pc:docMk/>
            <pc:sldMk cId="913928595" sldId="536"/>
            <ac:spMk id="3" creationId="{27473B3F-F94D-4728-A0F8-88BFA6907F94}"/>
          </ac:spMkLst>
        </pc:spChg>
      </pc:sldChg>
      <pc:sldChg chg="modSp new mod">
        <pc:chgData name="Steve Shellhammer" userId="0e71f22d-ee3e-49c0-82ff-dbc290af8082" providerId="ADAL" clId="{1209C8A9-9192-43C9-8B39-98BF0F5C28D9}" dt="2021-09-01T17:35:42.264" v="3710" actId="1076"/>
        <pc:sldMkLst>
          <pc:docMk/>
          <pc:sldMk cId="2716857888" sldId="537"/>
        </pc:sldMkLst>
        <pc:spChg chg="mod">
          <ac:chgData name="Steve Shellhammer" userId="0e71f22d-ee3e-49c0-82ff-dbc290af8082" providerId="ADAL" clId="{1209C8A9-9192-43C9-8B39-98BF0F5C28D9}" dt="2021-08-31T20:45:47.504" v="3604" actId="20577"/>
          <ac:spMkLst>
            <pc:docMk/>
            <pc:sldMk cId="2716857888" sldId="537"/>
            <ac:spMk id="2" creationId="{CD84D45E-28A5-469D-B401-C64378FCCE57}"/>
          </ac:spMkLst>
        </pc:spChg>
        <pc:spChg chg="mod">
          <ac:chgData name="Steve Shellhammer" userId="0e71f22d-ee3e-49c0-82ff-dbc290af8082" providerId="ADAL" clId="{1209C8A9-9192-43C9-8B39-98BF0F5C28D9}" dt="2021-09-01T17:35:42.264" v="3710" actId="1076"/>
          <ac:spMkLst>
            <pc:docMk/>
            <pc:sldMk cId="2716857888" sldId="537"/>
            <ac:spMk id="3" creationId="{FF2DE659-4786-4C44-B6D7-E9E05E77C420}"/>
          </ac:spMkLst>
        </pc:spChg>
      </pc:sldChg>
      <pc:sldChg chg="addSp modSp new mod">
        <pc:chgData name="Steve Shellhammer" userId="0e71f22d-ee3e-49c0-82ff-dbc290af8082" providerId="ADAL" clId="{1209C8A9-9192-43C9-8B39-98BF0F5C28D9}" dt="2021-09-01T17:37:48.667" v="3777" actId="14734"/>
        <pc:sldMkLst>
          <pc:docMk/>
          <pc:sldMk cId="2538287792" sldId="538"/>
        </pc:sldMkLst>
        <pc:spChg chg="mod">
          <ac:chgData name="Steve Shellhammer" userId="0e71f22d-ee3e-49c0-82ff-dbc290af8082" providerId="ADAL" clId="{1209C8A9-9192-43C9-8B39-98BF0F5C28D9}" dt="2021-08-31T19:58:22.500" v="1011" actId="404"/>
          <ac:spMkLst>
            <pc:docMk/>
            <pc:sldMk cId="2538287792" sldId="538"/>
            <ac:spMk id="2" creationId="{56161B0A-D743-4495-B8AF-AC7FDC50FDF3}"/>
          </ac:spMkLst>
        </pc:spChg>
        <pc:spChg chg="mod">
          <ac:chgData name="Steve Shellhammer" userId="0e71f22d-ee3e-49c0-82ff-dbc290af8082" providerId="ADAL" clId="{1209C8A9-9192-43C9-8B39-98BF0F5C28D9}" dt="2021-08-31T19:59:05.482" v="1151" actId="14100"/>
          <ac:spMkLst>
            <pc:docMk/>
            <pc:sldMk cId="2538287792" sldId="538"/>
            <ac:spMk id="3" creationId="{A63EAF5C-C5E9-4D89-BAC9-1EF79FEB547C}"/>
          </ac:spMkLst>
        </pc:spChg>
        <pc:graphicFrameChg chg="add mod modGraphic">
          <ac:chgData name="Steve Shellhammer" userId="0e71f22d-ee3e-49c0-82ff-dbc290af8082" providerId="ADAL" clId="{1209C8A9-9192-43C9-8B39-98BF0F5C28D9}" dt="2021-09-01T17:37:48.667" v="3777" actId="14734"/>
          <ac:graphicFrameMkLst>
            <pc:docMk/>
            <pc:sldMk cId="2538287792" sldId="538"/>
            <ac:graphicFrameMk id="7" creationId="{E54EDD74-709A-4443-8907-3952F027D198}"/>
          </ac:graphicFrameMkLst>
        </pc:graphicFrameChg>
      </pc:sldChg>
      <pc:sldChg chg="addSp delSp modSp add mod">
        <pc:chgData name="Steve Shellhammer" userId="0e71f22d-ee3e-49c0-82ff-dbc290af8082" providerId="ADAL" clId="{1209C8A9-9192-43C9-8B39-98BF0F5C28D9}" dt="2021-08-31T20:55:04.072" v="3622" actId="33524"/>
        <pc:sldMkLst>
          <pc:docMk/>
          <pc:sldMk cId="340634408" sldId="539"/>
        </pc:sldMkLst>
        <pc:spChg chg="mod">
          <ac:chgData name="Steve Shellhammer" userId="0e71f22d-ee3e-49c0-82ff-dbc290af8082" providerId="ADAL" clId="{1209C8A9-9192-43C9-8B39-98BF0F5C28D9}" dt="2021-08-31T20:21:26.380" v="1921" actId="20577"/>
          <ac:spMkLst>
            <pc:docMk/>
            <pc:sldMk cId="340634408" sldId="539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55:04.072" v="3622" actId="33524"/>
          <ac:spMkLst>
            <pc:docMk/>
            <pc:sldMk cId="340634408" sldId="539"/>
            <ac:spMk id="3" creationId="{E3764038-8339-481B-9020-985FC6E12F4D}"/>
          </ac:spMkLst>
        </pc:spChg>
        <pc:picChg chg="add mod">
          <ac:chgData name="Steve Shellhammer" userId="0e71f22d-ee3e-49c0-82ff-dbc290af8082" providerId="ADAL" clId="{1209C8A9-9192-43C9-8B39-98BF0F5C28D9}" dt="2021-08-31T20:23:14.612" v="2131" actId="1076"/>
          <ac:picMkLst>
            <pc:docMk/>
            <pc:sldMk cId="340634408" sldId="539"/>
            <ac:picMk id="8" creationId="{C89709B5-4B42-4FEB-8E75-4B844E94F447}"/>
          </ac:picMkLst>
        </pc:picChg>
        <pc:picChg chg="del">
          <ac:chgData name="Steve Shellhammer" userId="0e71f22d-ee3e-49c0-82ff-dbc290af8082" providerId="ADAL" clId="{1209C8A9-9192-43C9-8B39-98BF0F5C28D9}" dt="2021-08-31T20:21:23.788" v="1919" actId="478"/>
          <ac:picMkLst>
            <pc:docMk/>
            <pc:sldMk cId="340634408" sldId="539"/>
            <ac:picMk id="9" creationId="{647DB076-2993-40C3-8D81-A31C21E7064B}"/>
          </ac:picMkLst>
        </pc:picChg>
      </pc:sldChg>
      <pc:sldChg chg="addSp delSp modSp add mod">
        <pc:chgData name="Steve Shellhammer" userId="0e71f22d-ee3e-49c0-82ff-dbc290af8082" providerId="ADAL" clId="{1209C8A9-9192-43C9-8B39-98BF0F5C28D9}" dt="2021-08-31T20:24:46.246" v="2227" actId="14100"/>
        <pc:sldMkLst>
          <pc:docMk/>
          <pc:sldMk cId="3090575766" sldId="540"/>
        </pc:sldMkLst>
        <pc:spChg chg="mod">
          <ac:chgData name="Steve Shellhammer" userId="0e71f22d-ee3e-49c0-82ff-dbc290af8082" providerId="ADAL" clId="{1209C8A9-9192-43C9-8B39-98BF0F5C28D9}" dt="2021-08-31T20:21:34.876" v="1926" actId="20577"/>
          <ac:spMkLst>
            <pc:docMk/>
            <pc:sldMk cId="3090575766" sldId="540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24:46.246" v="2227" actId="14100"/>
          <ac:spMkLst>
            <pc:docMk/>
            <pc:sldMk cId="3090575766" sldId="540"/>
            <ac:spMk id="11" creationId="{C55376E0-B2FE-4B8E-9E7A-6B4F76A7266E}"/>
          </ac:spMkLst>
        </pc:spChg>
        <pc:picChg chg="del">
          <ac:chgData name="Steve Shellhammer" userId="0e71f22d-ee3e-49c0-82ff-dbc290af8082" providerId="ADAL" clId="{1209C8A9-9192-43C9-8B39-98BF0F5C28D9}" dt="2021-08-31T20:21:36.142" v="1927" actId="478"/>
          <ac:picMkLst>
            <pc:docMk/>
            <pc:sldMk cId="3090575766" sldId="540"/>
            <ac:picMk id="7" creationId="{52FB47EA-9882-48CB-990D-139FBF7B9ADF}"/>
          </ac:picMkLst>
        </pc:picChg>
        <pc:picChg chg="add mod">
          <ac:chgData name="Steve Shellhammer" userId="0e71f22d-ee3e-49c0-82ff-dbc290af8082" providerId="ADAL" clId="{1209C8A9-9192-43C9-8B39-98BF0F5C28D9}" dt="2021-08-31T20:23:49.887" v="2136" actId="1076"/>
          <ac:picMkLst>
            <pc:docMk/>
            <pc:sldMk cId="3090575766" sldId="540"/>
            <ac:picMk id="8" creationId="{D0F05E58-9FB4-48A8-B4B0-1582C0AD92C0}"/>
          </ac:picMkLst>
        </pc:picChg>
      </pc:sldChg>
      <pc:sldChg chg="addSp delSp modSp add mod">
        <pc:chgData name="Steve Shellhammer" userId="0e71f22d-ee3e-49c0-82ff-dbc290af8082" providerId="ADAL" clId="{1209C8A9-9192-43C9-8B39-98BF0F5C28D9}" dt="2021-08-31T20:25:23.455" v="2238" actId="1076"/>
        <pc:sldMkLst>
          <pc:docMk/>
          <pc:sldMk cId="3549475240" sldId="541"/>
        </pc:sldMkLst>
        <pc:spChg chg="mod">
          <ac:chgData name="Steve Shellhammer" userId="0e71f22d-ee3e-49c0-82ff-dbc290af8082" providerId="ADAL" clId="{1209C8A9-9192-43C9-8B39-98BF0F5C28D9}" dt="2021-08-31T20:21:43.628" v="1932" actId="20577"/>
          <ac:spMkLst>
            <pc:docMk/>
            <pc:sldMk cId="3549475240" sldId="541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25:12.783" v="2236" actId="20577"/>
          <ac:spMkLst>
            <pc:docMk/>
            <pc:sldMk cId="3549475240" sldId="541"/>
            <ac:spMk id="11" creationId="{D7DF42BD-5CAD-43AE-9548-1ADD60AD397A}"/>
          </ac:spMkLst>
        </pc:spChg>
        <pc:picChg chg="del">
          <ac:chgData name="Steve Shellhammer" userId="0e71f22d-ee3e-49c0-82ff-dbc290af8082" providerId="ADAL" clId="{1209C8A9-9192-43C9-8B39-98BF0F5C28D9}" dt="2021-08-31T20:21:51.227" v="1937" actId="478"/>
          <ac:picMkLst>
            <pc:docMk/>
            <pc:sldMk cId="3549475240" sldId="541"/>
            <ac:picMk id="7" creationId="{9A42B9CE-6527-48BF-8BA5-DA4A5F9C5FD6}"/>
          </ac:picMkLst>
        </pc:picChg>
        <pc:picChg chg="add mod">
          <ac:chgData name="Steve Shellhammer" userId="0e71f22d-ee3e-49c0-82ff-dbc290af8082" providerId="ADAL" clId="{1209C8A9-9192-43C9-8B39-98BF0F5C28D9}" dt="2021-08-31T20:25:23.455" v="2238" actId="1076"/>
          <ac:picMkLst>
            <pc:docMk/>
            <pc:sldMk cId="3549475240" sldId="541"/>
            <ac:picMk id="8" creationId="{343AF9F1-6AE8-4FD6-BFD9-4670C9CB0FE5}"/>
          </ac:picMkLst>
        </pc:picChg>
      </pc:sldChg>
      <pc:sldChg chg="addSp delSp modSp add mod">
        <pc:chgData name="Steve Shellhammer" userId="0e71f22d-ee3e-49c0-82ff-dbc290af8082" providerId="ADAL" clId="{1209C8A9-9192-43C9-8B39-98BF0F5C28D9}" dt="2021-08-31T20:55:16.594" v="3626" actId="20577"/>
        <pc:sldMkLst>
          <pc:docMk/>
          <pc:sldMk cId="3476637942" sldId="542"/>
        </pc:sldMkLst>
        <pc:spChg chg="mod">
          <ac:chgData name="Steve Shellhammer" userId="0e71f22d-ee3e-49c0-82ff-dbc290af8082" providerId="ADAL" clId="{1209C8A9-9192-43C9-8B39-98BF0F5C28D9}" dt="2021-08-31T20:25:40.077" v="2243" actId="20577"/>
          <ac:spMkLst>
            <pc:docMk/>
            <pc:sldMk cId="3476637942" sldId="542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55:16.594" v="3626" actId="20577"/>
          <ac:spMkLst>
            <pc:docMk/>
            <pc:sldMk cId="3476637942" sldId="542"/>
            <ac:spMk id="3" creationId="{E3764038-8339-481B-9020-985FC6E12F4D}"/>
          </ac:spMkLst>
        </pc:spChg>
        <pc:picChg chg="del">
          <ac:chgData name="Steve Shellhammer" userId="0e71f22d-ee3e-49c0-82ff-dbc290af8082" providerId="ADAL" clId="{1209C8A9-9192-43C9-8B39-98BF0F5C28D9}" dt="2021-08-31T20:25:37.252" v="2240" actId="478"/>
          <ac:picMkLst>
            <pc:docMk/>
            <pc:sldMk cId="3476637942" sldId="542"/>
            <ac:picMk id="8" creationId="{C89709B5-4B42-4FEB-8E75-4B844E94F447}"/>
          </ac:picMkLst>
        </pc:picChg>
        <pc:picChg chg="add mod">
          <ac:chgData name="Steve Shellhammer" userId="0e71f22d-ee3e-49c0-82ff-dbc290af8082" providerId="ADAL" clId="{1209C8A9-9192-43C9-8B39-98BF0F5C28D9}" dt="2021-08-31T20:26:23.080" v="2259" actId="1076"/>
          <ac:picMkLst>
            <pc:docMk/>
            <pc:sldMk cId="3476637942" sldId="542"/>
            <ac:picMk id="9" creationId="{4B45FDC5-A49C-486F-A1A1-3D301CEDF617}"/>
          </ac:picMkLst>
        </pc:picChg>
      </pc:sldChg>
      <pc:sldChg chg="addSp delSp modSp add mod">
        <pc:chgData name="Steve Shellhammer" userId="0e71f22d-ee3e-49c0-82ff-dbc290af8082" providerId="ADAL" clId="{1209C8A9-9192-43C9-8B39-98BF0F5C28D9}" dt="2021-08-31T20:55:22.562" v="3630" actId="20577"/>
        <pc:sldMkLst>
          <pc:docMk/>
          <pc:sldMk cId="1889909565" sldId="543"/>
        </pc:sldMkLst>
        <pc:spChg chg="mod">
          <ac:chgData name="Steve Shellhammer" userId="0e71f22d-ee3e-49c0-82ff-dbc290af8082" providerId="ADAL" clId="{1209C8A9-9192-43C9-8B39-98BF0F5C28D9}" dt="2021-08-31T20:25:50.941" v="2251" actId="20577"/>
          <ac:spMkLst>
            <pc:docMk/>
            <pc:sldMk cId="1889909565" sldId="543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55:22.562" v="3630" actId="20577"/>
          <ac:spMkLst>
            <pc:docMk/>
            <pc:sldMk cId="1889909565" sldId="543"/>
            <ac:spMk id="11" creationId="{C55376E0-B2FE-4B8E-9E7A-6B4F76A7266E}"/>
          </ac:spMkLst>
        </pc:spChg>
        <pc:picChg chg="add mod">
          <ac:chgData name="Steve Shellhammer" userId="0e71f22d-ee3e-49c0-82ff-dbc290af8082" providerId="ADAL" clId="{1209C8A9-9192-43C9-8B39-98BF0F5C28D9}" dt="2021-08-31T20:26:42.368" v="2262" actId="1076"/>
          <ac:picMkLst>
            <pc:docMk/>
            <pc:sldMk cId="1889909565" sldId="543"/>
            <ac:picMk id="7" creationId="{0C63919B-6B40-48A6-AA49-CF774E1E64EB}"/>
          </ac:picMkLst>
        </pc:picChg>
        <pc:picChg chg="del">
          <ac:chgData name="Steve Shellhammer" userId="0e71f22d-ee3e-49c0-82ff-dbc290af8082" providerId="ADAL" clId="{1209C8A9-9192-43C9-8B39-98BF0F5C28D9}" dt="2021-08-31T20:25:52.779" v="2252" actId="478"/>
          <ac:picMkLst>
            <pc:docMk/>
            <pc:sldMk cId="1889909565" sldId="543"/>
            <ac:picMk id="8" creationId="{D0F05E58-9FB4-48A8-B4B0-1582C0AD92C0}"/>
          </ac:picMkLst>
        </pc:picChg>
      </pc:sldChg>
      <pc:sldChg chg="addSp delSp modSp add mod">
        <pc:chgData name="Steve Shellhammer" userId="0e71f22d-ee3e-49c0-82ff-dbc290af8082" providerId="ADAL" clId="{1209C8A9-9192-43C9-8B39-98BF0F5C28D9}" dt="2021-08-31T20:55:27.226" v="3634" actId="20577"/>
        <pc:sldMkLst>
          <pc:docMk/>
          <pc:sldMk cId="2976029669" sldId="544"/>
        </pc:sldMkLst>
        <pc:spChg chg="mod">
          <ac:chgData name="Steve Shellhammer" userId="0e71f22d-ee3e-49c0-82ff-dbc290af8082" providerId="ADAL" clId="{1209C8A9-9192-43C9-8B39-98BF0F5C28D9}" dt="2021-08-31T20:26:03.278" v="2256" actId="20577"/>
          <ac:spMkLst>
            <pc:docMk/>
            <pc:sldMk cId="2976029669" sldId="544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55:27.226" v="3634" actId="20577"/>
          <ac:spMkLst>
            <pc:docMk/>
            <pc:sldMk cId="2976029669" sldId="544"/>
            <ac:spMk id="11" creationId="{D7DF42BD-5CAD-43AE-9548-1ADD60AD397A}"/>
          </ac:spMkLst>
        </pc:spChg>
        <pc:picChg chg="add mod">
          <ac:chgData name="Steve Shellhammer" userId="0e71f22d-ee3e-49c0-82ff-dbc290af8082" providerId="ADAL" clId="{1209C8A9-9192-43C9-8B39-98BF0F5C28D9}" dt="2021-08-31T20:27:02.321" v="2266" actId="1076"/>
          <ac:picMkLst>
            <pc:docMk/>
            <pc:sldMk cId="2976029669" sldId="544"/>
            <ac:picMk id="7" creationId="{DBA7501A-E71B-495F-89E1-DDAB763DACEF}"/>
          </ac:picMkLst>
        </pc:picChg>
        <pc:picChg chg="del">
          <ac:chgData name="Steve Shellhammer" userId="0e71f22d-ee3e-49c0-82ff-dbc290af8082" providerId="ADAL" clId="{1209C8A9-9192-43C9-8B39-98BF0F5C28D9}" dt="2021-08-31T20:25:56.283" v="2253" actId="478"/>
          <ac:picMkLst>
            <pc:docMk/>
            <pc:sldMk cId="2976029669" sldId="544"/>
            <ac:picMk id="8" creationId="{343AF9F1-6AE8-4FD6-BFD9-4670C9CB0FE5}"/>
          </ac:picMkLst>
        </pc:picChg>
      </pc:sldChg>
    </pc:docChg>
  </pc:docChgLst>
  <pc:docChgLst>
    <pc:chgData name="Steve Shellhammer" userId="0e71f22d-ee3e-49c0-82ff-dbc290af8082" providerId="ADAL" clId="{CA656BCD-9632-4D46-9ADA-CAB38A6ADBAB}"/>
    <pc:docChg chg="undo custSel addSld delSld modSld sldOrd">
      <pc:chgData name="Steve Shellhammer" userId="0e71f22d-ee3e-49c0-82ff-dbc290af8082" providerId="ADAL" clId="{CA656BCD-9632-4D46-9ADA-CAB38A6ADBAB}" dt="2020-08-24T17:36:27.181" v="3309" actId="14100"/>
      <pc:docMkLst>
        <pc:docMk/>
      </pc:docMkLst>
      <pc:sldChg chg="modSp mod">
        <pc:chgData name="Steve Shellhammer" userId="0e71f22d-ee3e-49c0-82ff-dbc290af8082" providerId="ADAL" clId="{CA656BCD-9632-4D46-9ADA-CAB38A6ADBAB}" dt="2020-08-23T00:18:19.212" v="1026" actId="14100"/>
        <pc:sldMkLst>
          <pc:docMk/>
          <pc:sldMk cId="0" sldId="256"/>
        </pc:sldMkLst>
        <pc:spChg chg="mod">
          <ac:chgData name="Steve Shellhammer" userId="0e71f22d-ee3e-49c0-82ff-dbc290af8082" providerId="ADAL" clId="{CA656BCD-9632-4D46-9ADA-CAB38A6ADBAB}" dt="2020-08-23T00:18:19.212" v="1026" actId="14100"/>
          <ac:spMkLst>
            <pc:docMk/>
            <pc:sldMk cId="0" sldId="256"/>
            <ac:spMk id="3073" creationId="{00000000-0000-0000-0000-000000000000}"/>
          </ac:spMkLst>
        </pc:spChg>
        <pc:graphicFrameChg chg="modGraphic">
          <ac:chgData name="Steve Shellhammer" userId="0e71f22d-ee3e-49c0-82ff-dbc290af8082" providerId="ADAL" clId="{CA656BCD-9632-4D46-9ADA-CAB38A6ADBAB}" dt="2020-08-23T00:15:42.286" v="887" actId="14734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CA656BCD-9632-4D46-9ADA-CAB38A6ADBAB}" dt="2020-08-22T21:19:07.840" v="886" actId="47"/>
        <pc:sldMkLst>
          <pc:docMk/>
          <pc:sldMk cId="2903092331" sldId="478"/>
        </pc:sldMkLst>
      </pc:sldChg>
      <pc:sldChg chg="modSp mod">
        <pc:chgData name="Steve Shellhammer" userId="0e71f22d-ee3e-49c0-82ff-dbc290af8082" providerId="ADAL" clId="{CA656BCD-9632-4D46-9ADA-CAB38A6ADBAB}" dt="2020-08-23T17:21:27.401" v="2842" actId="14100"/>
        <pc:sldMkLst>
          <pc:docMk/>
          <pc:sldMk cId="1632125" sldId="479"/>
        </pc:sldMkLst>
        <pc:spChg chg="mod">
          <ac:chgData name="Steve Shellhammer" userId="0e71f22d-ee3e-49c0-82ff-dbc290af8082" providerId="ADAL" clId="{CA656BCD-9632-4D46-9ADA-CAB38A6ADBAB}" dt="2020-08-23T17:21:27.401" v="2842" actId="14100"/>
          <ac:spMkLst>
            <pc:docMk/>
            <pc:sldMk cId="1632125" sldId="479"/>
            <ac:spMk id="2" creationId="{2C020233-FE15-4BD2-9B7F-7589D99A575D}"/>
          </ac:spMkLst>
        </pc:spChg>
        <pc:spChg chg="mod">
          <ac:chgData name="Steve Shellhammer" userId="0e71f22d-ee3e-49c0-82ff-dbc290af8082" providerId="ADAL" clId="{CA656BCD-9632-4D46-9ADA-CAB38A6ADBAB}" dt="2020-08-23T17:21:16.526" v="2841" actId="255"/>
          <ac:spMkLst>
            <pc:docMk/>
            <pc:sldMk cId="1632125" sldId="479"/>
            <ac:spMk id="3" creationId="{95F00F21-C9D4-41E9-8AE4-5CB8F3844943}"/>
          </ac:spMkLst>
        </pc:spChg>
      </pc:sldChg>
      <pc:sldChg chg="modSp mod">
        <pc:chgData name="Steve Shellhammer" userId="0e71f22d-ee3e-49c0-82ff-dbc290af8082" providerId="ADAL" clId="{CA656BCD-9632-4D46-9ADA-CAB38A6ADBAB}" dt="2020-08-24T17:33:47.219" v="3094" actId="20577"/>
        <pc:sldMkLst>
          <pc:docMk/>
          <pc:sldMk cId="1014374459" sldId="480"/>
        </pc:sldMkLst>
        <pc:spChg chg="mod">
          <ac:chgData name="Steve Shellhammer" userId="0e71f22d-ee3e-49c0-82ff-dbc290af8082" providerId="ADAL" clId="{CA656BCD-9632-4D46-9ADA-CAB38A6ADBAB}" dt="2020-08-24T17:33:47.219" v="3094" actId="20577"/>
          <ac:spMkLst>
            <pc:docMk/>
            <pc:sldMk cId="1014374459" sldId="480"/>
            <ac:spMk id="3" creationId="{06AD7F19-BBE7-42D5-81E1-D0A5F4F8AB06}"/>
          </ac:spMkLst>
        </pc:spChg>
      </pc:sldChg>
      <pc:sldChg chg="modSp mod">
        <pc:chgData name="Steve Shellhammer" userId="0e71f22d-ee3e-49c0-82ff-dbc290af8082" providerId="ADAL" clId="{CA656BCD-9632-4D46-9ADA-CAB38A6ADBAB}" dt="2020-08-23T17:14:03.379" v="2649" actId="20577"/>
        <pc:sldMkLst>
          <pc:docMk/>
          <pc:sldMk cId="4238986428" sldId="481"/>
        </pc:sldMkLst>
        <pc:spChg chg="mod">
          <ac:chgData name="Steve Shellhammer" userId="0e71f22d-ee3e-49c0-82ff-dbc290af8082" providerId="ADAL" clId="{CA656BCD-9632-4D46-9ADA-CAB38A6ADBAB}" dt="2020-08-23T17:14:03.379" v="2649" actId="20577"/>
          <ac:spMkLst>
            <pc:docMk/>
            <pc:sldMk cId="4238986428" sldId="481"/>
            <ac:spMk id="3" creationId="{85E764BB-08F0-4F5B-87CC-541A3CA35AB1}"/>
          </ac:spMkLst>
        </pc:spChg>
      </pc:sldChg>
      <pc:sldChg chg="modSp mod">
        <pc:chgData name="Steve Shellhammer" userId="0e71f22d-ee3e-49c0-82ff-dbc290af8082" providerId="ADAL" clId="{CA656BCD-9632-4D46-9ADA-CAB38A6ADBAB}" dt="2020-08-23T17:18:52.123" v="2764" actId="1076"/>
        <pc:sldMkLst>
          <pc:docMk/>
          <pc:sldMk cId="3145523729" sldId="482"/>
        </pc:sldMkLst>
        <pc:spChg chg="mod">
          <ac:chgData name="Steve Shellhammer" userId="0e71f22d-ee3e-49c0-82ff-dbc290af8082" providerId="ADAL" clId="{CA656BCD-9632-4D46-9ADA-CAB38A6ADBAB}" dt="2020-08-23T00:30:24.442" v="1669" actId="14100"/>
          <ac:spMkLst>
            <pc:docMk/>
            <pc:sldMk cId="3145523729" sldId="482"/>
            <ac:spMk id="2" creationId="{005DAA92-A641-45E9-9B1B-72663ACAA312}"/>
          </ac:spMkLst>
        </pc:spChg>
        <pc:spChg chg="mod">
          <ac:chgData name="Steve Shellhammer" userId="0e71f22d-ee3e-49c0-82ff-dbc290af8082" providerId="ADAL" clId="{CA656BCD-9632-4D46-9ADA-CAB38A6ADBAB}" dt="2020-08-23T17:18:52.123" v="2764" actId="1076"/>
          <ac:spMkLst>
            <pc:docMk/>
            <pc:sldMk cId="3145523729" sldId="482"/>
            <ac:spMk id="3" creationId="{85E764BB-08F0-4F5B-87CC-541A3CA35AB1}"/>
          </ac:spMkLst>
        </pc:spChg>
      </pc:sldChg>
      <pc:sldChg chg="modSp mod ord">
        <pc:chgData name="Steve Shellhammer" userId="0e71f22d-ee3e-49c0-82ff-dbc290af8082" providerId="ADAL" clId="{CA656BCD-9632-4D46-9ADA-CAB38A6ADBAB}" dt="2020-08-24T17:33:58.603" v="3099" actId="20577"/>
        <pc:sldMkLst>
          <pc:docMk/>
          <pc:sldMk cId="323650932" sldId="483"/>
        </pc:sldMkLst>
        <pc:spChg chg="mod">
          <ac:chgData name="Steve Shellhammer" userId="0e71f22d-ee3e-49c0-82ff-dbc290af8082" providerId="ADAL" clId="{CA656BCD-9632-4D46-9ADA-CAB38A6ADBAB}" dt="2020-08-24T17:33:58.603" v="3099" actId="20577"/>
          <ac:spMkLst>
            <pc:docMk/>
            <pc:sldMk cId="323650932" sldId="483"/>
            <ac:spMk id="3" creationId="{2568EDD7-0DD7-4C69-9997-C9202D2F8482}"/>
          </ac:spMkLst>
        </pc:spChg>
      </pc:sldChg>
      <pc:sldChg chg="modSp mod">
        <pc:chgData name="Steve Shellhammer" userId="0e71f22d-ee3e-49c0-82ff-dbc290af8082" providerId="ADAL" clId="{CA656BCD-9632-4D46-9ADA-CAB38A6ADBAB}" dt="2020-08-23T17:14:46.724" v="2650" actId="20577"/>
        <pc:sldMkLst>
          <pc:docMk/>
          <pc:sldMk cId="1165083760" sldId="484"/>
        </pc:sldMkLst>
        <pc:spChg chg="mod">
          <ac:chgData name="Steve Shellhammer" userId="0e71f22d-ee3e-49c0-82ff-dbc290af8082" providerId="ADAL" clId="{CA656BCD-9632-4D46-9ADA-CAB38A6ADBAB}" dt="2020-08-23T17:14:46.724" v="2650" actId="20577"/>
          <ac:spMkLst>
            <pc:docMk/>
            <pc:sldMk cId="1165083760" sldId="484"/>
            <ac:spMk id="3" creationId="{85E764BB-08F0-4F5B-87CC-541A3CA35AB1}"/>
          </ac:spMkLst>
        </pc:spChg>
      </pc:sldChg>
      <pc:sldChg chg="delSp modSp mod">
        <pc:chgData name="Steve Shellhammer" userId="0e71f22d-ee3e-49c0-82ff-dbc290af8082" providerId="ADAL" clId="{CA656BCD-9632-4D46-9ADA-CAB38A6ADBAB}" dt="2020-08-24T17:36:27.181" v="3309" actId="14100"/>
        <pc:sldMkLst>
          <pc:docMk/>
          <pc:sldMk cId="1334691016" sldId="485"/>
        </pc:sldMkLst>
        <pc:spChg chg="mod">
          <ac:chgData name="Steve Shellhammer" userId="0e71f22d-ee3e-49c0-82ff-dbc290af8082" providerId="ADAL" clId="{CA656BCD-9632-4D46-9ADA-CAB38A6ADBAB}" dt="2020-08-24T17:36:19.403" v="3308" actId="20577"/>
          <ac:spMkLst>
            <pc:docMk/>
            <pc:sldMk cId="1334691016" sldId="485"/>
            <ac:spMk id="2" creationId="{005DAA92-A641-45E9-9B1B-72663ACAA312}"/>
          </ac:spMkLst>
        </pc:spChg>
        <pc:spChg chg="mod">
          <ac:chgData name="Steve Shellhammer" userId="0e71f22d-ee3e-49c0-82ff-dbc290af8082" providerId="ADAL" clId="{CA656BCD-9632-4D46-9ADA-CAB38A6ADBAB}" dt="2020-08-24T17:36:27.181" v="3309" actId="14100"/>
          <ac:spMkLst>
            <pc:docMk/>
            <pc:sldMk cId="1334691016" sldId="485"/>
            <ac:spMk id="3" creationId="{85E764BB-08F0-4F5B-87CC-541A3CA35AB1}"/>
          </ac:spMkLst>
        </pc:spChg>
        <pc:picChg chg="del mod">
          <ac:chgData name="Steve Shellhammer" userId="0e71f22d-ee3e-49c0-82ff-dbc290af8082" providerId="ADAL" clId="{CA656BCD-9632-4D46-9ADA-CAB38A6ADBAB}" dt="2020-08-24T17:35:10.560" v="3131" actId="478"/>
          <ac:picMkLst>
            <pc:docMk/>
            <pc:sldMk cId="1334691016" sldId="485"/>
            <ac:picMk id="9" creationId="{9DD57DE5-AF6C-40B1-A155-AB448FE707D0}"/>
          </ac:picMkLst>
        </pc:picChg>
      </pc:sldChg>
      <pc:sldChg chg="modSp mod">
        <pc:chgData name="Steve Shellhammer" userId="0e71f22d-ee3e-49c0-82ff-dbc290af8082" providerId="ADAL" clId="{CA656BCD-9632-4D46-9ADA-CAB38A6ADBAB}" dt="2020-08-23T17:15:29.758" v="2653" actId="5793"/>
        <pc:sldMkLst>
          <pc:docMk/>
          <pc:sldMk cId="2415202813" sldId="486"/>
        </pc:sldMkLst>
        <pc:spChg chg="mod">
          <ac:chgData name="Steve Shellhammer" userId="0e71f22d-ee3e-49c0-82ff-dbc290af8082" providerId="ADAL" clId="{CA656BCD-9632-4D46-9ADA-CAB38A6ADBAB}" dt="2020-08-23T00:22:13.925" v="1140" actId="14100"/>
          <ac:spMkLst>
            <pc:docMk/>
            <pc:sldMk cId="2415202813" sldId="486"/>
            <ac:spMk id="2" creationId="{005DAA92-A641-45E9-9B1B-72663ACAA312}"/>
          </ac:spMkLst>
        </pc:spChg>
        <pc:spChg chg="mod">
          <ac:chgData name="Steve Shellhammer" userId="0e71f22d-ee3e-49c0-82ff-dbc290af8082" providerId="ADAL" clId="{CA656BCD-9632-4D46-9ADA-CAB38A6ADBAB}" dt="2020-08-23T17:15:29.758" v="2653" actId="5793"/>
          <ac:spMkLst>
            <pc:docMk/>
            <pc:sldMk cId="2415202813" sldId="486"/>
            <ac:spMk id="3" creationId="{85E764BB-08F0-4F5B-87CC-541A3CA35AB1}"/>
          </ac:spMkLst>
        </pc:spChg>
      </pc:sldChg>
      <pc:sldChg chg="modSp new mod">
        <pc:chgData name="Steve Shellhammer" userId="0e71f22d-ee3e-49c0-82ff-dbc290af8082" providerId="ADAL" clId="{CA656BCD-9632-4D46-9ADA-CAB38A6ADBAB}" dt="2020-08-23T17:16:34.767" v="2669" actId="404"/>
        <pc:sldMkLst>
          <pc:docMk/>
          <pc:sldMk cId="675243109" sldId="487"/>
        </pc:sldMkLst>
        <pc:spChg chg="mod">
          <ac:chgData name="Steve Shellhammer" userId="0e71f22d-ee3e-49c0-82ff-dbc290af8082" providerId="ADAL" clId="{CA656BCD-9632-4D46-9ADA-CAB38A6ADBAB}" dt="2020-08-23T00:23:30.580" v="1173" actId="14100"/>
          <ac:spMkLst>
            <pc:docMk/>
            <pc:sldMk cId="675243109" sldId="487"/>
            <ac:spMk id="2" creationId="{2F86EDF1-4E29-437A-AD3C-2E8D8E7985BE}"/>
          </ac:spMkLst>
        </pc:spChg>
        <pc:spChg chg="mod">
          <ac:chgData name="Steve Shellhammer" userId="0e71f22d-ee3e-49c0-82ff-dbc290af8082" providerId="ADAL" clId="{CA656BCD-9632-4D46-9ADA-CAB38A6ADBAB}" dt="2020-08-23T17:16:34.767" v="2669" actId="404"/>
          <ac:spMkLst>
            <pc:docMk/>
            <pc:sldMk cId="675243109" sldId="487"/>
            <ac:spMk id="3" creationId="{F7F3A0E5-FAAC-4B6F-9E0C-21E97D74B750}"/>
          </ac:spMkLst>
        </pc:spChg>
      </pc:sldChg>
      <pc:sldChg chg="addSp delSp modSp new mod">
        <pc:chgData name="Steve Shellhammer" userId="0e71f22d-ee3e-49c0-82ff-dbc290af8082" providerId="ADAL" clId="{CA656BCD-9632-4D46-9ADA-CAB38A6ADBAB}" dt="2020-08-23T17:20:16.556" v="2804" actId="20577"/>
        <pc:sldMkLst>
          <pc:docMk/>
          <pc:sldMk cId="3208908905" sldId="488"/>
        </pc:sldMkLst>
        <pc:spChg chg="mod">
          <ac:chgData name="Steve Shellhammer" userId="0e71f22d-ee3e-49c0-82ff-dbc290af8082" providerId="ADAL" clId="{CA656BCD-9632-4D46-9ADA-CAB38A6ADBAB}" dt="2020-08-23T00:33:38.002" v="1900" actId="313"/>
          <ac:spMkLst>
            <pc:docMk/>
            <pc:sldMk cId="3208908905" sldId="488"/>
            <ac:spMk id="2" creationId="{1745118A-C841-436F-9D07-60380C878B95}"/>
          </ac:spMkLst>
        </pc:spChg>
        <pc:spChg chg="del">
          <ac:chgData name="Steve Shellhammer" userId="0e71f22d-ee3e-49c0-82ff-dbc290af8082" providerId="ADAL" clId="{CA656BCD-9632-4D46-9ADA-CAB38A6ADBAB}" dt="2020-08-23T00:33:18.211" v="1897" actId="3680"/>
          <ac:spMkLst>
            <pc:docMk/>
            <pc:sldMk cId="3208908905" sldId="488"/>
            <ac:spMk id="3" creationId="{260D66F0-47B9-4151-8646-0999C7EC2E4C}"/>
          </ac:spMkLst>
        </pc:spChg>
        <pc:graphicFrameChg chg="add mod ord modGraphic">
          <ac:chgData name="Steve Shellhammer" userId="0e71f22d-ee3e-49c0-82ff-dbc290af8082" providerId="ADAL" clId="{CA656BCD-9632-4D46-9ADA-CAB38A6ADBAB}" dt="2020-08-23T17:20:16.556" v="2804" actId="20577"/>
          <ac:graphicFrameMkLst>
            <pc:docMk/>
            <pc:sldMk cId="3208908905" sldId="488"/>
            <ac:graphicFrameMk id="7" creationId="{000B318F-0BF1-442D-95EA-0B75D102DB6D}"/>
          </ac:graphicFrameMkLst>
        </pc:graphicFrameChg>
      </pc:sldChg>
      <pc:sldChg chg="modSp new mod">
        <pc:chgData name="Steve Shellhammer" userId="0e71f22d-ee3e-49c0-82ff-dbc290af8082" providerId="ADAL" clId="{CA656BCD-9632-4D46-9ADA-CAB38A6ADBAB}" dt="2020-08-23T00:36:06.962" v="2335" actId="20577"/>
        <pc:sldMkLst>
          <pc:docMk/>
          <pc:sldMk cId="847141214" sldId="489"/>
        </pc:sldMkLst>
        <pc:spChg chg="mod">
          <ac:chgData name="Steve Shellhammer" userId="0e71f22d-ee3e-49c0-82ff-dbc290af8082" providerId="ADAL" clId="{CA656BCD-9632-4D46-9ADA-CAB38A6ADBAB}" dt="2020-08-23T00:34:08.266" v="1957" actId="20577"/>
          <ac:spMkLst>
            <pc:docMk/>
            <pc:sldMk cId="847141214" sldId="489"/>
            <ac:spMk id="2" creationId="{D475D428-45AF-41CA-9480-9EDF278A57BE}"/>
          </ac:spMkLst>
        </pc:spChg>
        <pc:spChg chg="mod">
          <ac:chgData name="Steve Shellhammer" userId="0e71f22d-ee3e-49c0-82ff-dbc290af8082" providerId="ADAL" clId="{CA656BCD-9632-4D46-9ADA-CAB38A6ADBAB}" dt="2020-08-23T00:36:06.962" v="2335" actId="20577"/>
          <ac:spMkLst>
            <pc:docMk/>
            <pc:sldMk cId="847141214" sldId="489"/>
            <ac:spMk id="3" creationId="{2FECA816-EEB6-4F6E-AF54-D0FEA8EB7482}"/>
          </ac:spMkLst>
        </pc:spChg>
      </pc:sldChg>
      <pc:sldChg chg="add">
        <pc:chgData name="Steve Shellhammer" userId="0e71f22d-ee3e-49c0-82ff-dbc290af8082" providerId="ADAL" clId="{CA656BCD-9632-4D46-9ADA-CAB38A6ADBAB}" dt="2020-08-24T17:35:02.126" v="3130"/>
        <pc:sldMkLst>
          <pc:docMk/>
          <pc:sldMk cId="506027600" sldId="490"/>
        </pc:sldMkLst>
      </pc:sldChg>
    </pc:docChg>
  </pc:docChgLst>
  <pc:docChgLst>
    <pc:chgData name="Steve Shellhammer" userId="0e71f22d-ee3e-49c0-82ff-dbc290af8082" providerId="ADAL" clId="{5AE2CC8C-54BD-4BD0-9392-2A265393AAE9}"/>
    <pc:docChg chg="undo custSel addSld delSld modSld">
      <pc:chgData name="Steve Shellhammer" userId="0e71f22d-ee3e-49c0-82ff-dbc290af8082" providerId="ADAL" clId="{5AE2CC8C-54BD-4BD0-9392-2A265393AAE9}" dt="2021-04-26T23:57:39.962" v="5190" actId="1076"/>
      <pc:docMkLst>
        <pc:docMk/>
      </pc:docMkLst>
      <pc:sldChg chg="delSp modSp mod">
        <pc:chgData name="Steve Shellhammer" userId="0e71f22d-ee3e-49c0-82ff-dbc290af8082" providerId="ADAL" clId="{5AE2CC8C-54BD-4BD0-9392-2A265393AAE9}" dt="2021-04-23T16:13:36.031" v="4833"/>
        <pc:sldMkLst>
          <pc:docMk/>
          <pc:sldMk cId="0" sldId="256"/>
        </pc:sldMkLst>
        <pc:spChg chg="del mod">
          <ac:chgData name="Steve Shellhammer" userId="0e71f22d-ee3e-49c0-82ff-dbc290af8082" providerId="ADAL" clId="{5AE2CC8C-54BD-4BD0-9392-2A265393AAE9}" dt="2021-04-21T22:28:33.202" v="61" actId="478"/>
          <ac:spMkLst>
            <pc:docMk/>
            <pc:sldMk cId="0" sldId="256"/>
            <ac:spMk id="11" creationId="{BAEB70CC-9A5D-4B0A-92C5-447F817E277A}"/>
          </ac:spMkLst>
        </pc:spChg>
        <pc:spChg chg="mod">
          <ac:chgData name="Steve Shellhammer" userId="0e71f22d-ee3e-49c0-82ff-dbc290af8082" providerId="ADAL" clId="{5AE2CC8C-54BD-4BD0-9392-2A265393AAE9}" dt="2021-04-21T22:29:38.106" v="64" actId="14100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5AE2CC8C-54BD-4BD0-9392-2A265393AAE9}" dt="2021-04-21T22:29:11.685" v="63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5AE2CC8C-54BD-4BD0-9392-2A265393AAE9}" dt="2021-04-23T16:13:36.031" v="4833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1967477002" sldId="482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1084003677" sldId="483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1098337821" sldId="484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658309821" sldId="485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3393319472" sldId="486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4284133424" sldId="487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1663599620" sldId="488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715842681" sldId="489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3250604963" sldId="490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4154146102" sldId="491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2084330954" sldId="492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1053439342" sldId="493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573313430" sldId="494"/>
        </pc:sldMkLst>
      </pc:sldChg>
      <pc:sldChg chg="modSp new mod">
        <pc:chgData name="Steve Shellhammer" userId="0e71f22d-ee3e-49c0-82ff-dbc290af8082" providerId="ADAL" clId="{5AE2CC8C-54BD-4BD0-9392-2A265393AAE9}" dt="2021-04-23T16:15:43.962" v="4876" actId="20577"/>
        <pc:sldMkLst>
          <pc:docMk/>
          <pc:sldMk cId="892577509" sldId="495"/>
        </pc:sldMkLst>
        <pc:spChg chg="mod">
          <ac:chgData name="Steve Shellhammer" userId="0e71f22d-ee3e-49c0-82ff-dbc290af8082" providerId="ADAL" clId="{5AE2CC8C-54BD-4BD0-9392-2A265393AAE9}" dt="2021-04-21T22:30:58.846" v="87" actId="20577"/>
          <ac:spMkLst>
            <pc:docMk/>
            <pc:sldMk cId="892577509" sldId="495"/>
            <ac:spMk id="2" creationId="{65C8E21A-9D73-42A7-8E70-24C3E6711C3C}"/>
          </ac:spMkLst>
        </pc:spChg>
        <pc:spChg chg="mod">
          <ac:chgData name="Steve Shellhammer" userId="0e71f22d-ee3e-49c0-82ff-dbc290af8082" providerId="ADAL" clId="{5AE2CC8C-54BD-4BD0-9392-2A265393AAE9}" dt="2021-04-23T16:15:43.962" v="4876" actId="20577"/>
          <ac:spMkLst>
            <pc:docMk/>
            <pc:sldMk cId="892577509" sldId="495"/>
            <ac:spMk id="3" creationId="{BA401E54-9A0D-467D-ABE5-FB4EB6F57B76}"/>
          </ac:spMkLst>
        </pc:spChg>
      </pc:sldChg>
      <pc:sldChg chg="modSp new mod">
        <pc:chgData name="Steve Shellhammer" userId="0e71f22d-ee3e-49c0-82ff-dbc290af8082" providerId="ADAL" clId="{5AE2CC8C-54BD-4BD0-9392-2A265393AAE9}" dt="2021-04-21T22:45:11.045" v="309" actId="255"/>
        <pc:sldMkLst>
          <pc:docMk/>
          <pc:sldMk cId="1472924119" sldId="496"/>
        </pc:sldMkLst>
        <pc:spChg chg="mod">
          <ac:chgData name="Steve Shellhammer" userId="0e71f22d-ee3e-49c0-82ff-dbc290af8082" providerId="ADAL" clId="{5AE2CC8C-54BD-4BD0-9392-2A265393AAE9}" dt="2021-04-21T22:37:36.825" v="294" actId="20577"/>
          <ac:spMkLst>
            <pc:docMk/>
            <pc:sldMk cId="1472924119" sldId="496"/>
            <ac:spMk id="2" creationId="{79AF1BB4-FA2B-4F0A-990E-47BD6E5EC3A1}"/>
          </ac:spMkLst>
        </pc:spChg>
        <pc:spChg chg="mod">
          <ac:chgData name="Steve Shellhammer" userId="0e71f22d-ee3e-49c0-82ff-dbc290af8082" providerId="ADAL" clId="{5AE2CC8C-54BD-4BD0-9392-2A265393AAE9}" dt="2021-04-21T22:45:11.045" v="309" actId="255"/>
          <ac:spMkLst>
            <pc:docMk/>
            <pc:sldMk cId="1472924119" sldId="496"/>
            <ac:spMk id="3" creationId="{9DE5CA36-B3A2-4376-A3B1-313C5A61EE74}"/>
          </ac:spMkLst>
        </pc:spChg>
      </pc:sldChg>
      <pc:sldChg chg="addSp delSp modSp new mod">
        <pc:chgData name="Steve Shellhammer" userId="0e71f22d-ee3e-49c0-82ff-dbc290af8082" providerId="ADAL" clId="{5AE2CC8C-54BD-4BD0-9392-2A265393AAE9}" dt="2021-04-22T00:02:03.780" v="4672" actId="14100"/>
        <pc:sldMkLst>
          <pc:docMk/>
          <pc:sldMk cId="2963953603" sldId="497"/>
        </pc:sldMkLst>
        <pc:spChg chg="mod">
          <ac:chgData name="Steve Shellhammer" userId="0e71f22d-ee3e-49c0-82ff-dbc290af8082" providerId="ADAL" clId="{5AE2CC8C-54BD-4BD0-9392-2A265393AAE9}" dt="2021-04-22T00:02:03.780" v="4672" actId="14100"/>
          <ac:spMkLst>
            <pc:docMk/>
            <pc:sldMk cId="2963953603" sldId="497"/>
            <ac:spMk id="2" creationId="{F99666DC-C4C2-4206-A43C-68C6D7DF4861}"/>
          </ac:spMkLst>
        </pc:spChg>
        <pc:spChg chg="mod">
          <ac:chgData name="Steve Shellhammer" userId="0e71f22d-ee3e-49c0-82ff-dbc290af8082" providerId="ADAL" clId="{5AE2CC8C-54BD-4BD0-9392-2A265393AAE9}" dt="2021-04-22T00:01:43.374" v="4666" actId="1036"/>
          <ac:spMkLst>
            <pc:docMk/>
            <pc:sldMk cId="2963953603" sldId="497"/>
            <ac:spMk id="3" creationId="{7111A924-DE11-4B4C-B125-5E466FD208EC}"/>
          </ac:spMkLst>
        </pc:spChg>
        <pc:spChg chg="add mod">
          <ac:chgData name="Steve Shellhammer" userId="0e71f22d-ee3e-49c0-82ff-dbc290af8082" providerId="ADAL" clId="{5AE2CC8C-54BD-4BD0-9392-2A265393AAE9}" dt="2021-04-22T00:01:43.374" v="4666" actId="1036"/>
          <ac:spMkLst>
            <pc:docMk/>
            <pc:sldMk cId="2963953603" sldId="497"/>
            <ac:spMk id="9" creationId="{CC44E1AF-96C3-4B51-9CED-1881F89E8E77}"/>
          </ac:spMkLst>
        </pc:spChg>
        <pc:picChg chg="add del mod">
          <ac:chgData name="Steve Shellhammer" userId="0e71f22d-ee3e-49c0-82ff-dbc290af8082" providerId="ADAL" clId="{5AE2CC8C-54BD-4BD0-9392-2A265393AAE9}" dt="2021-04-21T23:08:13.796" v="1151" actId="478"/>
          <ac:picMkLst>
            <pc:docMk/>
            <pc:sldMk cId="2963953603" sldId="497"/>
            <ac:picMk id="8" creationId="{6E9BA21D-D9C7-4EDD-838C-C7A7F91B957A}"/>
          </ac:picMkLst>
        </pc:picChg>
        <pc:picChg chg="del">
          <ac:chgData name="Steve Shellhammer" userId="0e71f22d-ee3e-49c0-82ff-dbc290af8082" providerId="ADAL" clId="{5AE2CC8C-54BD-4BD0-9392-2A265393AAE9}" dt="2021-04-21T23:08:39.577" v="1152" actId="478"/>
          <ac:picMkLst>
            <pc:docMk/>
            <pc:sldMk cId="2963953603" sldId="497"/>
            <ac:picMk id="10" creationId="{E18B5114-0087-4FA3-BFBA-765F0F74C232}"/>
          </ac:picMkLst>
        </pc:picChg>
        <pc:picChg chg="add mod">
          <ac:chgData name="Steve Shellhammer" userId="0e71f22d-ee3e-49c0-82ff-dbc290af8082" providerId="ADAL" clId="{5AE2CC8C-54BD-4BD0-9392-2A265393AAE9}" dt="2021-04-22T00:01:43.374" v="4666" actId="1036"/>
          <ac:picMkLst>
            <pc:docMk/>
            <pc:sldMk cId="2963953603" sldId="497"/>
            <ac:picMk id="12" creationId="{1912E62C-D68A-4C06-A304-6F8D6F059FEC}"/>
          </ac:picMkLst>
        </pc:picChg>
      </pc:sldChg>
      <pc:sldChg chg="addSp modSp new mod">
        <pc:chgData name="Steve Shellhammer" userId="0e71f22d-ee3e-49c0-82ff-dbc290af8082" providerId="ADAL" clId="{5AE2CC8C-54BD-4BD0-9392-2A265393AAE9}" dt="2021-04-22T00:02:59.966" v="4689" actId="14100"/>
        <pc:sldMkLst>
          <pc:docMk/>
          <pc:sldMk cId="700908960" sldId="498"/>
        </pc:sldMkLst>
        <pc:spChg chg="mod">
          <ac:chgData name="Steve Shellhammer" userId="0e71f22d-ee3e-49c0-82ff-dbc290af8082" providerId="ADAL" clId="{5AE2CC8C-54BD-4BD0-9392-2A265393AAE9}" dt="2021-04-22T00:02:59.966" v="4689" actId="14100"/>
          <ac:spMkLst>
            <pc:docMk/>
            <pc:sldMk cId="700908960" sldId="498"/>
            <ac:spMk id="2" creationId="{0C524286-70E5-4805-A30D-C30785D0A169}"/>
          </ac:spMkLst>
        </pc:spChg>
        <pc:spChg chg="mod">
          <ac:chgData name="Steve Shellhammer" userId="0e71f22d-ee3e-49c0-82ff-dbc290af8082" providerId="ADAL" clId="{5AE2CC8C-54BD-4BD0-9392-2A265393AAE9}" dt="2021-04-22T00:02:34.942" v="4684" actId="1036"/>
          <ac:spMkLst>
            <pc:docMk/>
            <pc:sldMk cId="700908960" sldId="498"/>
            <ac:spMk id="3" creationId="{5A2506E9-055C-47F5-B780-9EB7BE3A9BBE}"/>
          </ac:spMkLst>
        </pc:spChg>
        <pc:spChg chg="add mod">
          <ac:chgData name="Steve Shellhammer" userId="0e71f22d-ee3e-49c0-82ff-dbc290af8082" providerId="ADAL" clId="{5AE2CC8C-54BD-4BD0-9392-2A265393AAE9}" dt="2021-04-22T00:02:41.966" v="4688" actId="1036"/>
          <ac:spMkLst>
            <pc:docMk/>
            <pc:sldMk cId="700908960" sldId="498"/>
            <ac:spMk id="9" creationId="{5209FE2E-E864-4B84-9250-BDF9F1143C85}"/>
          </ac:spMkLst>
        </pc:spChg>
        <pc:spChg chg="add mod">
          <ac:chgData name="Steve Shellhammer" userId="0e71f22d-ee3e-49c0-82ff-dbc290af8082" providerId="ADAL" clId="{5AE2CC8C-54BD-4BD0-9392-2A265393AAE9}" dt="2021-04-21T23:27:43.505" v="2644" actId="1036"/>
          <ac:spMkLst>
            <pc:docMk/>
            <pc:sldMk cId="700908960" sldId="498"/>
            <ac:spMk id="10" creationId="{DE6368CD-1FA1-42A6-8BC2-F616B32B1757}"/>
          </ac:spMkLst>
        </pc:spChg>
        <pc:picChg chg="add mod">
          <ac:chgData name="Steve Shellhammer" userId="0e71f22d-ee3e-49c0-82ff-dbc290af8082" providerId="ADAL" clId="{5AE2CC8C-54BD-4BD0-9392-2A265393AAE9}" dt="2021-04-22T00:02:34.942" v="4684" actId="1036"/>
          <ac:picMkLst>
            <pc:docMk/>
            <pc:sldMk cId="700908960" sldId="498"/>
            <ac:picMk id="8" creationId="{66F4EBC2-186E-4292-8B3C-0D14A4570965}"/>
          </ac:picMkLst>
        </pc:picChg>
      </pc:sldChg>
      <pc:sldChg chg="modSp new mod">
        <pc:chgData name="Steve Shellhammer" userId="0e71f22d-ee3e-49c0-82ff-dbc290af8082" providerId="ADAL" clId="{5AE2CC8C-54BD-4BD0-9392-2A265393AAE9}" dt="2021-04-23T16:22:45.238" v="5142" actId="1076"/>
        <pc:sldMkLst>
          <pc:docMk/>
          <pc:sldMk cId="333785664" sldId="499"/>
        </pc:sldMkLst>
        <pc:spChg chg="mod">
          <ac:chgData name="Steve Shellhammer" userId="0e71f22d-ee3e-49c0-82ff-dbc290af8082" providerId="ADAL" clId="{5AE2CC8C-54BD-4BD0-9392-2A265393AAE9}" dt="2021-04-21T23:19:28.056" v="2141" actId="14100"/>
          <ac:spMkLst>
            <pc:docMk/>
            <pc:sldMk cId="333785664" sldId="499"/>
            <ac:spMk id="2" creationId="{57FDA659-E8DD-48E1-9BB8-71E8602F0131}"/>
          </ac:spMkLst>
        </pc:spChg>
        <pc:spChg chg="mod">
          <ac:chgData name="Steve Shellhammer" userId="0e71f22d-ee3e-49c0-82ff-dbc290af8082" providerId="ADAL" clId="{5AE2CC8C-54BD-4BD0-9392-2A265393AAE9}" dt="2021-04-23T16:22:45.238" v="5142" actId="1076"/>
          <ac:spMkLst>
            <pc:docMk/>
            <pc:sldMk cId="333785664" sldId="499"/>
            <ac:spMk id="3" creationId="{25816A25-D745-4898-9F55-B6E15A282E09}"/>
          </ac:spMkLst>
        </pc:spChg>
      </pc:sldChg>
      <pc:sldChg chg="modSp new mod">
        <pc:chgData name="Steve Shellhammer" userId="0e71f22d-ee3e-49c0-82ff-dbc290af8082" providerId="ADAL" clId="{5AE2CC8C-54BD-4BD0-9392-2A265393AAE9}" dt="2021-04-23T16:24:02.849" v="5170" actId="20577"/>
        <pc:sldMkLst>
          <pc:docMk/>
          <pc:sldMk cId="4037900903" sldId="500"/>
        </pc:sldMkLst>
        <pc:spChg chg="mod">
          <ac:chgData name="Steve Shellhammer" userId="0e71f22d-ee3e-49c0-82ff-dbc290af8082" providerId="ADAL" clId="{5AE2CC8C-54BD-4BD0-9392-2A265393AAE9}" dt="2021-04-21T23:30:06.492" v="2654" actId="20577"/>
          <ac:spMkLst>
            <pc:docMk/>
            <pc:sldMk cId="4037900903" sldId="500"/>
            <ac:spMk id="2" creationId="{DD303749-4E48-49BA-B517-34967E6EC8A0}"/>
          </ac:spMkLst>
        </pc:spChg>
        <pc:spChg chg="mod">
          <ac:chgData name="Steve Shellhammer" userId="0e71f22d-ee3e-49c0-82ff-dbc290af8082" providerId="ADAL" clId="{5AE2CC8C-54BD-4BD0-9392-2A265393AAE9}" dt="2021-04-23T16:24:02.849" v="5170" actId="20577"/>
          <ac:spMkLst>
            <pc:docMk/>
            <pc:sldMk cId="4037900903" sldId="500"/>
            <ac:spMk id="3" creationId="{5A8E1A93-57F9-4A16-A00E-4DAFC991DBE7}"/>
          </ac:spMkLst>
        </pc:spChg>
      </pc:sldChg>
      <pc:sldChg chg="modSp new mod">
        <pc:chgData name="Steve Shellhammer" userId="0e71f22d-ee3e-49c0-82ff-dbc290af8082" providerId="ADAL" clId="{5AE2CC8C-54BD-4BD0-9392-2A265393AAE9}" dt="2021-04-23T16:24:26.875" v="5175" actId="14100"/>
        <pc:sldMkLst>
          <pc:docMk/>
          <pc:sldMk cId="514910755" sldId="501"/>
        </pc:sldMkLst>
        <pc:spChg chg="mod">
          <ac:chgData name="Steve Shellhammer" userId="0e71f22d-ee3e-49c0-82ff-dbc290af8082" providerId="ADAL" clId="{5AE2CC8C-54BD-4BD0-9392-2A265393AAE9}" dt="2021-04-21T23:36:56.678" v="3574" actId="20577"/>
          <ac:spMkLst>
            <pc:docMk/>
            <pc:sldMk cId="514910755" sldId="501"/>
            <ac:spMk id="2" creationId="{2E5F2D5C-CD52-4140-9D25-98553406A1AD}"/>
          </ac:spMkLst>
        </pc:spChg>
        <pc:spChg chg="mod">
          <ac:chgData name="Steve Shellhammer" userId="0e71f22d-ee3e-49c0-82ff-dbc290af8082" providerId="ADAL" clId="{5AE2CC8C-54BD-4BD0-9392-2A265393AAE9}" dt="2021-04-23T16:24:26.875" v="5175" actId="14100"/>
          <ac:spMkLst>
            <pc:docMk/>
            <pc:sldMk cId="514910755" sldId="501"/>
            <ac:spMk id="3" creationId="{FD0C5417-72D1-41FF-AAAF-A463CE1A52B3}"/>
          </ac:spMkLst>
        </pc:spChg>
      </pc:sldChg>
      <pc:sldChg chg="modSp new del mod">
        <pc:chgData name="Steve Shellhammer" userId="0e71f22d-ee3e-49c0-82ff-dbc290af8082" providerId="ADAL" clId="{5AE2CC8C-54BD-4BD0-9392-2A265393AAE9}" dt="2021-04-21T23:44:44.150" v="4547" actId="47"/>
        <pc:sldMkLst>
          <pc:docMk/>
          <pc:sldMk cId="1677217986" sldId="502"/>
        </pc:sldMkLst>
        <pc:spChg chg="mod">
          <ac:chgData name="Steve Shellhammer" userId="0e71f22d-ee3e-49c0-82ff-dbc290af8082" providerId="ADAL" clId="{5AE2CC8C-54BD-4BD0-9392-2A265393AAE9}" dt="2021-04-21T23:38:28.640" v="3755" actId="404"/>
          <ac:spMkLst>
            <pc:docMk/>
            <pc:sldMk cId="1677217986" sldId="502"/>
            <ac:spMk id="2" creationId="{283EE06D-443A-415C-B0A8-C4BF254D3ABF}"/>
          </ac:spMkLst>
        </pc:spChg>
        <pc:spChg chg="mod">
          <ac:chgData name="Steve Shellhammer" userId="0e71f22d-ee3e-49c0-82ff-dbc290af8082" providerId="ADAL" clId="{5AE2CC8C-54BD-4BD0-9392-2A265393AAE9}" dt="2021-04-21T23:44:33.111" v="4546" actId="1076"/>
          <ac:spMkLst>
            <pc:docMk/>
            <pc:sldMk cId="1677217986" sldId="502"/>
            <ac:spMk id="3" creationId="{02C19FC9-5226-4726-86D4-E7697EC9E905}"/>
          </ac:spMkLst>
        </pc:spChg>
      </pc:sldChg>
      <pc:sldChg chg="delSp modSp new mod">
        <pc:chgData name="Steve Shellhammer" userId="0e71f22d-ee3e-49c0-82ff-dbc290af8082" providerId="ADAL" clId="{5AE2CC8C-54BD-4BD0-9392-2A265393AAE9}" dt="2021-04-21T23:45:18.572" v="4579" actId="403"/>
        <pc:sldMkLst>
          <pc:docMk/>
          <pc:sldMk cId="3594223674" sldId="502"/>
        </pc:sldMkLst>
        <pc:spChg chg="mod">
          <ac:chgData name="Steve Shellhammer" userId="0e71f22d-ee3e-49c0-82ff-dbc290af8082" providerId="ADAL" clId="{5AE2CC8C-54BD-4BD0-9392-2A265393AAE9}" dt="2021-04-21T23:45:18.572" v="4579" actId="403"/>
          <ac:spMkLst>
            <pc:docMk/>
            <pc:sldMk cId="3594223674" sldId="502"/>
            <ac:spMk id="2" creationId="{FBE98FF8-1EC0-4E68-8129-F461E79EE84F}"/>
          </ac:spMkLst>
        </pc:spChg>
        <pc:spChg chg="del">
          <ac:chgData name="Steve Shellhammer" userId="0e71f22d-ee3e-49c0-82ff-dbc290af8082" providerId="ADAL" clId="{5AE2CC8C-54BD-4BD0-9392-2A265393AAE9}" dt="2021-04-21T23:45:09.585" v="4576" actId="478"/>
          <ac:spMkLst>
            <pc:docMk/>
            <pc:sldMk cId="3594223674" sldId="502"/>
            <ac:spMk id="3" creationId="{532DF462-13F9-4CC9-AAF7-8CCD3558E6FA}"/>
          </ac:spMkLst>
        </pc:spChg>
      </pc:sldChg>
      <pc:sldChg chg="addSp delSp modSp new mod">
        <pc:chgData name="Steve Shellhammer" userId="0e71f22d-ee3e-49c0-82ff-dbc290af8082" providerId="ADAL" clId="{5AE2CC8C-54BD-4BD0-9392-2A265393AAE9}" dt="2021-04-22T00:08:13.112" v="4810" actId="478"/>
        <pc:sldMkLst>
          <pc:docMk/>
          <pc:sldMk cId="3104585391" sldId="503"/>
        </pc:sldMkLst>
        <pc:spChg chg="mod">
          <ac:chgData name="Steve Shellhammer" userId="0e71f22d-ee3e-49c0-82ff-dbc290af8082" providerId="ADAL" clId="{5AE2CC8C-54BD-4BD0-9392-2A265393AAE9}" dt="2021-04-21T23:50:17.976" v="4600" actId="14100"/>
          <ac:spMkLst>
            <pc:docMk/>
            <pc:sldMk cId="3104585391" sldId="503"/>
            <ac:spMk id="2" creationId="{8F54DBDA-043B-4381-87F0-6E90E8C6BE86}"/>
          </ac:spMkLst>
        </pc:spChg>
        <pc:spChg chg="del mod">
          <ac:chgData name="Steve Shellhammer" userId="0e71f22d-ee3e-49c0-82ff-dbc290af8082" providerId="ADAL" clId="{5AE2CC8C-54BD-4BD0-9392-2A265393AAE9}" dt="2021-04-22T00:08:09.186" v="4809" actId="478"/>
          <ac:spMkLst>
            <pc:docMk/>
            <pc:sldMk cId="3104585391" sldId="503"/>
            <ac:spMk id="3" creationId="{2C40415E-9D07-4AF3-9DE7-559537B3FFD1}"/>
          </ac:spMkLst>
        </pc:spChg>
        <pc:spChg chg="add del mod">
          <ac:chgData name="Steve Shellhammer" userId="0e71f22d-ee3e-49c0-82ff-dbc290af8082" providerId="ADAL" clId="{5AE2CC8C-54BD-4BD0-9392-2A265393AAE9}" dt="2021-04-22T00:08:13.112" v="4810" actId="478"/>
          <ac:spMkLst>
            <pc:docMk/>
            <pc:sldMk cId="3104585391" sldId="503"/>
            <ac:spMk id="10" creationId="{57A14326-F08F-4E48-A205-6736914D4EC2}"/>
          </ac:spMkLst>
        </pc:spChg>
        <pc:picChg chg="add mod">
          <ac:chgData name="Steve Shellhammer" userId="0e71f22d-ee3e-49c0-82ff-dbc290af8082" providerId="ADAL" clId="{5AE2CC8C-54BD-4BD0-9392-2A265393AAE9}" dt="2021-04-21T23:50:13.347" v="4599" actId="1076"/>
          <ac:picMkLst>
            <pc:docMk/>
            <pc:sldMk cId="3104585391" sldId="503"/>
            <ac:picMk id="8" creationId="{97A4F42C-2FE3-413C-BA2D-92CB091B9F9B}"/>
          </ac:picMkLst>
        </pc:picChg>
      </pc:sldChg>
      <pc:sldChg chg="addSp delSp modSp new mod">
        <pc:chgData name="Steve Shellhammer" userId="0e71f22d-ee3e-49c0-82ff-dbc290af8082" providerId="ADAL" clId="{5AE2CC8C-54BD-4BD0-9392-2A265393AAE9}" dt="2021-04-22T00:00:37.375" v="4656" actId="1035"/>
        <pc:sldMkLst>
          <pc:docMk/>
          <pc:sldMk cId="668802648" sldId="504"/>
        </pc:sldMkLst>
        <pc:spChg chg="mod">
          <ac:chgData name="Steve Shellhammer" userId="0e71f22d-ee3e-49c0-82ff-dbc290af8082" providerId="ADAL" clId="{5AE2CC8C-54BD-4BD0-9392-2A265393AAE9}" dt="2021-04-22T00:00:33.646" v="4655" actId="14100"/>
          <ac:spMkLst>
            <pc:docMk/>
            <pc:sldMk cId="668802648" sldId="504"/>
            <ac:spMk id="2" creationId="{25E7DE1C-152D-4B01-9064-FE57A0465216}"/>
          </ac:spMkLst>
        </pc:spChg>
        <pc:spChg chg="del mod">
          <ac:chgData name="Steve Shellhammer" userId="0e71f22d-ee3e-49c0-82ff-dbc290af8082" providerId="ADAL" clId="{5AE2CC8C-54BD-4BD0-9392-2A265393AAE9}" dt="2021-04-21T23:55:24.744" v="4619" actId="478"/>
          <ac:spMkLst>
            <pc:docMk/>
            <pc:sldMk cId="668802648" sldId="504"/>
            <ac:spMk id="3" creationId="{D200EC5C-BC31-4B98-BD32-C2AA7CD20DFE}"/>
          </ac:spMkLst>
        </pc:spChg>
        <pc:spChg chg="add del mod">
          <ac:chgData name="Steve Shellhammer" userId="0e71f22d-ee3e-49c0-82ff-dbc290af8082" providerId="ADAL" clId="{5AE2CC8C-54BD-4BD0-9392-2A265393AAE9}" dt="2021-04-21T23:55:27.924" v="4620" actId="478"/>
          <ac:spMkLst>
            <pc:docMk/>
            <pc:sldMk cId="668802648" sldId="504"/>
            <ac:spMk id="10" creationId="{369F3F4C-B88A-4E98-AFF7-F9732F8E1218}"/>
          </ac:spMkLst>
        </pc:spChg>
        <pc:picChg chg="add mod">
          <ac:chgData name="Steve Shellhammer" userId="0e71f22d-ee3e-49c0-82ff-dbc290af8082" providerId="ADAL" clId="{5AE2CC8C-54BD-4BD0-9392-2A265393AAE9}" dt="2021-04-22T00:00:37.375" v="4656" actId="1035"/>
          <ac:picMkLst>
            <pc:docMk/>
            <pc:sldMk cId="668802648" sldId="504"/>
            <ac:picMk id="8" creationId="{0596CB9B-9C88-44A6-8CA8-54F8163B3466}"/>
          </ac:picMkLst>
        </pc:picChg>
      </pc:sldChg>
      <pc:sldChg chg="addSp delSp modSp new mod">
        <pc:chgData name="Steve Shellhammer" userId="0e71f22d-ee3e-49c0-82ff-dbc290af8082" providerId="ADAL" clId="{5AE2CC8C-54BD-4BD0-9392-2A265393AAE9}" dt="2021-04-22T00:00:18.576" v="4648" actId="14100"/>
        <pc:sldMkLst>
          <pc:docMk/>
          <pc:sldMk cId="1824480865" sldId="505"/>
        </pc:sldMkLst>
        <pc:spChg chg="mod">
          <ac:chgData name="Steve Shellhammer" userId="0e71f22d-ee3e-49c0-82ff-dbc290af8082" providerId="ADAL" clId="{5AE2CC8C-54BD-4BD0-9392-2A265393AAE9}" dt="2021-04-22T00:00:18.576" v="4648" actId="14100"/>
          <ac:spMkLst>
            <pc:docMk/>
            <pc:sldMk cId="1824480865" sldId="505"/>
            <ac:spMk id="2" creationId="{CDA8E8D4-8E9B-406B-BAF2-884FCADCAF59}"/>
          </ac:spMkLst>
        </pc:spChg>
        <pc:spChg chg="del">
          <ac:chgData name="Steve Shellhammer" userId="0e71f22d-ee3e-49c0-82ff-dbc290af8082" providerId="ADAL" clId="{5AE2CC8C-54BD-4BD0-9392-2A265393AAE9}" dt="2021-04-21T23:56:10.420" v="4637" actId="478"/>
          <ac:spMkLst>
            <pc:docMk/>
            <pc:sldMk cId="1824480865" sldId="505"/>
            <ac:spMk id="3" creationId="{4830D021-166E-4DFE-825A-4E9555FE5D3B}"/>
          </ac:spMkLst>
        </pc:spChg>
        <pc:picChg chg="add mod">
          <ac:chgData name="Steve Shellhammer" userId="0e71f22d-ee3e-49c0-82ff-dbc290af8082" providerId="ADAL" clId="{5AE2CC8C-54BD-4BD0-9392-2A265393AAE9}" dt="2021-04-22T00:00:15.543" v="4647" actId="1076"/>
          <ac:picMkLst>
            <pc:docMk/>
            <pc:sldMk cId="1824480865" sldId="505"/>
            <ac:picMk id="8" creationId="{AAB318AE-D66A-4078-B568-4BE61CF218DC}"/>
          </ac:picMkLst>
        </pc:picChg>
      </pc:sldChg>
      <pc:sldChg chg="addSp delSp modSp new mod">
        <pc:chgData name="Steve Shellhammer" userId="0e71f22d-ee3e-49c0-82ff-dbc290af8082" providerId="ADAL" clId="{5AE2CC8C-54BD-4BD0-9392-2A265393AAE9}" dt="2021-04-26T23:57:39.962" v="5190" actId="1076"/>
        <pc:sldMkLst>
          <pc:docMk/>
          <pc:sldMk cId="3929891046" sldId="506"/>
        </pc:sldMkLst>
        <pc:spChg chg="mod">
          <ac:chgData name="Steve Shellhammer" userId="0e71f22d-ee3e-49c0-82ff-dbc290af8082" providerId="ADAL" clId="{5AE2CC8C-54BD-4BD0-9392-2A265393AAE9}" dt="2021-04-26T23:57:33.515" v="5187" actId="20577"/>
          <ac:spMkLst>
            <pc:docMk/>
            <pc:sldMk cId="3929891046" sldId="506"/>
            <ac:spMk id="2" creationId="{E9AC5550-D991-455D-B49F-5020D9261CF4}"/>
          </ac:spMkLst>
        </pc:spChg>
        <pc:spChg chg="del">
          <ac:chgData name="Steve Shellhammer" userId="0e71f22d-ee3e-49c0-82ff-dbc290af8082" providerId="ADAL" clId="{5AE2CC8C-54BD-4BD0-9392-2A265393AAE9}" dt="2021-04-26T23:57:36.566" v="5188" actId="478"/>
          <ac:spMkLst>
            <pc:docMk/>
            <pc:sldMk cId="3929891046" sldId="506"/>
            <ac:spMk id="3" creationId="{95B5799D-4929-4E73-ADD2-756FB80D1512}"/>
          </ac:spMkLst>
        </pc:spChg>
        <pc:graphicFrameChg chg="add mod">
          <ac:chgData name="Steve Shellhammer" userId="0e71f22d-ee3e-49c0-82ff-dbc290af8082" providerId="ADAL" clId="{5AE2CC8C-54BD-4BD0-9392-2A265393AAE9}" dt="2021-04-26T23:57:39.962" v="5190" actId="1076"/>
          <ac:graphicFrameMkLst>
            <pc:docMk/>
            <pc:sldMk cId="3929891046" sldId="506"/>
            <ac:graphicFrameMk id="7" creationId="{0A894D0C-AFC5-4F8F-9C44-D60DEE33340F}"/>
          </ac:graphicFrameMkLst>
        </pc:graphicFrameChg>
      </pc:sldChg>
    </pc:docChg>
  </pc:docChgLst>
  <pc:docChgLst>
    <pc:chgData name="Steve Shellhammer" userId="0e71f22d-ee3e-49c0-82ff-dbc290af8082" providerId="ADAL" clId="{C15423F7-7331-4EBB-B0DF-94D16AFE56C5}"/>
    <pc:docChg chg="modSld modMainMaster">
      <pc:chgData name="Steve Shellhammer" userId="0e71f22d-ee3e-49c0-82ff-dbc290af8082" providerId="ADAL" clId="{C15423F7-7331-4EBB-B0DF-94D16AFE56C5}" dt="2021-10-12T19:40:25.557" v="133" actId="6549"/>
      <pc:docMkLst>
        <pc:docMk/>
      </pc:docMkLst>
      <pc:sldChg chg="modSp mod">
        <pc:chgData name="Steve Shellhammer" userId="0e71f22d-ee3e-49c0-82ff-dbc290af8082" providerId="ADAL" clId="{C15423F7-7331-4EBB-B0DF-94D16AFE56C5}" dt="2021-10-12T19:33:14.689" v="23" actId="20577"/>
        <pc:sldMkLst>
          <pc:docMk/>
          <pc:sldMk cId="0" sldId="256"/>
        </pc:sldMkLst>
        <pc:spChg chg="mod">
          <ac:chgData name="Steve Shellhammer" userId="0e71f22d-ee3e-49c0-82ff-dbc290af8082" providerId="ADAL" clId="{C15423F7-7331-4EBB-B0DF-94D16AFE56C5}" dt="2021-10-12T19:33:14.689" v="23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C15423F7-7331-4EBB-B0DF-94D16AFE56C5}" dt="2021-10-12T19:37:08.066" v="91" actId="20577"/>
        <pc:sldMkLst>
          <pc:docMk/>
          <pc:sldMk cId="491374436" sldId="529"/>
        </pc:sldMkLst>
        <pc:spChg chg="mod">
          <ac:chgData name="Steve Shellhammer" userId="0e71f22d-ee3e-49c0-82ff-dbc290af8082" providerId="ADAL" clId="{C15423F7-7331-4EBB-B0DF-94D16AFE56C5}" dt="2021-10-12T19:37:08.066" v="91" actId="20577"/>
          <ac:spMkLst>
            <pc:docMk/>
            <pc:sldMk cId="491374436" sldId="529"/>
            <ac:spMk id="3" creationId="{89716238-1985-463C-A34E-E1EECFBE862E}"/>
          </ac:spMkLst>
        </pc:spChg>
      </pc:sldChg>
      <pc:sldChg chg="modSp mod">
        <pc:chgData name="Steve Shellhammer" userId="0e71f22d-ee3e-49c0-82ff-dbc290af8082" providerId="ADAL" clId="{C15423F7-7331-4EBB-B0DF-94D16AFE56C5}" dt="2021-10-12T19:37:36.004" v="95" actId="20577"/>
        <pc:sldMkLst>
          <pc:docMk/>
          <pc:sldMk cId="1033386959" sldId="530"/>
        </pc:sldMkLst>
        <pc:spChg chg="mod">
          <ac:chgData name="Steve Shellhammer" userId="0e71f22d-ee3e-49c0-82ff-dbc290af8082" providerId="ADAL" clId="{C15423F7-7331-4EBB-B0DF-94D16AFE56C5}" dt="2021-10-12T19:37:29.565" v="93" actId="1076"/>
          <ac:spMkLst>
            <pc:docMk/>
            <pc:sldMk cId="1033386959" sldId="530"/>
            <ac:spMk id="2" creationId="{049B9A09-D664-49AA-AC53-A8415F49DB4A}"/>
          </ac:spMkLst>
        </pc:spChg>
        <pc:spChg chg="mod">
          <ac:chgData name="Steve Shellhammer" userId="0e71f22d-ee3e-49c0-82ff-dbc290af8082" providerId="ADAL" clId="{C15423F7-7331-4EBB-B0DF-94D16AFE56C5}" dt="2021-10-12T19:37:36.004" v="95" actId="20577"/>
          <ac:spMkLst>
            <pc:docMk/>
            <pc:sldMk cId="1033386959" sldId="530"/>
            <ac:spMk id="3" creationId="{FB91CA03-C543-4A7C-9AE8-6F0711F6E077}"/>
          </ac:spMkLst>
        </pc:spChg>
      </pc:sldChg>
      <pc:sldChg chg="modSp mod">
        <pc:chgData name="Steve Shellhammer" userId="0e71f22d-ee3e-49c0-82ff-dbc290af8082" providerId="ADAL" clId="{C15423F7-7331-4EBB-B0DF-94D16AFE56C5}" dt="2021-10-12T19:39:44.435" v="132" actId="20577"/>
        <pc:sldMkLst>
          <pc:docMk/>
          <pc:sldMk cId="913928595" sldId="536"/>
        </pc:sldMkLst>
        <pc:spChg chg="mod">
          <ac:chgData name="Steve Shellhammer" userId="0e71f22d-ee3e-49c0-82ff-dbc290af8082" providerId="ADAL" clId="{C15423F7-7331-4EBB-B0DF-94D16AFE56C5}" dt="2021-10-12T19:39:44.435" v="132" actId="20577"/>
          <ac:spMkLst>
            <pc:docMk/>
            <pc:sldMk cId="913928595" sldId="536"/>
            <ac:spMk id="3" creationId="{27473B3F-F94D-4728-A0F8-88BFA6907F94}"/>
          </ac:spMkLst>
        </pc:spChg>
      </pc:sldChg>
      <pc:sldChg chg="modSp mod">
        <pc:chgData name="Steve Shellhammer" userId="0e71f22d-ee3e-49c0-82ff-dbc290af8082" providerId="ADAL" clId="{C15423F7-7331-4EBB-B0DF-94D16AFE56C5}" dt="2021-10-12T19:38:05.651" v="101" actId="20577"/>
        <pc:sldMkLst>
          <pc:docMk/>
          <pc:sldMk cId="2716857888" sldId="537"/>
        </pc:sldMkLst>
        <pc:spChg chg="mod">
          <ac:chgData name="Steve Shellhammer" userId="0e71f22d-ee3e-49c0-82ff-dbc290af8082" providerId="ADAL" clId="{C15423F7-7331-4EBB-B0DF-94D16AFE56C5}" dt="2021-10-12T19:38:05.651" v="101" actId="20577"/>
          <ac:spMkLst>
            <pc:docMk/>
            <pc:sldMk cId="2716857888" sldId="537"/>
            <ac:spMk id="3" creationId="{FF2DE659-4786-4C44-B6D7-E9E05E77C420}"/>
          </ac:spMkLst>
        </pc:spChg>
      </pc:sldChg>
      <pc:sldChg chg="modSp mod">
        <pc:chgData name="Steve Shellhammer" userId="0e71f22d-ee3e-49c0-82ff-dbc290af8082" providerId="ADAL" clId="{C15423F7-7331-4EBB-B0DF-94D16AFE56C5}" dt="2021-10-12T19:40:25.557" v="133" actId="6549"/>
        <pc:sldMkLst>
          <pc:docMk/>
          <pc:sldMk cId="341061038" sldId="549"/>
        </pc:sldMkLst>
        <pc:spChg chg="mod">
          <ac:chgData name="Steve Shellhammer" userId="0e71f22d-ee3e-49c0-82ff-dbc290af8082" providerId="ADAL" clId="{C15423F7-7331-4EBB-B0DF-94D16AFE56C5}" dt="2021-10-12T19:40:25.557" v="133" actId="6549"/>
          <ac:spMkLst>
            <pc:docMk/>
            <pc:sldMk cId="341061038" sldId="549"/>
            <ac:spMk id="3" creationId="{F2F3AABC-1308-48ED-AF2F-B2974160B87E}"/>
          </ac:spMkLst>
        </pc:spChg>
      </pc:sldChg>
      <pc:sldMasterChg chg="modSldLayout">
        <pc:chgData name="Steve Shellhammer" userId="0e71f22d-ee3e-49c0-82ff-dbc290af8082" providerId="ADAL" clId="{C15423F7-7331-4EBB-B0DF-94D16AFE56C5}" dt="2021-09-28T23:17:59.955" v="7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C15423F7-7331-4EBB-B0DF-94D16AFE56C5}" dt="2021-09-28T23:17:59.955" v="7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C15423F7-7331-4EBB-B0DF-94D16AFE56C5}" dt="2021-09-28T23:17:59.955" v="7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29081ACF-4C46-40AF-A8D6-C66D113402F1}"/>
    <pc:docChg chg="undo custSel addSld delSld modSld sldOrd modMainMaster">
      <pc:chgData name="Steve Shellhammer" userId="0e71f22d-ee3e-49c0-82ff-dbc290af8082" providerId="ADAL" clId="{29081ACF-4C46-40AF-A8D6-C66D113402F1}" dt="2024-09-07T18:47:52.420" v="2428" actId="20577"/>
      <pc:docMkLst>
        <pc:docMk/>
      </pc:docMkLst>
      <pc:sldChg chg="modSp mod">
        <pc:chgData name="Steve Shellhammer" userId="0e71f22d-ee3e-49c0-82ff-dbc290af8082" providerId="ADAL" clId="{29081ACF-4C46-40AF-A8D6-C66D113402F1}" dt="2024-09-07T18:40:16.782" v="2339" actId="20577"/>
        <pc:sldMkLst>
          <pc:docMk/>
          <pc:sldMk cId="0" sldId="256"/>
        </pc:sldMkLst>
        <pc:spChg chg="mod">
          <ac:chgData name="Steve Shellhammer" userId="0e71f22d-ee3e-49c0-82ff-dbc290af8082" providerId="ADAL" clId="{29081ACF-4C46-40AF-A8D6-C66D113402F1}" dt="2024-09-07T18:40:16.782" v="2339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29081ACF-4C46-40AF-A8D6-C66D113402F1}" dt="2024-09-07T18:47:40.184" v="2423" actId="20577"/>
        <pc:sldMkLst>
          <pc:docMk/>
          <pc:sldMk cId="1892721412" sldId="611"/>
        </pc:sldMkLst>
        <pc:spChg chg="mod">
          <ac:chgData name="Steve Shellhammer" userId="0e71f22d-ee3e-49c0-82ff-dbc290af8082" providerId="ADAL" clId="{29081ACF-4C46-40AF-A8D6-C66D113402F1}" dt="2024-09-07T18:47:40.184" v="2423" actId="20577"/>
          <ac:spMkLst>
            <pc:docMk/>
            <pc:sldMk cId="1892721412" sldId="611"/>
            <ac:spMk id="3" creationId="{C9B37361-593E-8B01-53F0-9780B51E1FE6}"/>
          </ac:spMkLst>
        </pc:spChg>
      </pc:sldChg>
      <pc:sldChg chg="addSp delSp modSp del mod">
        <pc:chgData name="Steve Shellhammer" userId="0e71f22d-ee3e-49c0-82ff-dbc290af8082" providerId="ADAL" clId="{29081ACF-4C46-40AF-A8D6-C66D113402F1}" dt="2024-09-07T18:43:53.361" v="2393" actId="47"/>
        <pc:sldMkLst>
          <pc:docMk/>
          <pc:sldMk cId="152199429" sldId="623"/>
        </pc:sldMkLst>
        <pc:spChg chg="mod">
          <ac:chgData name="Steve Shellhammer" userId="0e71f22d-ee3e-49c0-82ff-dbc290af8082" providerId="ADAL" clId="{29081ACF-4C46-40AF-A8D6-C66D113402F1}" dt="2024-08-27T22:29:18.419" v="655" actId="14100"/>
          <ac:spMkLst>
            <pc:docMk/>
            <pc:sldMk cId="152199429" sldId="623"/>
            <ac:spMk id="2" creationId="{EC91E680-56E0-393A-1287-613D90651DF8}"/>
          </ac:spMkLst>
        </pc:spChg>
        <pc:spChg chg="mod">
          <ac:chgData name="Steve Shellhammer" userId="0e71f22d-ee3e-49c0-82ff-dbc290af8082" providerId="ADAL" clId="{29081ACF-4C46-40AF-A8D6-C66D113402F1}" dt="2024-09-05T23:16:39.996" v="2022" actId="20577"/>
          <ac:spMkLst>
            <pc:docMk/>
            <pc:sldMk cId="152199429" sldId="623"/>
            <ac:spMk id="3" creationId="{DAA82AE5-86EE-71B8-25B8-6D27677EC7A7}"/>
          </ac:spMkLst>
        </pc:spChg>
        <pc:spChg chg="add del mod">
          <ac:chgData name="Steve Shellhammer" userId="0e71f22d-ee3e-49c0-82ff-dbc290af8082" providerId="ADAL" clId="{29081ACF-4C46-40AF-A8D6-C66D113402F1}" dt="2024-09-05T18:50:17.423" v="1391" actId="478"/>
          <ac:spMkLst>
            <pc:docMk/>
            <pc:sldMk cId="152199429" sldId="623"/>
            <ac:spMk id="7" creationId="{2AB0E7FA-CF4C-DCB9-12FE-71C0BC9930CB}"/>
          </ac:spMkLst>
        </pc:spChg>
        <pc:spChg chg="add del mod">
          <ac:chgData name="Steve Shellhammer" userId="0e71f22d-ee3e-49c0-82ff-dbc290af8082" providerId="ADAL" clId="{29081ACF-4C46-40AF-A8D6-C66D113402F1}" dt="2024-09-03T18:19:29.943" v="1339" actId="478"/>
          <ac:spMkLst>
            <pc:docMk/>
            <pc:sldMk cId="152199429" sldId="623"/>
            <ac:spMk id="7" creationId="{BD4E1DC7-A5AA-A61C-8261-B56683387D2E}"/>
          </ac:spMkLst>
        </pc:spChg>
        <pc:spChg chg="add del mod">
          <ac:chgData name="Steve Shellhammer" userId="0e71f22d-ee3e-49c0-82ff-dbc290af8082" providerId="ADAL" clId="{29081ACF-4C46-40AF-A8D6-C66D113402F1}" dt="2024-09-05T19:01:53.354" v="1484" actId="478"/>
          <ac:spMkLst>
            <pc:docMk/>
            <pc:sldMk cId="152199429" sldId="623"/>
            <ac:spMk id="8" creationId="{1D2D5F2E-7D6C-8B60-8410-4B719EFED5C7}"/>
          </ac:spMkLst>
        </pc:spChg>
        <pc:spChg chg="add del mod">
          <ac:chgData name="Steve Shellhammer" userId="0e71f22d-ee3e-49c0-82ff-dbc290af8082" providerId="ADAL" clId="{29081ACF-4C46-40AF-A8D6-C66D113402F1}" dt="2024-09-05T19:01:51.130" v="1483" actId="478"/>
          <ac:spMkLst>
            <pc:docMk/>
            <pc:sldMk cId="152199429" sldId="623"/>
            <ac:spMk id="9" creationId="{491711B8-FD15-4F68-B927-B6A45F22BA8C}"/>
          </ac:spMkLst>
        </pc:spChg>
      </pc:sldChg>
      <pc:sldChg chg="addSp delSp modSp mod">
        <pc:chgData name="Steve Shellhammer" userId="0e71f22d-ee3e-49c0-82ff-dbc290af8082" providerId="ADAL" clId="{29081ACF-4C46-40AF-A8D6-C66D113402F1}" dt="2024-09-07T18:47:52.420" v="2428" actId="20577"/>
        <pc:sldMkLst>
          <pc:docMk/>
          <pc:sldMk cId="3562238620" sldId="624"/>
        </pc:sldMkLst>
        <pc:spChg chg="mod">
          <ac:chgData name="Steve Shellhammer" userId="0e71f22d-ee3e-49c0-82ff-dbc290af8082" providerId="ADAL" clId="{29081ACF-4C46-40AF-A8D6-C66D113402F1}" dt="2024-09-07T18:44:24.700" v="2407" actId="403"/>
          <ac:spMkLst>
            <pc:docMk/>
            <pc:sldMk cId="3562238620" sldId="624"/>
            <ac:spMk id="2" creationId="{EC91E680-56E0-393A-1287-613D90651DF8}"/>
          </ac:spMkLst>
        </pc:spChg>
        <pc:spChg chg="mod">
          <ac:chgData name="Steve Shellhammer" userId="0e71f22d-ee3e-49c0-82ff-dbc290af8082" providerId="ADAL" clId="{29081ACF-4C46-40AF-A8D6-C66D113402F1}" dt="2024-09-07T18:47:52.420" v="2428" actId="20577"/>
          <ac:spMkLst>
            <pc:docMk/>
            <pc:sldMk cId="3562238620" sldId="624"/>
            <ac:spMk id="3" creationId="{DAA82AE5-86EE-71B8-25B8-6D27677EC7A7}"/>
          </ac:spMkLst>
        </pc:spChg>
        <pc:spChg chg="add del mod">
          <ac:chgData name="Steve Shellhammer" userId="0e71f22d-ee3e-49c0-82ff-dbc290af8082" providerId="ADAL" clId="{29081ACF-4C46-40AF-A8D6-C66D113402F1}" dt="2024-09-05T19:10:03.387" v="1599" actId="478"/>
          <ac:spMkLst>
            <pc:docMk/>
            <pc:sldMk cId="3562238620" sldId="624"/>
            <ac:spMk id="7" creationId="{C9ECA5F5-8524-04A7-8B38-1C04B4A68FC6}"/>
          </ac:spMkLst>
        </pc:spChg>
      </pc:sldChg>
      <pc:sldChg chg="addSp modSp del mod">
        <pc:chgData name="Steve Shellhammer" userId="0e71f22d-ee3e-49c0-82ff-dbc290af8082" providerId="ADAL" clId="{29081ACF-4C46-40AF-A8D6-C66D113402F1}" dt="2024-09-03T18:09:20.779" v="1283" actId="47"/>
        <pc:sldMkLst>
          <pc:docMk/>
          <pc:sldMk cId="1024516427" sldId="626"/>
        </pc:sldMkLst>
        <pc:spChg chg="mod">
          <ac:chgData name="Steve Shellhammer" userId="0e71f22d-ee3e-49c0-82ff-dbc290af8082" providerId="ADAL" clId="{29081ACF-4C46-40AF-A8D6-C66D113402F1}" dt="2024-08-27T22:38:07.343" v="883" actId="20577"/>
          <ac:spMkLst>
            <pc:docMk/>
            <pc:sldMk cId="1024516427" sldId="626"/>
            <ac:spMk id="3" creationId="{DAA82AE5-86EE-71B8-25B8-6D27677EC7A7}"/>
          </ac:spMkLst>
        </pc:spChg>
        <pc:spChg chg="add mod">
          <ac:chgData name="Steve Shellhammer" userId="0e71f22d-ee3e-49c0-82ff-dbc290af8082" providerId="ADAL" clId="{29081ACF-4C46-40AF-A8D6-C66D113402F1}" dt="2024-09-03T17:24:31.201" v="1097" actId="6549"/>
          <ac:spMkLst>
            <pc:docMk/>
            <pc:sldMk cId="1024516427" sldId="626"/>
            <ac:spMk id="7" creationId="{E9934D01-E1DD-9C4E-2936-142592062F79}"/>
          </ac:spMkLst>
        </pc:spChg>
      </pc:sldChg>
      <pc:sldChg chg="addSp delSp modSp mod">
        <pc:chgData name="Steve Shellhammer" userId="0e71f22d-ee3e-49c0-82ff-dbc290af8082" providerId="ADAL" clId="{29081ACF-4C46-40AF-A8D6-C66D113402F1}" dt="2024-09-07T18:47:03.586" v="2422" actId="20577"/>
        <pc:sldMkLst>
          <pc:docMk/>
          <pc:sldMk cId="371029085" sldId="627"/>
        </pc:sldMkLst>
        <pc:spChg chg="mod">
          <ac:chgData name="Steve Shellhammer" userId="0e71f22d-ee3e-49c0-82ff-dbc290af8082" providerId="ADAL" clId="{29081ACF-4C46-40AF-A8D6-C66D113402F1}" dt="2024-09-07T18:44:30.804" v="2408" actId="403"/>
          <ac:spMkLst>
            <pc:docMk/>
            <pc:sldMk cId="371029085" sldId="627"/>
            <ac:spMk id="2" creationId="{EC91E680-56E0-393A-1287-613D90651DF8}"/>
          </ac:spMkLst>
        </pc:spChg>
        <pc:spChg chg="mod">
          <ac:chgData name="Steve Shellhammer" userId="0e71f22d-ee3e-49c0-82ff-dbc290af8082" providerId="ADAL" clId="{29081ACF-4C46-40AF-A8D6-C66D113402F1}" dt="2024-09-07T18:47:03.586" v="2422" actId="20577"/>
          <ac:spMkLst>
            <pc:docMk/>
            <pc:sldMk cId="371029085" sldId="627"/>
            <ac:spMk id="3" creationId="{DAA82AE5-86EE-71B8-25B8-6D27677EC7A7}"/>
          </ac:spMkLst>
        </pc:spChg>
        <pc:spChg chg="add del mod">
          <ac:chgData name="Steve Shellhammer" userId="0e71f22d-ee3e-49c0-82ff-dbc290af8082" providerId="ADAL" clId="{29081ACF-4C46-40AF-A8D6-C66D113402F1}" dt="2024-09-03T18:09:26.579" v="1284" actId="478"/>
          <ac:spMkLst>
            <pc:docMk/>
            <pc:sldMk cId="371029085" sldId="627"/>
            <ac:spMk id="7" creationId="{A169D49F-5525-F428-1B7B-05DF0BF6C5C5}"/>
          </ac:spMkLst>
        </pc:spChg>
        <pc:spChg chg="add del mod">
          <ac:chgData name="Steve Shellhammer" userId="0e71f22d-ee3e-49c0-82ff-dbc290af8082" providerId="ADAL" clId="{29081ACF-4C46-40AF-A8D6-C66D113402F1}" dt="2024-09-05T19:07:16.455" v="1575" actId="478"/>
          <ac:spMkLst>
            <pc:docMk/>
            <pc:sldMk cId="371029085" sldId="627"/>
            <ac:spMk id="7" creationId="{DA522C01-CB0C-7D00-47C9-88332E3EDC6F}"/>
          </ac:spMkLst>
        </pc:spChg>
      </pc:sldChg>
      <pc:sldChg chg="modSp mod">
        <pc:chgData name="Steve Shellhammer" userId="0e71f22d-ee3e-49c0-82ff-dbc290af8082" providerId="ADAL" clId="{29081ACF-4C46-40AF-A8D6-C66D113402F1}" dt="2024-09-03T18:09:53.878" v="1289" actId="20577"/>
        <pc:sldMkLst>
          <pc:docMk/>
          <pc:sldMk cId="428368446" sldId="629"/>
        </pc:sldMkLst>
        <pc:spChg chg="mod">
          <ac:chgData name="Steve Shellhammer" userId="0e71f22d-ee3e-49c0-82ff-dbc290af8082" providerId="ADAL" clId="{29081ACF-4C46-40AF-A8D6-C66D113402F1}" dt="2024-09-03T18:09:53.878" v="1289" actId="20577"/>
          <ac:spMkLst>
            <pc:docMk/>
            <pc:sldMk cId="428368446" sldId="629"/>
            <ac:spMk id="2" creationId="{EC91E680-56E0-393A-1287-613D90651DF8}"/>
          </ac:spMkLst>
        </pc:spChg>
        <pc:spChg chg="mod">
          <ac:chgData name="Steve Shellhammer" userId="0e71f22d-ee3e-49c0-82ff-dbc290af8082" providerId="ADAL" clId="{29081ACF-4C46-40AF-A8D6-C66D113402F1}" dt="2024-09-03T16:56:49.940" v="978" actId="20577"/>
          <ac:spMkLst>
            <pc:docMk/>
            <pc:sldMk cId="428368446" sldId="629"/>
            <ac:spMk id="3" creationId="{DAA82AE5-86EE-71B8-25B8-6D27677EC7A7}"/>
          </ac:spMkLst>
        </pc:spChg>
      </pc:sldChg>
      <pc:sldChg chg="modSp del mod">
        <pc:chgData name="Steve Shellhammer" userId="0e71f22d-ee3e-49c0-82ff-dbc290af8082" providerId="ADAL" clId="{29081ACF-4C46-40AF-A8D6-C66D113402F1}" dt="2024-09-03T18:09:41.032" v="1285" actId="47"/>
        <pc:sldMkLst>
          <pc:docMk/>
          <pc:sldMk cId="2804124187" sldId="630"/>
        </pc:sldMkLst>
        <pc:spChg chg="mod">
          <ac:chgData name="Steve Shellhammer" userId="0e71f22d-ee3e-49c0-82ff-dbc290af8082" providerId="ADAL" clId="{29081ACF-4C46-40AF-A8D6-C66D113402F1}" dt="2024-09-03T16:56:57.012" v="981" actId="20577"/>
          <ac:spMkLst>
            <pc:docMk/>
            <pc:sldMk cId="2804124187" sldId="630"/>
            <ac:spMk id="3" creationId="{DAA82AE5-86EE-71B8-25B8-6D27677EC7A7}"/>
          </ac:spMkLst>
        </pc:spChg>
      </pc:sldChg>
      <pc:sldChg chg="addSp delSp modSp new del mod">
        <pc:chgData name="Steve Shellhammer" userId="0e71f22d-ee3e-49c0-82ff-dbc290af8082" providerId="ADAL" clId="{29081ACF-4C46-40AF-A8D6-C66D113402F1}" dt="2024-09-05T18:53:53.063" v="1423" actId="47"/>
        <pc:sldMkLst>
          <pc:docMk/>
          <pc:sldMk cId="3347732914" sldId="630"/>
        </pc:sldMkLst>
        <pc:spChg chg="del mod">
          <ac:chgData name="Steve Shellhammer" userId="0e71f22d-ee3e-49c0-82ff-dbc290af8082" providerId="ADAL" clId="{29081ACF-4C46-40AF-A8D6-C66D113402F1}" dt="2024-09-05T18:51:28.720" v="1395" actId="478"/>
          <ac:spMkLst>
            <pc:docMk/>
            <pc:sldMk cId="3347732914" sldId="630"/>
            <ac:spMk id="3" creationId="{722BC62F-7638-B6D8-B5E4-E78D80C52ACA}"/>
          </ac:spMkLst>
        </pc:spChg>
        <pc:spChg chg="add mod">
          <ac:chgData name="Steve Shellhammer" userId="0e71f22d-ee3e-49c0-82ff-dbc290af8082" providerId="ADAL" clId="{29081ACF-4C46-40AF-A8D6-C66D113402F1}" dt="2024-09-05T18:51:52.154" v="1401" actId="207"/>
          <ac:spMkLst>
            <pc:docMk/>
            <pc:sldMk cId="3347732914" sldId="630"/>
            <ac:spMk id="7" creationId="{A8143D1E-14F6-656B-0DBC-39F775DAEE6A}"/>
          </ac:spMkLst>
        </pc:spChg>
        <pc:spChg chg="add mod">
          <ac:chgData name="Steve Shellhammer" userId="0e71f22d-ee3e-49c0-82ff-dbc290af8082" providerId="ADAL" clId="{29081ACF-4C46-40AF-A8D6-C66D113402F1}" dt="2024-09-05T18:49:36.715" v="1388" actId="33987"/>
          <ac:spMkLst>
            <pc:docMk/>
            <pc:sldMk cId="3347732914" sldId="630"/>
            <ac:spMk id="8" creationId="{7F061FFC-E02B-D834-CDD5-563C01B8103E}"/>
          </ac:spMkLst>
        </pc:spChg>
        <pc:spChg chg="add del mod">
          <ac:chgData name="Steve Shellhammer" userId="0e71f22d-ee3e-49c0-82ff-dbc290af8082" providerId="ADAL" clId="{29081ACF-4C46-40AF-A8D6-C66D113402F1}" dt="2024-09-05T18:51:30.124" v="1396" actId="478"/>
          <ac:spMkLst>
            <pc:docMk/>
            <pc:sldMk cId="3347732914" sldId="630"/>
            <ac:spMk id="10" creationId="{174D6281-E42C-8F82-0B58-3E5C2DD462B0}"/>
          </ac:spMkLst>
        </pc:spChg>
      </pc:sldChg>
      <pc:sldChg chg="modSp new del mod ord">
        <pc:chgData name="Steve Shellhammer" userId="0e71f22d-ee3e-49c0-82ff-dbc290af8082" providerId="ADAL" clId="{29081ACF-4C46-40AF-A8D6-C66D113402F1}" dt="2024-09-07T18:43:53.361" v="2393" actId="47"/>
        <pc:sldMkLst>
          <pc:docMk/>
          <pc:sldMk cId="3821479495" sldId="630"/>
        </pc:sldMkLst>
        <pc:spChg chg="mod">
          <ac:chgData name="Steve Shellhammer" userId="0e71f22d-ee3e-49c0-82ff-dbc290af8082" providerId="ADAL" clId="{29081ACF-4C46-40AF-A8D6-C66D113402F1}" dt="2024-09-05T19:01:34.414" v="1476" actId="14100"/>
          <ac:spMkLst>
            <pc:docMk/>
            <pc:sldMk cId="3821479495" sldId="630"/>
            <ac:spMk id="2" creationId="{B5C6A200-8D9C-DE91-F31D-C6633A8E2E1E}"/>
          </ac:spMkLst>
        </pc:spChg>
        <pc:spChg chg="mod">
          <ac:chgData name="Steve Shellhammer" userId="0e71f22d-ee3e-49c0-82ff-dbc290af8082" providerId="ADAL" clId="{29081ACF-4C46-40AF-A8D6-C66D113402F1}" dt="2024-09-05T19:03:19.208" v="1514" actId="207"/>
          <ac:spMkLst>
            <pc:docMk/>
            <pc:sldMk cId="3821479495" sldId="630"/>
            <ac:spMk id="3" creationId="{A8E6DE8B-FFAA-D1D0-6339-95A64AFB0A3D}"/>
          </ac:spMkLst>
        </pc:spChg>
      </pc:sldChg>
      <pc:sldChg chg="modSp new del mod">
        <pc:chgData name="Steve Shellhammer" userId="0e71f22d-ee3e-49c0-82ff-dbc290af8082" providerId="ADAL" clId="{29081ACF-4C46-40AF-A8D6-C66D113402F1}" dt="2024-09-05T19:00:49.430" v="1455" actId="47"/>
        <pc:sldMkLst>
          <pc:docMk/>
          <pc:sldMk cId="719384832" sldId="631"/>
        </pc:sldMkLst>
        <pc:spChg chg="mod">
          <ac:chgData name="Steve Shellhammer" userId="0e71f22d-ee3e-49c0-82ff-dbc290af8082" providerId="ADAL" clId="{29081ACF-4C46-40AF-A8D6-C66D113402F1}" dt="2024-09-05T19:00:00.370" v="1452" actId="14100"/>
          <ac:spMkLst>
            <pc:docMk/>
            <pc:sldMk cId="719384832" sldId="631"/>
            <ac:spMk id="3" creationId="{38BAC26F-0134-D7D6-11E0-9B72C1E08DD8}"/>
          </ac:spMkLst>
        </pc:spChg>
      </pc:sldChg>
      <pc:sldChg chg="modSp new del mod">
        <pc:chgData name="Steve Shellhammer" userId="0e71f22d-ee3e-49c0-82ff-dbc290af8082" providerId="ADAL" clId="{29081ACF-4C46-40AF-A8D6-C66D113402F1}" dt="2024-09-07T18:43:56.643" v="2394" actId="47"/>
        <pc:sldMkLst>
          <pc:docMk/>
          <pc:sldMk cId="3157908763" sldId="631"/>
        </pc:sldMkLst>
        <pc:spChg chg="mod">
          <ac:chgData name="Steve Shellhammer" userId="0e71f22d-ee3e-49c0-82ff-dbc290af8082" providerId="ADAL" clId="{29081ACF-4C46-40AF-A8D6-C66D113402F1}" dt="2024-09-05T19:04:04.143" v="1530" actId="14100"/>
          <ac:spMkLst>
            <pc:docMk/>
            <pc:sldMk cId="3157908763" sldId="631"/>
            <ac:spMk id="2" creationId="{B22BC123-B1F8-A591-8878-B5257FC205F0}"/>
          </ac:spMkLst>
        </pc:spChg>
        <pc:spChg chg="mod">
          <ac:chgData name="Steve Shellhammer" userId="0e71f22d-ee3e-49c0-82ff-dbc290af8082" providerId="ADAL" clId="{29081ACF-4C46-40AF-A8D6-C66D113402F1}" dt="2024-09-05T19:10:10.270" v="1601" actId="6549"/>
          <ac:spMkLst>
            <pc:docMk/>
            <pc:sldMk cId="3157908763" sldId="631"/>
            <ac:spMk id="3" creationId="{4B22AF70-E5C4-E16D-B813-AF1A3D15402F}"/>
          </ac:spMkLst>
        </pc:spChg>
      </pc:sldChg>
      <pc:sldChg chg="modSp new del mod">
        <pc:chgData name="Steve Shellhammer" userId="0e71f22d-ee3e-49c0-82ff-dbc290af8082" providerId="ADAL" clId="{29081ACF-4C46-40AF-A8D6-C66D113402F1}" dt="2024-09-07T18:43:59.572" v="2395" actId="47"/>
        <pc:sldMkLst>
          <pc:docMk/>
          <pc:sldMk cId="3998420835" sldId="632"/>
        </pc:sldMkLst>
        <pc:spChg chg="mod">
          <ac:chgData name="Steve Shellhammer" userId="0e71f22d-ee3e-49c0-82ff-dbc290af8082" providerId="ADAL" clId="{29081ACF-4C46-40AF-A8D6-C66D113402F1}" dt="2024-09-05T19:06:48.699" v="1569" actId="14100"/>
          <ac:spMkLst>
            <pc:docMk/>
            <pc:sldMk cId="3998420835" sldId="632"/>
            <ac:spMk id="2" creationId="{46F4D32B-753B-FCD7-797D-7774B0094345}"/>
          </ac:spMkLst>
        </pc:spChg>
        <pc:spChg chg="mod">
          <ac:chgData name="Steve Shellhammer" userId="0e71f22d-ee3e-49c0-82ff-dbc290af8082" providerId="ADAL" clId="{29081ACF-4C46-40AF-A8D6-C66D113402F1}" dt="2024-09-05T19:08:24.622" v="1598" actId="20577"/>
          <ac:spMkLst>
            <pc:docMk/>
            <pc:sldMk cId="3998420835" sldId="632"/>
            <ac:spMk id="3" creationId="{C74B75E7-470E-88FD-369D-FCC5793B4335}"/>
          </ac:spMkLst>
        </pc:spChg>
      </pc:sldChg>
      <pc:sldChg chg="modSp new mod">
        <pc:chgData name="Steve Shellhammer" userId="0e71f22d-ee3e-49c0-82ff-dbc290af8082" providerId="ADAL" clId="{29081ACF-4C46-40AF-A8D6-C66D113402F1}" dt="2024-09-07T18:44:12.989" v="2406" actId="20577"/>
        <pc:sldMkLst>
          <pc:docMk/>
          <pc:sldMk cId="3040783813" sldId="633"/>
        </pc:sldMkLst>
        <pc:spChg chg="mod">
          <ac:chgData name="Steve Shellhammer" userId="0e71f22d-ee3e-49c0-82ff-dbc290af8082" providerId="ADAL" clId="{29081ACF-4C46-40AF-A8D6-C66D113402F1}" dt="2024-09-07T18:44:12.989" v="2406" actId="20577"/>
          <ac:spMkLst>
            <pc:docMk/>
            <pc:sldMk cId="3040783813" sldId="633"/>
            <ac:spMk id="2" creationId="{DC51A3E4-D484-4FE9-1453-333155E2FA93}"/>
          </ac:spMkLst>
        </pc:spChg>
        <pc:spChg chg="mod">
          <ac:chgData name="Steve Shellhammer" userId="0e71f22d-ee3e-49c0-82ff-dbc290af8082" providerId="ADAL" clId="{29081ACF-4C46-40AF-A8D6-C66D113402F1}" dt="2024-09-07T18:41:51.375" v="2371" actId="20577"/>
          <ac:spMkLst>
            <pc:docMk/>
            <pc:sldMk cId="3040783813" sldId="633"/>
            <ac:spMk id="3" creationId="{2D0B4574-5823-A44D-AFBA-33059E42918C}"/>
          </ac:spMkLst>
        </pc:spChg>
      </pc:sldChg>
      <pc:sldMasterChg chg="modSldLayout">
        <pc:chgData name="Steve Shellhammer" userId="0e71f22d-ee3e-49c0-82ff-dbc290af8082" providerId="ADAL" clId="{29081ACF-4C46-40AF-A8D6-C66D113402F1}" dt="2024-08-06T15:58:32.890" v="1" actId="6549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29081ACF-4C46-40AF-A8D6-C66D113402F1}" dt="2024-08-06T15:58:32.890" v="1" actId="6549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29081ACF-4C46-40AF-A8D6-C66D113402F1}" dt="2024-08-06T15:58:32.890" v="1" actId="6549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FC49B6D1-531D-4D23-BAE4-B35DFCA18F42}"/>
    <pc:docChg chg="custSel addSld modSld sldOrd">
      <pc:chgData name="Steve Shellhammer" userId="0e71f22d-ee3e-49c0-82ff-dbc290af8082" providerId="ADAL" clId="{FC49B6D1-531D-4D23-BAE4-B35DFCA18F42}" dt="2020-09-09T19:04:48.053" v="1796" actId="20577"/>
      <pc:docMkLst>
        <pc:docMk/>
      </pc:docMkLst>
      <pc:sldChg chg="modSp mod">
        <pc:chgData name="Steve Shellhammer" userId="0e71f22d-ee3e-49c0-82ff-dbc290af8082" providerId="ADAL" clId="{FC49B6D1-531D-4D23-BAE4-B35DFCA18F42}" dt="2020-09-08T19:47:31.833" v="1" actId="20577"/>
        <pc:sldMkLst>
          <pc:docMk/>
          <pc:sldMk cId="0" sldId="256"/>
        </pc:sldMkLst>
        <pc:spChg chg="mod">
          <ac:chgData name="Steve Shellhammer" userId="0e71f22d-ee3e-49c0-82ff-dbc290af8082" providerId="ADAL" clId="{FC49B6D1-531D-4D23-BAE4-B35DFCA18F42}" dt="2020-09-08T19:47:31.833" v="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FC49B6D1-531D-4D23-BAE4-B35DFCA18F42}" dt="2020-09-08T19:56:58.713" v="914" actId="20577"/>
        <pc:sldMkLst>
          <pc:docMk/>
          <pc:sldMk cId="1014374459" sldId="480"/>
        </pc:sldMkLst>
        <pc:spChg chg="mod">
          <ac:chgData name="Steve Shellhammer" userId="0e71f22d-ee3e-49c0-82ff-dbc290af8082" providerId="ADAL" clId="{FC49B6D1-531D-4D23-BAE4-B35DFCA18F42}" dt="2020-09-08T19:56:58.713" v="914" actId="20577"/>
          <ac:spMkLst>
            <pc:docMk/>
            <pc:sldMk cId="1014374459" sldId="480"/>
            <ac:spMk id="3" creationId="{06AD7F19-BBE7-42D5-81E1-D0A5F4F8AB06}"/>
          </ac:spMkLst>
        </pc:spChg>
      </pc:sldChg>
      <pc:sldChg chg="modSp mod">
        <pc:chgData name="Steve Shellhammer" userId="0e71f22d-ee3e-49c0-82ff-dbc290af8082" providerId="ADAL" clId="{FC49B6D1-531D-4D23-BAE4-B35DFCA18F42}" dt="2020-09-09T18:57:13.266" v="1697" actId="20577"/>
        <pc:sldMkLst>
          <pc:docMk/>
          <pc:sldMk cId="323650932" sldId="483"/>
        </pc:sldMkLst>
        <pc:spChg chg="mod">
          <ac:chgData name="Steve Shellhammer" userId="0e71f22d-ee3e-49c0-82ff-dbc290af8082" providerId="ADAL" clId="{FC49B6D1-531D-4D23-BAE4-B35DFCA18F42}" dt="2020-09-09T18:55:23.411" v="1696" actId="20577"/>
          <ac:spMkLst>
            <pc:docMk/>
            <pc:sldMk cId="323650932" sldId="483"/>
            <ac:spMk id="2" creationId="{F2038184-57B0-496C-90EE-3FC0489E37DD}"/>
          </ac:spMkLst>
        </pc:spChg>
        <pc:spChg chg="mod">
          <ac:chgData name="Steve Shellhammer" userId="0e71f22d-ee3e-49c0-82ff-dbc290af8082" providerId="ADAL" clId="{FC49B6D1-531D-4D23-BAE4-B35DFCA18F42}" dt="2020-09-09T18:57:13.266" v="1697" actId="20577"/>
          <ac:spMkLst>
            <pc:docMk/>
            <pc:sldMk cId="323650932" sldId="483"/>
            <ac:spMk id="3" creationId="{2568EDD7-0DD7-4C69-9997-C9202D2F8482}"/>
          </ac:spMkLst>
        </pc:spChg>
      </pc:sldChg>
      <pc:sldChg chg="ord">
        <pc:chgData name="Steve Shellhammer" userId="0e71f22d-ee3e-49c0-82ff-dbc290af8082" providerId="ADAL" clId="{FC49B6D1-531D-4D23-BAE4-B35DFCA18F42}" dt="2020-09-08T19:56:28.959" v="892"/>
        <pc:sldMkLst>
          <pc:docMk/>
          <pc:sldMk cId="1334691016" sldId="485"/>
        </pc:sldMkLst>
      </pc:sldChg>
      <pc:sldChg chg="modSp mod">
        <pc:chgData name="Steve Shellhammer" userId="0e71f22d-ee3e-49c0-82ff-dbc290af8082" providerId="ADAL" clId="{FC49B6D1-531D-4D23-BAE4-B35DFCA18F42}" dt="2020-09-08T22:28:26.660" v="1044" actId="20577"/>
        <pc:sldMkLst>
          <pc:docMk/>
          <pc:sldMk cId="3208908905" sldId="488"/>
        </pc:sldMkLst>
        <pc:graphicFrameChg chg="modGraphic">
          <ac:chgData name="Steve Shellhammer" userId="0e71f22d-ee3e-49c0-82ff-dbc290af8082" providerId="ADAL" clId="{FC49B6D1-531D-4D23-BAE4-B35DFCA18F42}" dt="2020-09-08T22:28:26.660" v="1044" actId="20577"/>
          <ac:graphicFrameMkLst>
            <pc:docMk/>
            <pc:sldMk cId="3208908905" sldId="488"/>
            <ac:graphicFrameMk id="7" creationId="{000B318F-0BF1-442D-95EA-0B75D102DB6D}"/>
          </ac:graphicFrameMkLst>
        </pc:graphicFrameChg>
      </pc:sldChg>
      <pc:sldChg chg="ord">
        <pc:chgData name="Steve Shellhammer" userId="0e71f22d-ee3e-49c0-82ff-dbc290af8082" providerId="ADAL" clId="{FC49B6D1-531D-4D23-BAE4-B35DFCA18F42}" dt="2020-09-08T19:56:28.959" v="892"/>
        <pc:sldMkLst>
          <pc:docMk/>
          <pc:sldMk cId="506027600" sldId="490"/>
        </pc:sldMkLst>
      </pc:sldChg>
      <pc:sldChg chg="delSp modSp new mod">
        <pc:chgData name="Steve Shellhammer" userId="0e71f22d-ee3e-49c0-82ff-dbc290af8082" providerId="ADAL" clId="{FC49B6D1-531D-4D23-BAE4-B35DFCA18F42}" dt="2020-09-08T19:49:24.169" v="113" actId="404"/>
        <pc:sldMkLst>
          <pc:docMk/>
          <pc:sldMk cId="313986917" sldId="491"/>
        </pc:sldMkLst>
        <pc:spChg chg="mod">
          <ac:chgData name="Steve Shellhammer" userId="0e71f22d-ee3e-49c0-82ff-dbc290af8082" providerId="ADAL" clId="{FC49B6D1-531D-4D23-BAE4-B35DFCA18F42}" dt="2020-09-08T19:49:24.169" v="113" actId="404"/>
          <ac:spMkLst>
            <pc:docMk/>
            <pc:sldMk cId="313986917" sldId="491"/>
            <ac:spMk id="2" creationId="{D7AD36B4-5E6E-4204-A200-FF4A3582E29F}"/>
          </ac:spMkLst>
        </pc:spChg>
        <pc:spChg chg="del">
          <ac:chgData name="Steve Shellhammer" userId="0e71f22d-ee3e-49c0-82ff-dbc290af8082" providerId="ADAL" clId="{FC49B6D1-531D-4D23-BAE4-B35DFCA18F42}" dt="2020-09-08T19:49:15.861" v="107" actId="478"/>
          <ac:spMkLst>
            <pc:docMk/>
            <pc:sldMk cId="313986917" sldId="491"/>
            <ac:spMk id="3" creationId="{BD090F05-3347-40A0-8CEA-8DDE6C187A43}"/>
          </ac:spMkLst>
        </pc:spChg>
      </pc:sldChg>
      <pc:sldChg chg="modSp new mod">
        <pc:chgData name="Steve Shellhammer" userId="0e71f22d-ee3e-49c0-82ff-dbc290af8082" providerId="ADAL" clId="{FC49B6D1-531D-4D23-BAE4-B35DFCA18F42}" dt="2020-09-08T20:01:57.300" v="989" actId="1076"/>
        <pc:sldMkLst>
          <pc:docMk/>
          <pc:sldMk cId="2263938305" sldId="492"/>
        </pc:sldMkLst>
        <pc:spChg chg="mod">
          <ac:chgData name="Steve Shellhammer" userId="0e71f22d-ee3e-49c0-82ff-dbc290af8082" providerId="ADAL" clId="{FC49B6D1-531D-4D23-BAE4-B35DFCA18F42}" dt="2020-09-08T19:56:16.509" v="890" actId="14100"/>
          <ac:spMkLst>
            <pc:docMk/>
            <pc:sldMk cId="2263938305" sldId="492"/>
            <ac:spMk id="2" creationId="{D040DFCF-B353-4D39-B28B-DD328507CEBA}"/>
          </ac:spMkLst>
        </pc:spChg>
        <pc:spChg chg="mod">
          <ac:chgData name="Steve Shellhammer" userId="0e71f22d-ee3e-49c0-82ff-dbc290af8082" providerId="ADAL" clId="{FC49B6D1-531D-4D23-BAE4-B35DFCA18F42}" dt="2020-09-08T20:01:57.300" v="989" actId="1076"/>
          <ac:spMkLst>
            <pc:docMk/>
            <pc:sldMk cId="2263938305" sldId="492"/>
            <ac:spMk id="3" creationId="{24DF8E25-6F62-4349-86E8-454BB5237C1F}"/>
          </ac:spMkLst>
        </pc:spChg>
      </pc:sldChg>
      <pc:sldChg chg="modSp new mod">
        <pc:chgData name="Steve Shellhammer" userId="0e71f22d-ee3e-49c0-82ff-dbc290af8082" providerId="ADAL" clId="{FC49B6D1-531D-4D23-BAE4-B35DFCA18F42}" dt="2020-09-09T19:04:48.053" v="1796" actId="20577"/>
        <pc:sldMkLst>
          <pc:docMk/>
          <pc:sldMk cId="3297841625" sldId="493"/>
        </pc:sldMkLst>
        <pc:spChg chg="mod">
          <ac:chgData name="Steve Shellhammer" userId="0e71f22d-ee3e-49c0-82ff-dbc290af8082" providerId="ADAL" clId="{FC49B6D1-531D-4D23-BAE4-B35DFCA18F42}" dt="2020-09-09T19:04:48.053" v="1796" actId="20577"/>
          <ac:spMkLst>
            <pc:docMk/>
            <pc:sldMk cId="3297841625" sldId="493"/>
            <ac:spMk id="2" creationId="{45018BB3-22A3-4490-AF3E-A9525A46F6C5}"/>
          </ac:spMkLst>
        </pc:spChg>
        <pc:spChg chg="mod">
          <ac:chgData name="Steve Shellhammer" userId="0e71f22d-ee3e-49c0-82ff-dbc290af8082" providerId="ADAL" clId="{FC49B6D1-531D-4D23-BAE4-B35DFCA18F42}" dt="2020-09-09T18:55:09.888" v="1693" actId="20577"/>
          <ac:spMkLst>
            <pc:docMk/>
            <pc:sldMk cId="3297841625" sldId="493"/>
            <ac:spMk id="3" creationId="{9672F7A1-1651-4BBA-AB39-D03EBE5E37A2}"/>
          </ac:spMkLst>
        </pc:spChg>
      </pc:sldChg>
      <pc:sldChg chg="modSp new mod">
        <pc:chgData name="Steve Shellhammer" userId="0e71f22d-ee3e-49c0-82ff-dbc290af8082" providerId="ADAL" clId="{FC49B6D1-531D-4D23-BAE4-B35DFCA18F42}" dt="2020-09-09T19:00:12.756" v="1794" actId="20577"/>
        <pc:sldMkLst>
          <pc:docMk/>
          <pc:sldMk cId="346948756" sldId="494"/>
        </pc:sldMkLst>
        <pc:spChg chg="mod">
          <ac:chgData name="Steve Shellhammer" userId="0e71f22d-ee3e-49c0-82ff-dbc290af8082" providerId="ADAL" clId="{FC49B6D1-531D-4D23-BAE4-B35DFCA18F42}" dt="2020-09-09T18:59:41.563" v="1779" actId="20577"/>
          <ac:spMkLst>
            <pc:docMk/>
            <pc:sldMk cId="346948756" sldId="494"/>
            <ac:spMk id="2" creationId="{EF1B32FA-F53F-472D-AF4D-29D7874EB198}"/>
          </ac:spMkLst>
        </pc:spChg>
        <pc:spChg chg="mod">
          <ac:chgData name="Steve Shellhammer" userId="0e71f22d-ee3e-49c0-82ff-dbc290af8082" providerId="ADAL" clId="{FC49B6D1-531D-4D23-BAE4-B35DFCA18F42}" dt="2020-09-09T19:00:12.756" v="1794" actId="20577"/>
          <ac:spMkLst>
            <pc:docMk/>
            <pc:sldMk cId="346948756" sldId="494"/>
            <ac:spMk id="3" creationId="{FFE4DCA8-2C23-4120-8CB0-D2B39B05032C}"/>
          </ac:spMkLst>
        </pc:spChg>
      </pc:sldChg>
    </pc:docChg>
  </pc:docChgLst>
  <pc:docChgLst>
    <pc:chgData name="Steve Shellhammer" userId="0e71f22d-ee3e-49c0-82ff-dbc290af8082" providerId="ADAL" clId="{0C2CC1C2-E273-42E5-8E0F-65847F02E61B}"/>
    <pc:docChg chg="modSld">
      <pc:chgData name="Steve Shellhammer" userId="0e71f22d-ee3e-49c0-82ff-dbc290af8082" providerId="ADAL" clId="{0C2CC1C2-E273-42E5-8E0F-65847F02E61B}" dt="2020-08-24T19:47:46.467" v="284" actId="20577"/>
      <pc:docMkLst>
        <pc:docMk/>
      </pc:docMkLst>
      <pc:sldChg chg="addSp modSp mod">
        <pc:chgData name="Steve Shellhammer" userId="0e71f22d-ee3e-49c0-82ff-dbc290af8082" providerId="ADAL" clId="{0C2CC1C2-E273-42E5-8E0F-65847F02E61B}" dt="2020-08-24T19:47:46.467" v="284" actId="20577"/>
        <pc:sldMkLst>
          <pc:docMk/>
          <pc:sldMk cId="1334691016" sldId="485"/>
        </pc:sldMkLst>
        <pc:spChg chg="mod">
          <ac:chgData name="Steve Shellhammer" userId="0e71f22d-ee3e-49c0-82ff-dbc290af8082" providerId="ADAL" clId="{0C2CC1C2-E273-42E5-8E0F-65847F02E61B}" dt="2020-08-24T19:43:48.156" v="112" actId="14100"/>
          <ac:spMkLst>
            <pc:docMk/>
            <pc:sldMk cId="1334691016" sldId="485"/>
            <ac:spMk id="2" creationId="{005DAA92-A641-45E9-9B1B-72663ACAA312}"/>
          </ac:spMkLst>
        </pc:spChg>
        <pc:spChg chg="mod">
          <ac:chgData name="Steve Shellhammer" userId="0e71f22d-ee3e-49c0-82ff-dbc290af8082" providerId="ADAL" clId="{0C2CC1C2-E273-42E5-8E0F-65847F02E61B}" dt="2020-08-24T19:43:50.586" v="113" actId="1076"/>
          <ac:spMkLst>
            <pc:docMk/>
            <pc:sldMk cId="1334691016" sldId="485"/>
            <ac:spMk id="3" creationId="{85E764BB-08F0-4F5B-87CC-541A3CA35AB1}"/>
          </ac:spMkLst>
        </pc:spChg>
        <pc:spChg chg="add mod">
          <ac:chgData name="Steve Shellhammer" userId="0e71f22d-ee3e-49c0-82ff-dbc290af8082" providerId="ADAL" clId="{0C2CC1C2-E273-42E5-8E0F-65847F02E61B}" dt="2020-08-24T19:47:46.467" v="284" actId="20577"/>
          <ac:spMkLst>
            <pc:docMk/>
            <pc:sldMk cId="1334691016" sldId="485"/>
            <ac:spMk id="8" creationId="{C6408CF9-5173-4895-BDD9-547491810A88}"/>
          </ac:spMkLst>
        </pc:spChg>
        <pc:picChg chg="mod">
          <ac:chgData name="Steve Shellhammer" userId="0e71f22d-ee3e-49c0-82ff-dbc290af8082" providerId="ADAL" clId="{0C2CC1C2-E273-42E5-8E0F-65847F02E61B}" dt="2020-08-24T19:43:53.234" v="114" actId="1076"/>
          <ac:picMkLst>
            <pc:docMk/>
            <pc:sldMk cId="1334691016" sldId="485"/>
            <ac:picMk id="7" creationId="{5DDC645C-1EC6-4D45-A9C1-97D679B27F80}"/>
          </ac:picMkLst>
        </pc:picChg>
      </pc:sldChg>
      <pc:sldChg chg="modSp mod">
        <pc:chgData name="Steve Shellhammer" userId="0e71f22d-ee3e-49c0-82ff-dbc290af8082" providerId="ADAL" clId="{0C2CC1C2-E273-42E5-8E0F-65847F02E61B}" dt="2020-08-24T19:45:50.772" v="224" actId="20577"/>
        <pc:sldMkLst>
          <pc:docMk/>
          <pc:sldMk cId="675243109" sldId="487"/>
        </pc:sldMkLst>
        <pc:spChg chg="mod">
          <ac:chgData name="Steve Shellhammer" userId="0e71f22d-ee3e-49c0-82ff-dbc290af8082" providerId="ADAL" clId="{0C2CC1C2-E273-42E5-8E0F-65847F02E61B}" dt="2020-08-24T19:45:35.417" v="221" actId="1076"/>
          <ac:spMkLst>
            <pc:docMk/>
            <pc:sldMk cId="675243109" sldId="487"/>
            <ac:spMk id="7" creationId="{C3FF793B-028C-4B28-85CC-FD8D7C5052C6}"/>
          </ac:spMkLst>
        </pc:spChg>
        <pc:graphicFrameChg chg="mod modGraphic">
          <ac:chgData name="Steve Shellhammer" userId="0e71f22d-ee3e-49c0-82ff-dbc290af8082" providerId="ADAL" clId="{0C2CC1C2-E273-42E5-8E0F-65847F02E61B}" dt="2020-08-24T19:45:50.772" v="224" actId="20577"/>
          <ac:graphicFrameMkLst>
            <pc:docMk/>
            <pc:sldMk cId="675243109" sldId="487"/>
            <ac:graphicFrameMk id="8" creationId="{3EE1DFF0-4B1A-4854-A798-EB1E74EF18D8}"/>
          </ac:graphicFrameMkLst>
        </pc:graphicFrameChg>
      </pc:sldChg>
    </pc:docChg>
  </pc:docChgLst>
  <pc:docChgLst>
    <pc:chgData name="Steve Shellhammer" userId="0e71f22d-ee3e-49c0-82ff-dbc290af8082" providerId="ADAL" clId="{5F0A67CB-CEDB-45B7-8A9A-ED3672DC8F3B}"/>
    <pc:docChg chg="modSld">
      <pc:chgData name="Steve Shellhammer" userId="0e71f22d-ee3e-49c0-82ff-dbc290af8082" providerId="ADAL" clId="{5F0A67CB-CEDB-45B7-8A9A-ED3672DC8F3B}" dt="2021-07-02T22:24:51.268" v="43" actId="1076"/>
      <pc:docMkLst>
        <pc:docMk/>
      </pc:docMkLst>
      <pc:sldChg chg="modSp mod">
        <pc:chgData name="Steve Shellhammer" userId="0e71f22d-ee3e-49c0-82ff-dbc290af8082" providerId="ADAL" clId="{5F0A67CB-CEDB-45B7-8A9A-ED3672DC8F3B}" dt="2021-07-02T22:19:34.021" v="1" actId="20577"/>
        <pc:sldMkLst>
          <pc:docMk/>
          <pc:sldMk cId="0" sldId="256"/>
        </pc:sldMkLst>
        <pc:spChg chg="mod">
          <ac:chgData name="Steve Shellhammer" userId="0e71f22d-ee3e-49c0-82ff-dbc290af8082" providerId="ADAL" clId="{5F0A67CB-CEDB-45B7-8A9A-ED3672DC8F3B}" dt="2021-07-02T22:19:34.021" v="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5F0A67CB-CEDB-45B7-8A9A-ED3672DC8F3B}" dt="2021-07-02T22:24:51.268" v="43" actId="1076"/>
        <pc:sldMkLst>
          <pc:docMk/>
          <pc:sldMk cId="4109633702" sldId="511"/>
        </pc:sldMkLst>
        <pc:spChg chg="mod">
          <ac:chgData name="Steve Shellhammer" userId="0e71f22d-ee3e-49c0-82ff-dbc290af8082" providerId="ADAL" clId="{5F0A67CB-CEDB-45B7-8A9A-ED3672DC8F3B}" dt="2021-07-02T22:24:51.268" v="43" actId="1076"/>
          <ac:spMkLst>
            <pc:docMk/>
            <pc:sldMk cId="4109633702" sldId="511"/>
            <ac:spMk id="11" creationId="{C8B285BC-2FF4-48DD-ADB5-A6ED6F5AAF74}"/>
          </ac:spMkLst>
        </pc:spChg>
      </pc:sldChg>
    </pc:docChg>
  </pc:docChgLst>
  <pc:docChgLst>
    <pc:chgData name="Steve Shellhammer" userId="0e71f22d-ee3e-49c0-82ff-dbc290af8082" providerId="ADAL" clId="{45A3FF76-3816-4680-880A-C8354C4368AB}"/>
    <pc:docChg chg="undo custSel addSld delSld modSld modMainMaster">
      <pc:chgData name="Steve Shellhammer" userId="0e71f22d-ee3e-49c0-82ff-dbc290af8082" providerId="ADAL" clId="{45A3FF76-3816-4680-880A-C8354C4368AB}" dt="2023-03-20T23:09:30.819" v="7177" actId="20577"/>
      <pc:docMkLst>
        <pc:docMk/>
      </pc:docMkLst>
      <pc:sldChg chg="modSp mod">
        <pc:chgData name="Steve Shellhammer" userId="0e71f22d-ee3e-49c0-82ff-dbc290af8082" providerId="ADAL" clId="{45A3FF76-3816-4680-880A-C8354C4368AB}" dt="2023-03-20T15:42:09.508" v="3392" actId="13926"/>
        <pc:sldMkLst>
          <pc:docMk/>
          <pc:sldMk cId="0" sldId="256"/>
        </pc:sldMkLst>
        <pc:spChg chg="mod">
          <ac:chgData name="Steve Shellhammer" userId="0e71f22d-ee3e-49c0-82ff-dbc290af8082" providerId="ADAL" clId="{45A3FF76-3816-4680-880A-C8354C4368AB}" dt="2023-03-20T15:41:44.382" v="3387" actId="13926"/>
          <ac:spMkLst>
            <pc:docMk/>
            <pc:sldMk cId="0" sldId="256"/>
            <ac:spMk id="2" creationId="{7DDAD952-1B41-482B-A153-F47D4CB6A945}"/>
          </ac:spMkLst>
        </pc:spChg>
        <pc:spChg chg="mod">
          <ac:chgData name="Steve Shellhammer" userId="0e71f22d-ee3e-49c0-82ff-dbc290af8082" providerId="ADAL" clId="{45A3FF76-3816-4680-880A-C8354C4368AB}" dt="2023-03-13T16:06:40.014" v="40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45A3FF76-3816-4680-880A-C8354C4368AB}" dt="2023-03-20T15:42:09.508" v="3392" actId="13926"/>
          <ac:spMkLst>
            <pc:docMk/>
            <pc:sldMk cId="0" sldId="256"/>
            <ac:spMk id="3074" creationId="{00000000-0000-0000-0000-000000000000}"/>
          </ac:spMkLst>
        </pc:spChg>
        <pc:graphicFrameChg chg="modGraphic">
          <ac:chgData name="Steve Shellhammer" userId="0e71f22d-ee3e-49c0-82ff-dbc290af8082" providerId="ADAL" clId="{45A3FF76-3816-4680-880A-C8354C4368AB}" dt="2023-03-13T16:11:28.882" v="55" actId="2165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modSp mod">
        <pc:chgData name="Steve Shellhammer" userId="0e71f22d-ee3e-49c0-82ff-dbc290af8082" providerId="ADAL" clId="{45A3FF76-3816-4680-880A-C8354C4368AB}" dt="2023-03-20T15:42:16.503" v="3393" actId="1076"/>
        <pc:sldMkLst>
          <pc:docMk/>
          <pc:sldMk cId="529197180" sldId="538"/>
        </pc:sldMkLst>
        <pc:spChg chg="mod">
          <ac:chgData name="Steve Shellhammer" userId="0e71f22d-ee3e-49c0-82ff-dbc290af8082" providerId="ADAL" clId="{45A3FF76-3816-4680-880A-C8354C4368AB}" dt="2023-03-13T17:58:48.100" v="927" actId="14100"/>
          <ac:spMkLst>
            <pc:docMk/>
            <pc:sldMk cId="529197180" sldId="538"/>
            <ac:spMk id="2" creationId="{76647AFF-F7CF-4EB9-5FDA-25E40C3290F7}"/>
          </ac:spMkLst>
        </pc:spChg>
        <pc:spChg chg="mod">
          <ac:chgData name="Steve Shellhammer" userId="0e71f22d-ee3e-49c0-82ff-dbc290af8082" providerId="ADAL" clId="{45A3FF76-3816-4680-880A-C8354C4368AB}" dt="2023-03-20T15:42:16.503" v="3393" actId="1076"/>
          <ac:spMkLst>
            <pc:docMk/>
            <pc:sldMk cId="529197180" sldId="538"/>
            <ac:spMk id="3" creationId="{7278D672-8B76-F916-922D-22B8827E2245}"/>
          </ac:spMkLst>
        </pc:spChg>
      </pc:sldChg>
      <pc:sldChg chg="modSp new mod">
        <pc:chgData name="Steve Shellhammer" userId="0e71f22d-ee3e-49c0-82ff-dbc290af8082" providerId="ADAL" clId="{45A3FF76-3816-4680-880A-C8354C4368AB}" dt="2023-03-20T23:03:02.758" v="6719" actId="20577"/>
        <pc:sldMkLst>
          <pc:docMk/>
          <pc:sldMk cId="2856481569" sldId="539"/>
        </pc:sldMkLst>
        <pc:spChg chg="mod">
          <ac:chgData name="Steve Shellhammer" userId="0e71f22d-ee3e-49c0-82ff-dbc290af8082" providerId="ADAL" clId="{45A3FF76-3816-4680-880A-C8354C4368AB}" dt="2023-03-20T23:02:42.306" v="6714" actId="14100"/>
          <ac:spMkLst>
            <pc:docMk/>
            <pc:sldMk cId="2856481569" sldId="539"/>
            <ac:spMk id="2" creationId="{E481A092-8554-46D3-488F-9B48757BC318}"/>
          </ac:spMkLst>
        </pc:spChg>
        <pc:spChg chg="mod">
          <ac:chgData name="Steve Shellhammer" userId="0e71f22d-ee3e-49c0-82ff-dbc290af8082" providerId="ADAL" clId="{45A3FF76-3816-4680-880A-C8354C4368AB}" dt="2023-03-20T23:03:02.758" v="6719" actId="20577"/>
          <ac:spMkLst>
            <pc:docMk/>
            <pc:sldMk cId="2856481569" sldId="539"/>
            <ac:spMk id="3" creationId="{C188F4A6-6EA0-520E-2197-7D35B99A773D}"/>
          </ac:spMkLst>
        </pc:spChg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3739150511" sldId="539"/>
        </pc:sldMkLst>
      </pc:sldChg>
      <pc:sldChg chg="modSp new mod">
        <pc:chgData name="Steve Shellhammer" userId="0e71f22d-ee3e-49c0-82ff-dbc290af8082" providerId="ADAL" clId="{45A3FF76-3816-4680-880A-C8354C4368AB}" dt="2023-03-20T23:04:39.125" v="6834" actId="20577"/>
        <pc:sldMkLst>
          <pc:docMk/>
          <pc:sldMk cId="2321826473" sldId="540"/>
        </pc:sldMkLst>
        <pc:spChg chg="mod">
          <ac:chgData name="Steve Shellhammer" userId="0e71f22d-ee3e-49c0-82ff-dbc290af8082" providerId="ADAL" clId="{45A3FF76-3816-4680-880A-C8354C4368AB}" dt="2023-03-20T15:43:56.181" v="3659" actId="14100"/>
          <ac:spMkLst>
            <pc:docMk/>
            <pc:sldMk cId="2321826473" sldId="540"/>
            <ac:spMk id="2" creationId="{68B383DC-C434-8E6E-8BCD-AB0A39B39E0E}"/>
          </ac:spMkLst>
        </pc:spChg>
        <pc:spChg chg="mod">
          <ac:chgData name="Steve Shellhammer" userId="0e71f22d-ee3e-49c0-82ff-dbc290af8082" providerId="ADAL" clId="{45A3FF76-3816-4680-880A-C8354C4368AB}" dt="2023-03-20T23:04:39.125" v="6834" actId="20577"/>
          <ac:spMkLst>
            <pc:docMk/>
            <pc:sldMk cId="2321826473" sldId="540"/>
            <ac:spMk id="3" creationId="{C9618087-0477-D712-F030-FF07F5543826}"/>
          </ac:spMkLst>
        </pc:spChg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3270413454" sldId="540"/>
        </pc:sldMkLst>
      </pc:sldChg>
      <pc:sldChg chg="modSp new mod">
        <pc:chgData name="Steve Shellhammer" userId="0e71f22d-ee3e-49c0-82ff-dbc290af8082" providerId="ADAL" clId="{45A3FF76-3816-4680-880A-C8354C4368AB}" dt="2023-03-20T15:46:03.550" v="3861" actId="20577"/>
        <pc:sldMkLst>
          <pc:docMk/>
          <pc:sldMk cId="547413672" sldId="541"/>
        </pc:sldMkLst>
        <pc:spChg chg="mod">
          <ac:chgData name="Steve Shellhammer" userId="0e71f22d-ee3e-49c0-82ff-dbc290af8082" providerId="ADAL" clId="{45A3FF76-3816-4680-880A-C8354C4368AB}" dt="2023-03-17T18:44:57.340" v="2766" actId="20577"/>
          <ac:spMkLst>
            <pc:docMk/>
            <pc:sldMk cId="547413672" sldId="541"/>
            <ac:spMk id="2" creationId="{F8937240-53B7-6D9A-2B71-B67992A44016}"/>
          </ac:spMkLst>
        </pc:spChg>
        <pc:spChg chg="mod">
          <ac:chgData name="Steve Shellhammer" userId="0e71f22d-ee3e-49c0-82ff-dbc290af8082" providerId="ADAL" clId="{45A3FF76-3816-4680-880A-C8354C4368AB}" dt="2023-03-20T15:46:03.550" v="3861" actId="20577"/>
          <ac:spMkLst>
            <pc:docMk/>
            <pc:sldMk cId="547413672" sldId="541"/>
            <ac:spMk id="3" creationId="{2DDD8497-6651-10D3-A91E-A9FD4C8BC53E}"/>
          </ac:spMkLst>
        </pc:spChg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3754947169" sldId="541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1781948088" sldId="542"/>
        </pc:sldMkLst>
      </pc:sldChg>
      <pc:sldChg chg="modSp add mod">
        <pc:chgData name="Steve Shellhammer" userId="0e71f22d-ee3e-49c0-82ff-dbc290af8082" providerId="ADAL" clId="{45A3FF76-3816-4680-880A-C8354C4368AB}" dt="2023-03-20T23:06:25.594" v="6896" actId="20577"/>
        <pc:sldMkLst>
          <pc:docMk/>
          <pc:sldMk cId="3322368629" sldId="542"/>
        </pc:sldMkLst>
        <pc:spChg chg="mod">
          <ac:chgData name="Steve Shellhammer" userId="0e71f22d-ee3e-49c0-82ff-dbc290af8082" providerId="ADAL" clId="{45A3FF76-3816-4680-880A-C8354C4368AB}" dt="2023-03-20T23:06:25.594" v="6896" actId="20577"/>
          <ac:spMkLst>
            <pc:docMk/>
            <pc:sldMk cId="3322368629" sldId="542"/>
            <ac:spMk id="3" creationId="{2DDD8497-6651-10D3-A91E-A9FD4C8BC53E}"/>
          </ac:spMkLst>
        </pc:spChg>
      </pc:sldChg>
      <pc:sldChg chg="modSp new mod">
        <pc:chgData name="Steve Shellhammer" userId="0e71f22d-ee3e-49c0-82ff-dbc290af8082" providerId="ADAL" clId="{45A3FF76-3816-4680-880A-C8354C4368AB}" dt="2023-03-20T23:06:52.726" v="6932" actId="20577"/>
        <pc:sldMkLst>
          <pc:docMk/>
          <pc:sldMk cId="4081781769" sldId="543"/>
        </pc:sldMkLst>
        <pc:spChg chg="mod">
          <ac:chgData name="Steve Shellhammer" userId="0e71f22d-ee3e-49c0-82ff-dbc290af8082" providerId="ADAL" clId="{45A3FF76-3816-4680-880A-C8354C4368AB}" dt="2023-03-20T15:53:03.800" v="4929" actId="14100"/>
          <ac:spMkLst>
            <pc:docMk/>
            <pc:sldMk cId="4081781769" sldId="543"/>
            <ac:spMk id="2" creationId="{071CEEC3-A8FE-0331-89BD-21186BDEF1DC}"/>
          </ac:spMkLst>
        </pc:spChg>
        <pc:spChg chg="mod">
          <ac:chgData name="Steve Shellhammer" userId="0e71f22d-ee3e-49c0-82ff-dbc290af8082" providerId="ADAL" clId="{45A3FF76-3816-4680-880A-C8354C4368AB}" dt="2023-03-20T23:06:52.726" v="6932" actId="20577"/>
          <ac:spMkLst>
            <pc:docMk/>
            <pc:sldMk cId="4081781769" sldId="543"/>
            <ac:spMk id="3" creationId="{CF880706-BBAC-CD2C-6877-1ED31794C2D1}"/>
          </ac:spMkLst>
        </pc:spChg>
      </pc:sldChg>
      <pc:sldChg chg="modSp new mod">
        <pc:chgData name="Steve Shellhammer" userId="0e71f22d-ee3e-49c0-82ff-dbc290af8082" providerId="ADAL" clId="{45A3FF76-3816-4680-880A-C8354C4368AB}" dt="2023-03-20T15:56:39.860" v="5497" actId="12"/>
        <pc:sldMkLst>
          <pc:docMk/>
          <pc:sldMk cId="713590355" sldId="544"/>
        </pc:sldMkLst>
        <pc:spChg chg="mod">
          <ac:chgData name="Steve Shellhammer" userId="0e71f22d-ee3e-49c0-82ff-dbc290af8082" providerId="ADAL" clId="{45A3FF76-3816-4680-880A-C8354C4368AB}" dt="2023-03-20T15:54:22.676" v="5108" actId="20577"/>
          <ac:spMkLst>
            <pc:docMk/>
            <pc:sldMk cId="713590355" sldId="544"/>
            <ac:spMk id="2" creationId="{3250A710-35A8-2E84-F771-D0CAD454874E}"/>
          </ac:spMkLst>
        </pc:spChg>
        <pc:spChg chg="mod">
          <ac:chgData name="Steve Shellhammer" userId="0e71f22d-ee3e-49c0-82ff-dbc290af8082" providerId="ADAL" clId="{45A3FF76-3816-4680-880A-C8354C4368AB}" dt="2023-03-20T15:56:39.860" v="5497" actId="12"/>
          <ac:spMkLst>
            <pc:docMk/>
            <pc:sldMk cId="713590355" sldId="544"/>
            <ac:spMk id="3" creationId="{DBEEC497-E465-7900-A915-7118D08796A7}"/>
          </ac:spMkLst>
        </pc:spChg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3185913972" sldId="544"/>
        </pc:sldMkLst>
      </pc:sldChg>
      <pc:sldChg chg="modSp new mod">
        <pc:chgData name="Steve Shellhammer" userId="0e71f22d-ee3e-49c0-82ff-dbc290af8082" providerId="ADAL" clId="{45A3FF76-3816-4680-880A-C8354C4368AB}" dt="2023-03-20T15:59:22.628" v="5842" actId="20577"/>
        <pc:sldMkLst>
          <pc:docMk/>
          <pc:sldMk cId="294370876" sldId="545"/>
        </pc:sldMkLst>
        <pc:spChg chg="mod">
          <ac:chgData name="Steve Shellhammer" userId="0e71f22d-ee3e-49c0-82ff-dbc290af8082" providerId="ADAL" clId="{45A3FF76-3816-4680-880A-C8354C4368AB}" dt="2023-03-20T15:57:40.247" v="5539" actId="313"/>
          <ac:spMkLst>
            <pc:docMk/>
            <pc:sldMk cId="294370876" sldId="545"/>
            <ac:spMk id="2" creationId="{8BB0FA07-A150-22B9-4700-E08CF791F0B8}"/>
          </ac:spMkLst>
        </pc:spChg>
        <pc:spChg chg="mod">
          <ac:chgData name="Steve Shellhammer" userId="0e71f22d-ee3e-49c0-82ff-dbc290af8082" providerId="ADAL" clId="{45A3FF76-3816-4680-880A-C8354C4368AB}" dt="2023-03-20T15:59:22.628" v="5842" actId="20577"/>
          <ac:spMkLst>
            <pc:docMk/>
            <pc:sldMk cId="294370876" sldId="545"/>
            <ac:spMk id="3" creationId="{EFCD269F-CF7B-6265-3899-387BB7CD3591}"/>
          </ac:spMkLst>
        </pc:spChg>
      </pc:sldChg>
      <pc:sldChg chg="modSp new mod">
        <pc:chgData name="Steve Shellhammer" userId="0e71f22d-ee3e-49c0-82ff-dbc290af8082" providerId="ADAL" clId="{45A3FF76-3816-4680-880A-C8354C4368AB}" dt="2023-03-20T16:00:12.570" v="5966" actId="12"/>
        <pc:sldMkLst>
          <pc:docMk/>
          <pc:sldMk cId="2773607339" sldId="546"/>
        </pc:sldMkLst>
        <pc:spChg chg="mod">
          <ac:chgData name="Steve Shellhammer" userId="0e71f22d-ee3e-49c0-82ff-dbc290af8082" providerId="ADAL" clId="{45A3FF76-3816-4680-880A-C8354C4368AB}" dt="2023-03-20T15:59:35.011" v="5853" actId="20577"/>
          <ac:spMkLst>
            <pc:docMk/>
            <pc:sldMk cId="2773607339" sldId="546"/>
            <ac:spMk id="2" creationId="{A498B821-FC42-042C-49E2-9F66C0D31B21}"/>
          </ac:spMkLst>
        </pc:spChg>
        <pc:spChg chg="mod">
          <ac:chgData name="Steve Shellhammer" userId="0e71f22d-ee3e-49c0-82ff-dbc290af8082" providerId="ADAL" clId="{45A3FF76-3816-4680-880A-C8354C4368AB}" dt="2023-03-20T16:00:12.570" v="5966" actId="12"/>
          <ac:spMkLst>
            <pc:docMk/>
            <pc:sldMk cId="2773607339" sldId="546"/>
            <ac:spMk id="3" creationId="{ED5D4A68-A016-8EFA-2BE7-49CF1C27E4B4}"/>
          </ac:spMkLst>
        </pc:spChg>
      </pc:sldChg>
      <pc:sldChg chg="modSp new mod">
        <pc:chgData name="Steve Shellhammer" userId="0e71f22d-ee3e-49c0-82ff-dbc290af8082" providerId="ADAL" clId="{45A3FF76-3816-4680-880A-C8354C4368AB}" dt="2023-03-20T23:08:14.646" v="6959" actId="20577"/>
        <pc:sldMkLst>
          <pc:docMk/>
          <pc:sldMk cId="906805146" sldId="547"/>
        </pc:sldMkLst>
        <pc:spChg chg="mod">
          <ac:chgData name="Steve Shellhammer" userId="0e71f22d-ee3e-49c0-82ff-dbc290af8082" providerId="ADAL" clId="{45A3FF76-3816-4680-880A-C8354C4368AB}" dt="2023-03-20T16:00:44.194" v="6018" actId="20577"/>
          <ac:spMkLst>
            <pc:docMk/>
            <pc:sldMk cId="906805146" sldId="547"/>
            <ac:spMk id="2" creationId="{12310F88-6513-D536-7EEA-B81400E8BAC9}"/>
          </ac:spMkLst>
        </pc:spChg>
        <pc:spChg chg="mod">
          <ac:chgData name="Steve Shellhammer" userId="0e71f22d-ee3e-49c0-82ff-dbc290af8082" providerId="ADAL" clId="{45A3FF76-3816-4680-880A-C8354C4368AB}" dt="2023-03-20T23:08:14.646" v="6959" actId="20577"/>
          <ac:spMkLst>
            <pc:docMk/>
            <pc:sldMk cId="906805146" sldId="547"/>
            <ac:spMk id="3" creationId="{4FE46673-C8FB-BBA8-4652-F232C6D63632}"/>
          </ac:spMkLst>
        </pc:spChg>
      </pc:sldChg>
      <pc:sldChg chg="modSp add mod">
        <pc:chgData name="Steve Shellhammer" userId="0e71f22d-ee3e-49c0-82ff-dbc290af8082" providerId="ADAL" clId="{45A3FF76-3816-4680-880A-C8354C4368AB}" dt="2023-03-20T23:08:42.173" v="6978" actId="20577"/>
        <pc:sldMkLst>
          <pc:docMk/>
          <pc:sldMk cId="1671508115" sldId="548"/>
        </pc:sldMkLst>
        <pc:spChg chg="mod">
          <ac:chgData name="Steve Shellhammer" userId="0e71f22d-ee3e-49c0-82ff-dbc290af8082" providerId="ADAL" clId="{45A3FF76-3816-4680-880A-C8354C4368AB}" dt="2023-03-20T16:03:06.914" v="6229" actId="20577"/>
          <ac:spMkLst>
            <pc:docMk/>
            <pc:sldMk cId="1671508115" sldId="548"/>
            <ac:spMk id="2" creationId="{12310F88-6513-D536-7EEA-B81400E8BAC9}"/>
          </ac:spMkLst>
        </pc:spChg>
        <pc:spChg chg="mod">
          <ac:chgData name="Steve Shellhammer" userId="0e71f22d-ee3e-49c0-82ff-dbc290af8082" providerId="ADAL" clId="{45A3FF76-3816-4680-880A-C8354C4368AB}" dt="2023-03-20T23:08:42.173" v="6978" actId="20577"/>
          <ac:spMkLst>
            <pc:docMk/>
            <pc:sldMk cId="1671508115" sldId="548"/>
            <ac:spMk id="3" creationId="{4FE46673-C8FB-BBA8-4652-F232C6D63632}"/>
          </ac:spMkLst>
        </pc:spChg>
      </pc:sldChg>
      <pc:sldChg chg="addSp modSp new mod">
        <pc:chgData name="Steve Shellhammer" userId="0e71f22d-ee3e-49c0-82ff-dbc290af8082" providerId="ADAL" clId="{45A3FF76-3816-4680-880A-C8354C4368AB}" dt="2023-03-20T23:01:50.881" v="6697" actId="14100"/>
        <pc:sldMkLst>
          <pc:docMk/>
          <pc:sldMk cId="70344728" sldId="549"/>
        </pc:sldMkLst>
        <pc:spChg chg="mod">
          <ac:chgData name="Steve Shellhammer" userId="0e71f22d-ee3e-49c0-82ff-dbc290af8082" providerId="ADAL" clId="{45A3FF76-3816-4680-880A-C8354C4368AB}" dt="2023-03-20T21:56:08.224" v="6469" actId="20577"/>
          <ac:spMkLst>
            <pc:docMk/>
            <pc:sldMk cId="70344728" sldId="549"/>
            <ac:spMk id="2" creationId="{4FE865EA-58CA-C96A-3A80-2A6DD8F61F59}"/>
          </ac:spMkLst>
        </pc:spChg>
        <pc:spChg chg="mod">
          <ac:chgData name="Steve Shellhammer" userId="0e71f22d-ee3e-49c0-82ff-dbc290af8082" providerId="ADAL" clId="{45A3FF76-3816-4680-880A-C8354C4368AB}" dt="2023-03-20T23:01:50.881" v="6697" actId="14100"/>
          <ac:spMkLst>
            <pc:docMk/>
            <pc:sldMk cId="70344728" sldId="549"/>
            <ac:spMk id="3" creationId="{6F85A2C2-9CE3-44D0-7F8D-128CFB328619}"/>
          </ac:spMkLst>
        </pc:spChg>
        <pc:spChg chg="add mod">
          <ac:chgData name="Steve Shellhammer" userId="0e71f22d-ee3e-49c0-82ff-dbc290af8082" providerId="ADAL" clId="{45A3FF76-3816-4680-880A-C8354C4368AB}" dt="2023-03-20T23:00:27.323" v="6600" actId="1076"/>
          <ac:spMkLst>
            <pc:docMk/>
            <pc:sldMk cId="70344728" sldId="549"/>
            <ac:spMk id="11" creationId="{BE3E6C72-E795-B606-0D4A-FEEF42333C7A}"/>
          </ac:spMkLst>
        </pc:spChg>
        <pc:picChg chg="add mod">
          <ac:chgData name="Steve Shellhammer" userId="0e71f22d-ee3e-49c0-82ff-dbc290af8082" providerId="ADAL" clId="{45A3FF76-3816-4680-880A-C8354C4368AB}" dt="2023-03-20T21:56:43.600" v="6479" actId="1076"/>
          <ac:picMkLst>
            <pc:docMk/>
            <pc:sldMk cId="70344728" sldId="549"/>
            <ac:picMk id="8" creationId="{3C6A0D72-F07F-83A3-BDE8-FEA5DF8E2E96}"/>
          </ac:picMkLst>
        </pc:picChg>
        <pc:picChg chg="add mod">
          <ac:chgData name="Steve Shellhammer" userId="0e71f22d-ee3e-49c0-82ff-dbc290af8082" providerId="ADAL" clId="{45A3FF76-3816-4680-880A-C8354C4368AB}" dt="2023-03-20T21:56:37.730" v="6478" actId="1076"/>
          <ac:picMkLst>
            <pc:docMk/>
            <pc:sldMk cId="70344728" sldId="549"/>
            <ac:picMk id="10" creationId="{2142CFDE-46D7-2697-7D66-CBC31FD7D787}"/>
          </ac:picMkLst>
        </pc:picChg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2878109814" sldId="549"/>
        </pc:sldMkLst>
      </pc:sldChg>
      <pc:sldChg chg="modSp new mod">
        <pc:chgData name="Steve Shellhammer" userId="0e71f22d-ee3e-49c0-82ff-dbc290af8082" providerId="ADAL" clId="{45A3FF76-3816-4680-880A-C8354C4368AB}" dt="2023-03-20T23:09:30.819" v="7177" actId="20577"/>
        <pc:sldMkLst>
          <pc:docMk/>
          <pc:sldMk cId="745406975" sldId="550"/>
        </pc:sldMkLst>
        <pc:spChg chg="mod">
          <ac:chgData name="Steve Shellhammer" userId="0e71f22d-ee3e-49c0-82ff-dbc290af8082" providerId="ADAL" clId="{45A3FF76-3816-4680-880A-C8354C4368AB}" dt="2023-03-20T23:08:52.814" v="6990" actId="20577"/>
          <ac:spMkLst>
            <pc:docMk/>
            <pc:sldMk cId="745406975" sldId="550"/>
            <ac:spMk id="2" creationId="{0B7C9E96-97E1-0E16-9139-DBC100F02AC7}"/>
          </ac:spMkLst>
        </pc:spChg>
        <pc:spChg chg="mod">
          <ac:chgData name="Steve Shellhammer" userId="0e71f22d-ee3e-49c0-82ff-dbc290af8082" providerId="ADAL" clId="{45A3FF76-3816-4680-880A-C8354C4368AB}" dt="2023-03-20T23:09:30.819" v="7177" actId="20577"/>
          <ac:spMkLst>
            <pc:docMk/>
            <pc:sldMk cId="745406975" sldId="550"/>
            <ac:spMk id="3" creationId="{F3A14F45-A875-1A75-5397-B1881C18BD6A}"/>
          </ac:spMkLst>
        </pc:spChg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4286855190" sldId="554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287235473" sldId="555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3794324091" sldId="556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4033374927" sldId="557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3007808864" sldId="558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3180985409" sldId="559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2172269271" sldId="560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1464544389" sldId="561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1976483129" sldId="562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3972056907" sldId="563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949041964" sldId="564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2743555411" sldId="565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1755746894" sldId="566"/>
        </pc:sldMkLst>
      </pc:sldChg>
      <pc:sldMasterChg chg="modSldLayout">
        <pc:chgData name="Steve Shellhammer" userId="0e71f22d-ee3e-49c0-82ff-dbc290af8082" providerId="ADAL" clId="{45A3FF76-3816-4680-880A-C8354C4368AB}" dt="2023-03-13T18:00:46.620" v="1034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45A3FF76-3816-4680-880A-C8354C4368AB}" dt="2023-03-13T18:00:46.620" v="1034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45A3FF76-3816-4680-880A-C8354C4368AB}" dt="2023-03-13T18:00:46.620" v="1034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C556AF9C-83F3-4A2D-979B-C82D2D5650DE}"/>
    <pc:docChg chg="undo redo custSel addSld delSld modSld modMainMaster">
      <pc:chgData name="Steve Shellhammer" userId="0e71f22d-ee3e-49c0-82ff-dbc290af8082" providerId="ADAL" clId="{C556AF9C-83F3-4A2D-979B-C82D2D5650DE}" dt="2024-03-07T20:40:05.063" v="12317" actId="20577"/>
      <pc:docMkLst>
        <pc:docMk/>
      </pc:docMkLst>
      <pc:sldChg chg="modSp mod">
        <pc:chgData name="Steve Shellhammer" userId="0e71f22d-ee3e-49c0-82ff-dbc290af8082" providerId="ADAL" clId="{C556AF9C-83F3-4A2D-979B-C82D2D5650DE}" dt="2024-03-07T20:38:16.962" v="12311" actId="6549"/>
        <pc:sldMkLst>
          <pc:docMk/>
          <pc:sldMk cId="0" sldId="256"/>
        </pc:sldMkLst>
        <pc:spChg chg="mod">
          <ac:chgData name="Steve Shellhammer" userId="0e71f22d-ee3e-49c0-82ff-dbc290af8082" providerId="ADAL" clId="{C556AF9C-83F3-4A2D-979B-C82D2D5650DE}" dt="2024-02-20T23:36:31.718" v="33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C556AF9C-83F3-4A2D-979B-C82D2D5650DE}" dt="2024-03-07T20:38:16.962" v="12311" actId="6549"/>
          <ac:spMkLst>
            <pc:docMk/>
            <pc:sldMk cId="0" sldId="256"/>
            <ac:spMk id="3074" creationId="{00000000-0000-0000-0000-000000000000}"/>
          </ac:spMkLst>
        </pc:spChg>
        <pc:graphicFrameChg chg="modGraphic">
          <ac:chgData name="Steve Shellhammer" userId="0e71f22d-ee3e-49c0-82ff-dbc290af8082" providerId="ADAL" clId="{C556AF9C-83F3-4A2D-979B-C82D2D5650DE}" dt="2024-02-20T23:34:19.925" v="0" actId="2165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3395715029" sldId="551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2326612348" sldId="552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2630663359" sldId="553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938295078" sldId="554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1049664783" sldId="555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1723103911" sldId="556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2347523016" sldId="557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1587592730" sldId="558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1047456920" sldId="559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3066311610" sldId="560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2842279863" sldId="561"/>
        </pc:sldMkLst>
      </pc:sldChg>
      <pc:sldChg chg="modSp new mod">
        <pc:chgData name="Steve Shellhammer" userId="0e71f22d-ee3e-49c0-82ff-dbc290af8082" providerId="ADAL" clId="{C556AF9C-83F3-4A2D-979B-C82D2D5650DE}" dt="2024-03-05T17:52:15.790" v="10914" actId="14100"/>
        <pc:sldMkLst>
          <pc:docMk/>
          <pc:sldMk cId="993489634" sldId="562"/>
        </pc:sldMkLst>
        <pc:spChg chg="mod">
          <ac:chgData name="Steve Shellhammer" userId="0e71f22d-ee3e-49c0-82ff-dbc290af8082" providerId="ADAL" clId="{C556AF9C-83F3-4A2D-979B-C82D2D5650DE}" dt="2024-03-05T17:52:15.790" v="10914" actId="14100"/>
          <ac:spMkLst>
            <pc:docMk/>
            <pc:sldMk cId="993489634" sldId="562"/>
            <ac:spMk id="2" creationId="{7261FFC7-A14A-9466-9F58-74B037AA1CD4}"/>
          </ac:spMkLst>
        </pc:spChg>
        <pc:spChg chg="mod">
          <ac:chgData name="Steve Shellhammer" userId="0e71f22d-ee3e-49c0-82ff-dbc290af8082" providerId="ADAL" clId="{C556AF9C-83F3-4A2D-979B-C82D2D5650DE}" dt="2024-03-05T17:52:11.862" v="10913" actId="14100"/>
          <ac:spMkLst>
            <pc:docMk/>
            <pc:sldMk cId="993489634" sldId="562"/>
            <ac:spMk id="3" creationId="{7AA0EC12-1672-6C18-DDC5-49C6D9A9A55A}"/>
          </ac:spMkLst>
        </pc:spChg>
      </pc:sldChg>
      <pc:sldChg chg="modSp add mod">
        <pc:chgData name="Steve Shellhammer" userId="0e71f22d-ee3e-49c0-82ff-dbc290af8082" providerId="ADAL" clId="{C556AF9C-83F3-4A2D-979B-C82D2D5650DE}" dt="2024-03-04T18:52:54.031" v="9937" actId="313"/>
        <pc:sldMkLst>
          <pc:docMk/>
          <pc:sldMk cId="1352232393" sldId="563"/>
        </pc:sldMkLst>
        <pc:spChg chg="mod">
          <ac:chgData name="Steve Shellhammer" userId="0e71f22d-ee3e-49c0-82ff-dbc290af8082" providerId="ADAL" clId="{C556AF9C-83F3-4A2D-979B-C82D2D5650DE}" dt="2024-03-04T18:52:54.031" v="9937" actId="313"/>
          <ac:spMkLst>
            <pc:docMk/>
            <pc:sldMk cId="1352232393" sldId="563"/>
            <ac:spMk id="3" creationId="{1A164C09-C4AA-BDC9-764F-6BD4B032D61F}"/>
          </ac:spMkLst>
        </pc:spChg>
      </pc:sldChg>
      <pc:sldChg chg="modSp new del mod">
        <pc:chgData name="Steve Shellhammer" userId="0e71f22d-ee3e-49c0-82ff-dbc290af8082" providerId="ADAL" clId="{C556AF9C-83F3-4A2D-979B-C82D2D5650DE}" dt="2024-03-04T18:59:20.058" v="10357" actId="47"/>
        <pc:sldMkLst>
          <pc:docMk/>
          <pc:sldMk cId="1185690238" sldId="564"/>
        </pc:sldMkLst>
        <pc:spChg chg="mod">
          <ac:chgData name="Steve Shellhammer" userId="0e71f22d-ee3e-49c0-82ff-dbc290af8082" providerId="ADAL" clId="{C556AF9C-83F3-4A2D-979B-C82D2D5650DE}" dt="2024-02-20T23:49:13.951" v="847" actId="20577"/>
          <ac:spMkLst>
            <pc:docMk/>
            <pc:sldMk cId="1185690238" sldId="564"/>
            <ac:spMk id="2" creationId="{C73F0463-F4AF-DD66-9E3E-9DA373A4A066}"/>
          </ac:spMkLst>
        </pc:spChg>
      </pc:sldChg>
      <pc:sldChg chg="modSp new mod">
        <pc:chgData name="Steve Shellhammer" userId="0e71f22d-ee3e-49c0-82ff-dbc290af8082" providerId="ADAL" clId="{C556AF9C-83F3-4A2D-979B-C82D2D5650DE}" dt="2024-03-07T17:21:05.683" v="11991" actId="1036"/>
        <pc:sldMkLst>
          <pc:docMk/>
          <pc:sldMk cId="3439122583" sldId="565"/>
        </pc:sldMkLst>
        <pc:spChg chg="mod">
          <ac:chgData name="Steve Shellhammer" userId="0e71f22d-ee3e-49c0-82ff-dbc290af8082" providerId="ADAL" clId="{C556AF9C-83F3-4A2D-979B-C82D2D5650DE}" dt="2024-03-05T18:09:03.799" v="11988" actId="14100"/>
          <ac:spMkLst>
            <pc:docMk/>
            <pc:sldMk cId="3439122583" sldId="565"/>
            <ac:spMk id="2" creationId="{3F5A74F6-102C-C902-64D4-17972FCFD6E6}"/>
          </ac:spMkLst>
        </pc:spChg>
        <pc:spChg chg="mod">
          <ac:chgData name="Steve Shellhammer" userId="0e71f22d-ee3e-49c0-82ff-dbc290af8082" providerId="ADAL" clId="{C556AF9C-83F3-4A2D-979B-C82D2D5650DE}" dt="2024-03-07T17:21:05.683" v="11991" actId="1036"/>
          <ac:spMkLst>
            <pc:docMk/>
            <pc:sldMk cId="3439122583" sldId="565"/>
            <ac:spMk id="3" creationId="{9B60CF88-CF80-9E49-E05D-035875D66B7D}"/>
          </ac:spMkLst>
        </pc:spChg>
      </pc:sldChg>
      <pc:sldChg chg="addSp modSp new mod">
        <pc:chgData name="Steve Shellhammer" userId="0e71f22d-ee3e-49c0-82ff-dbc290af8082" providerId="ADAL" clId="{C556AF9C-83F3-4A2D-979B-C82D2D5650DE}" dt="2024-03-01T17:53:30.018" v="3634" actId="14100"/>
        <pc:sldMkLst>
          <pc:docMk/>
          <pc:sldMk cId="2807226184" sldId="566"/>
        </pc:sldMkLst>
        <pc:spChg chg="mod">
          <ac:chgData name="Steve Shellhammer" userId="0e71f22d-ee3e-49c0-82ff-dbc290af8082" providerId="ADAL" clId="{C556AF9C-83F3-4A2D-979B-C82D2D5650DE}" dt="2024-02-21T00:07:33.328" v="1221" actId="20577"/>
          <ac:spMkLst>
            <pc:docMk/>
            <pc:sldMk cId="2807226184" sldId="566"/>
            <ac:spMk id="2" creationId="{DD02ACFF-B64F-252A-A2B5-F132AC92E51F}"/>
          </ac:spMkLst>
        </pc:spChg>
        <pc:spChg chg="mod">
          <ac:chgData name="Steve Shellhammer" userId="0e71f22d-ee3e-49c0-82ff-dbc290af8082" providerId="ADAL" clId="{C556AF9C-83F3-4A2D-979B-C82D2D5650DE}" dt="2024-03-01T17:53:30.018" v="3634" actId="14100"/>
          <ac:spMkLst>
            <pc:docMk/>
            <pc:sldMk cId="2807226184" sldId="566"/>
            <ac:spMk id="3" creationId="{4270A100-200E-FF63-DC76-380E3C472BA7}"/>
          </ac:spMkLst>
        </pc:spChg>
        <pc:picChg chg="add mod">
          <ac:chgData name="Steve Shellhammer" userId="0e71f22d-ee3e-49c0-82ff-dbc290af8082" providerId="ADAL" clId="{C556AF9C-83F3-4A2D-979B-C82D2D5650DE}" dt="2024-02-21T00:08:44.407" v="1232" actId="1076"/>
          <ac:picMkLst>
            <pc:docMk/>
            <pc:sldMk cId="2807226184" sldId="566"/>
            <ac:picMk id="8" creationId="{BD6E458D-F3E5-964C-A066-0689701AB4DC}"/>
          </ac:picMkLst>
        </pc:picChg>
      </pc:sldChg>
      <pc:sldChg chg="modSp new mod">
        <pc:chgData name="Steve Shellhammer" userId="0e71f22d-ee3e-49c0-82ff-dbc290af8082" providerId="ADAL" clId="{C556AF9C-83F3-4A2D-979B-C82D2D5650DE}" dt="2024-02-29T21:01:07.634" v="1922" actId="20577"/>
        <pc:sldMkLst>
          <pc:docMk/>
          <pc:sldMk cId="2688041361" sldId="567"/>
        </pc:sldMkLst>
        <pc:spChg chg="mod">
          <ac:chgData name="Steve Shellhammer" userId="0e71f22d-ee3e-49c0-82ff-dbc290af8082" providerId="ADAL" clId="{C556AF9C-83F3-4A2D-979B-C82D2D5650DE}" dt="2024-02-29T21:01:07.634" v="1922" actId="20577"/>
          <ac:spMkLst>
            <pc:docMk/>
            <pc:sldMk cId="2688041361" sldId="567"/>
            <ac:spMk id="2" creationId="{C9EC4B74-CB16-D9BA-0A70-70CD5DC003BA}"/>
          </ac:spMkLst>
        </pc:spChg>
        <pc:spChg chg="mod">
          <ac:chgData name="Steve Shellhammer" userId="0e71f22d-ee3e-49c0-82ff-dbc290af8082" providerId="ADAL" clId="{C556AF9C-83F3-4A2D-979B-C82D2D5650DE}" dt="2024-02-29T21:00:54.997" v="1904" actId="20577"/>
          <ac:spMkLst>
            <pc:docMk/>
            <pc:sldMk cId="2688041361" sldId="567"/>
            <ac:spMk id="3" creationId="{A4F8E300-BC73-429A-D59A-6D990CE7BABB}"/>
          </ac:spMkLst>
        </pc:spChg>
      </pc:sldChg>
      <pc:sldChg chg="modSp add mod">
        <pc:chgData name="Steve Shellhammer" userId="0e71f22d-ee3e-49c0-82ff-dbc290af8082" providerId="ADAL" clId="{C556AF9C-83F3-4A2D-979B-C82D2D5650DE}" dt="2024-02-29T21:13:38.612" v="2599" actId="20577"/>
        <pc:sldMkLst>
          <pc:docMk/>
          <pc:sldMk cId="122521580" sldId="568"/>
        </pc:sldMkLst>
        <pc:spChg chg="mod">
          <ac:chgData name="Steve Shellhammer" userId="0e71f22d-ee3e-49c0-82ff-dbc290af8082" providerId="ADAL" clId="{C556AF9C-83F3-4A2D-979B-C82D2D5650DE}" dt="2024-02-29T21:04:51.780" v="2064" actId="6549"/>
          <ac:spMkLst>
            <pc:docMk/>
            <pc:sldMk cId="122521580" sldId="568"/>
            <ac:spMk id="2" creationId="{C9EC4B74-CB16-D9BA-0A70-70CD5DC003BA}"/>
          </ac:spMkLst>
        </pc:spChg>
        <pc:spChg chg="mod">
          <ac:chgData name="Steve Shellhammer" userId="0e71f22d-ee3e-49c0-82ff-dbc290af8082" providerId="ADAL" clId="{C556AF9C-83F3-4A2D-979B-C82D2D5650DE}" dt="2024-02-29T21:13:38.612" v="2599" actId="20577"/>
          <ac:spMkLst>
            <pc:docMk/>
            <pc:sldMk cId="122521580" sldId="568"/>
            <ac:spMk id="3" creationId="{A4F8E300-BC73-429A-D59A-6D990CE7BABB}"/>
          </ac:spMkLst>
        </pc:spChg>
      </pc:sldChg>
      <pc:sldChg chg="addSp modSp new mod">
        <pc:chgData name="Steve Shellhammer" userId="0e71f22d-ee3e-49c0-82ff-dbc290af8082" providerId="ADAL" clId="{C556AF9C-83F3-4A2D-979B-C82D2D5650DE}" dt="2024-03-07T17:23:31.068" v="11998" actId="20577"/>
        <pc:sldMkLst>
          <pc:docMk/>
          <pc:sldMk cId="2113331865" sldId="569"/>
        </pc:sldMkLst>
        <pc:spChg chg="mod">
          <ac:chgData name="Steve Shellhammer" userId="0e71f22d-ee3e-49c0-82ff-dbc290af8082" providerId="ADAL" clId="{C556AF9C-83F3-4A2D-979B-C82D2D5650DE}" dt="2024-03-01T17:48:15.511" v="3471" actId="14100"/>
          <ac:spMkLst>
            <pc:docMk/>
            <pc:sldMk cId="2113331865" sldId="569"/>
            <ac:spMk id="2" creationId="{F7F00C38-DFF7-EDE1-96DD-72EF3D03067F}"/>
          </ac:spMkLst>
        </pc:spChg>
        <pc:spChg chg="mod">
          <ac:chgData name="Steve Shellhammer" userId="0e71f22d-ee3e-49c0-82ff-dbc290af8082" providerId="ADAL" clId="{C556AF9C-83F3-4A2D-979B-C82D2D5650DE}" dt="2024-03-01T17:50:47.379" v="3625" actId="404"/>
          <ac:spMkLst>
            <pc:docMk/>
            <pc:sldMk cId="2113331865" sldId="569"/>
            <ac:spMk id="3" creationId="{5CC8962B-B4F4-6B25-FBC6-9E053CCA495D}"/>
          </ac:spMkLst>
        </pc:spChg>
        <pc:graphicFrameChg chg="add mod modGraphic">
          <ac:chgData name="Steve Shellhammer" userId="0e71f22d-ee3e-49c0-82ff-dbc290af8082" providerId="ADAL" clId="{C556AF9C-83F3-4A2D-979B-C82D2D5650DE}" dt="2024-03-07T17:23:31.068" v="11998" actId="20577"/>
          <ac:graphicFrameMkLst>
            <pc:docMk/>
            <pc:sldMk cId="2113331865" sldId="569"/>
            <ac:graphicFrameMk id="7" creationId="{7005E2A0-5519-FBA7-62E4-1A7B4BC63682}"/>
          </ac:graphicFrameMkLst>
        </pc:graphicFrameChg>
      </pc:sldChg>
      <pc:sldChg chg="addSp delSp modSp new del mod">
        <pc:chgData name="Steve Shellhammer" userId="0e71f22d-ee3e-49c0-82ff-dbc290af8082" providerId="ADAL" clId="{C556AF9C-83F3-4A2D-979B-C82D2D5650DE}" dt="2024-03-04T19:00:02.284" v="10375" actId="47"/>
        <pc:sldMkLst>
          <pc:docMk/>
          <pc:sldMk cId="2650390400" sldId="570"/>
        </pc:sldMkLst>
        <pc:spChg chg="del">
          <ac:chgData name="Steve Shellhammer" userId="0e71f22d-ee3e-49c0-82ff-dbc290af8082" providerId="ADAL" clId="{C556AF9C-83F3-4A2D-979B-C82D2D5650DE}" dt="2024-02-29T21:17:36.842" v="2845" actId="3680"/>
          <ac:spMkLst>
            <pc:docMk/>
            <pc:sldMk cId="2650390400" sldId="570"/>
            <ac:spMk id="3" creationId="{FCC71745-6EA4-0232-284B-5F7E22D68FEF}"/>
          </ac:spMkLst>
        </pc:spChg>
        <pc:graphicFrameChg chg="add mod ord modGraphic">
          <ac:chgData name="Steve Shellhammer" userId="0e71f22d-ee3e-49c0-82ff-dbc290af8082" providerId="ADAL" clId="{C556AF9C-83F3-4A2D-979B-C82D2D5650DE}" dt="2024-02-29T21:17:52.954" v="2849" actId="2711"/>
          <ac:graphicFrameMkLst>
            <pc:docMk/>
            <pc:sldMk cId="2650390400" sldId="570"/>
            <ac:graphicFrameMk id="7" creationId="{0D7BD401-5DEA-0FEF-6CD7-9ABC7A86C8A0}"/>
          </ac:graphicFrameMkLst>
        </pc:graphicFrameChg>
      </pc:sldChg>
      <pc:sldChg chg="modSp new mod">
        <pc:chgData name="Steve Shellhammer" userId="0e71f22d-ee3e-49c0-82ff-dbc290af8082" providerId="ADAL" clId="{C556AF9C-83F3-4A2D-979B-C82D2D5650DE}" dt="2024-03-07T17:24:26.320" v="12006" actId="20577"/>
        <pc:sldMkLst>
          <pc:docMk/>
          <pc:sldMk cId="4029833144" sldId="571"/>
        </pc:sldMkLst>
        <pc:spChg chg="mod">
          <ac:chgData name="Steve Shellhammer" userId="0e71f22d-ee3e-49c0-82ff-dbc290af8082" providerId="ADAL" clId="{C556AF9C-83F3-4A2D-979B-C82D2D5650DE}" dt="2024-03-01T17:53:56.745" v="3645" actId="20577"/>
          <ac:spMkLst>
            <pc:docMk/>
            <pc:sldMk cId="4029833144" sldId="571"/>
            <ac:spMk id="2" creationId="{58837C42-1614-D5B7-89D6-BBCF5F6E93E9}"/>
          </ac:spMkLst>
        </pc:spChg>
        <pc:spChg chg="mod">
          <ac:chgData name="Steve Shellhammer" userId="0e71f22d-ee3e-49c0-82ff-dbc290af8082" providerId="ADAL" clId="{C556AF9C-83F3-4A2D-979B-C82D2D5650DE}" dt="2024-03-07T17:24:26.320" v="12006" actId="20577"/>
          <ac:spMkLst>
            <pc:docMk/>
            <pc:sldMk cId="4029833144" sldId="571"/>
            <ac:spMk id="3" creationId="{E253CEF6-8169-9034-6E91-658B55F90531}"/>
          </ac:spMkLst>
        </pc:spChg>
      </pc:sldChg>
      <pc:sldChg chg="modSp new mod">
        <pc:chgData name="Steve Shellhammer" userId="0e71f22d-ee3e-49c0-82ff-dbc290af8082" providerId="ADAL" clId="{C556AF9C-83F3-4A2D-979B-C82D2D5650DE}" dt="2024-03-07T17:27:45.444" v="12116" actId="6549"/>
        <pc:sldMkLst>
          <pc:docMk/>
          <pc:sldMk cId="3709006339" sldId="572"/>
        </pc:sldMkLst>
        <pc:spChg chg="mod">
          <ac:chgData name="Steve Shellhammer" userId="0e71f22d-ee3e-49c0-82ff-dbc290af8082" providerId="ADAL" clId="{C556AF9C-83F3-4A2D-979B-C82D2D5650DE}" dt="2024-03-01T17:59:04.459" v="4255" actId="20577"/>
          <ac:spMkLst>
            <pc:docMk/>
            <pc:sldMk cId="3709006339" sldId="572"/>
            <ac:spMk id="2" creationId="{8052D323-AB3A-36FB-A6EC-76D15418A976}"/>
          </ac:spMkLst>
        </pc:spChg>
        <pc:spChg chg="mod">
          <ac:chgData name="Steve Shellhammer" userId="0e71f22d-ee3e-49c0-82ff-dbc290af8082" providerId="ADAL" clId="{C556AF9C-83F3-4A2D-979B-C82D2D5650DE}" dt="2024-03-07T17:27:45.444" v="12116" actId="6549"/>
          <ac:spMkLst>
            <pc:docMk/>
            <pc:sldMk cId="3709006339" sldId="572"/>
            <ac:spMk id="3" creationId="{861F14A8-BF34-223B-11F0-7855B0CA568E}"/>
          </ac:spMkLst>
        </pc:spChg>
      </pc:sldChg>
      <pc:sldChg chg="modSp new mod">
        <pc:chgData name="Steve Shellhammer" userId="0e71f22d-ee3e-49c0-82ff-dbc290af8082" providerId="ADAL" clId="{C556AF9C-83F3-4A2D-979B-C82D2D5650DE}" dt="2024-03-01T18:13:14.850" v="5473" actId="20577"/>
        <pc:sldMkLst>
          <pc:docMk/>
          <pc:sldMk cId="1969590804" sldId="573"/>
        </pc:sldMkLst>
        <pc:spChg chg="mod">
          <ac:chgData name="Steve Shellhammer" userId="0e71f22d-ee3e-49c0-82ff-dbc290af8082" providerId="ADAL" clId="{C556AF9C-83F3-4A2D-979B-C82D2D5650DE}" dt="2024-03-01T18:06:04.217" v="4790"/>
          <ac:spMkLst>
            <pc:docMk/>
            <pc:sldMk cId="1969590804" sldId="573"/>
            <ac:spMk id="2" creationId="{7391F157-C8F6-980A-FB38-A715260155D8}"/>
          </ac:spMkLst>
        </pc:spChg>
        <pc:spChg chg="mod">
          <ac:chgData name="Steve Shellhammer" userId="0e71f22d-ee3e-49c0-82ff-dbc290af8082" providerId="ADAL" clId="{C556AF9C-83F3-4A2D-979B-C82D2D5650DE}" dt="2024-03-01T18:13:14.850" v="5473" actId="20577"/>
          <ac:spMkLst>
            <pc:docMk/>
            <pc:sldMk cId="1969590804" sldId="573"/>
            <ac:spMk id="3" creationId="{0B8CD50D-F669-6BB2-F6D3-6897E91BF319}"/>
          </ac:spMkLst>
        </pc:spChg>
      </pc:sldChg>
      <pc:sldChg chg="modSp new mod">
        <pc:chgData name="Steve Shellhammer" userId="0e71f22d-ee3e-49c0-82ff-dbc290af8082" providerId="ADAL" clId="{C556AF9C-83F3-4A2D-979B-C82D2D5650DE}" dt="2024-03-07T17:29:25.536" v="12128" actId="20577"/>
        <pc:sldMkLst>
          <pc:docMk/>
          <pc:sldMk cId="3803452206" sldId="574"/>
        </pc:sldMkLst>
        <pc:spChg chg="mod">
          <ac:chgData name="Steve Shellhammer" userId="0e71f22d-ee3e-49c0-82ff-dbc290af8082" providerId="ADAL" clId="{C556AF9C-83F3-4A2D-979B-C82D2D5650DE}" dt="2024-03-01T18:13:57.553" v="5484" actId="20577"/>
          <ac:spMkLst>
            <pc:docMk/>
            <pc:sldMk cId="3803452206" sldId="574"/>
            <ac:spMk id="2" creationId="{F77D9B31-6E2C-914F-6FF5-019066CE2387}"/>
          </ac:spMkLst>
        </pc:spChg>
        <pc:spChg chg="mod">
          <ac:chgData name="Steve Shellhammer" userId="0e71f22d-ee3e-49c0-82ff-dbc290af8082" providerId="ADAL" clId="{C556AF9C-83F3-4A2D-979B-C82D2D5650DE}" dt="2024-03-07T17:29:25.536" v="12128" actId="20577"/>
          <ac:spMkLst>
            <pc:docMk/>
            <pc:sldMk cId="3803452206" sldId="574"/>
            <ac:spMk id="3" creationId="{132228B8-288D-8C41-5B7C-C2C4972F53F2}"/>
          </ac:spMkLst>
        </pc:spChg>
      </pc:sldChg>
      <pc:sldChg chg="modSp new mod">
        <pc:chgData name="Steve Shellhammer" userId="0e71f22d-ee3e-49c0-82ff-dbc290af8082" providerId="ADAL" clId="{C556AF9C-83F3-4A2D-979B-C82D2D5650DE}" dt="2024-03-07T17:32:18.872" v="12241" actId="14100"/>
        <pc:sldMkLst>
          <pc:docMk/>
          <pc:sldMk cId="1417826229" sldId="575"/>
        </pc:sldMkLst>
        <pc:spChg chg="mod">
          <ac:chgData name="Steve Shellhammer" userId="0e71f22d-ee3e-49c0-82ff-dbc290af8082" providerId="ADAL" clId="{C556AF9C-83F3-4A2D-979B-C82D2D5650DE}" dt="2024-03-07T17:31:30.886" v="12231" actId="14100"/>
          <ac:spMkLst>
            <pc:docMk/>
            <pc:sldMk cId="1417826229" sldId="575"/>
            <ac:spMk id="2" creationId="{B78981B0-154B-EE45-BF0D-53A36E272C65}"/>
          </ac:spMkLst>
        </pc:spChg>
        <pc:spChg chg="mod">
          <ac:chgData name="Steve Shellhammer" userId="0e71f22d-ee3e-49c0-82ff-dbc290af8082" providerId="ADAL" clId="{C556AF9C-83F3-4A2D-979B-C82D2D5650DE}" dt="2024-03-07T17:32:18.872" v="12241" actId="14100"/>
          <ac:spMkLst>
            <pc:docMk/>
            <pc:sldMk cId="1417826229" sldId="575"/>
            <ac:spMk id="3" creationId="{D39FD154-2D67-93D2-6763-C86B1169DE42}"/>
          </ac:spMkLst>
        </pc:spChg>
      </pc:sldChg>
      <pc:sldChg chg="addSp delSp modSp new mod">
        <pc:chgData name="Steve Shellhammer" userId="0e71f22d-ee3e-49c0-82ff-dbc290af8082" providerId="ADAL" clId="{C556AF9C-83F3-4A2D-979B-C82D2D5650DE}" dt="2024-03-01T18:48:13.685" v="7002" actId="20577"/>
        <pc:sldMkLst>
          <pc:docMk/>
          <pc:sldMk cId="3443101857" sldId="576"/>
        </pc:sldMkLst>
        <pc:spChg chg="mod">
          <ac:chgData name="Steve Shellhammer" userId="0e71f22d-ee3e-49c0-82ff-dbc290af8082" providerId="ADAL" clId="{C556AF9C-83F3-4A2D-979B-C82D2D5650DE}" dt="2024-03-01T18:44:30.591" v="6885" actId="14100"/>
          <ac:spMkLst>
            <pc:docMk/>
            <pc:sldMk cId="3443101857" sldId="576"/>
            <ac:spMk id="2" creationId="{8CDAC44E-14FD-2AC1-23AF-28231EAC5154}"/>
          </ac:spMkLst>
        </pc:spChg>
        <pc:spChg chg="mod">
          <ac:chgData name="Steve Shellhammer" userId="0e71f22d-ee3e-49c0-82ff-dbc290af8082" providerId="ADAL" clId="{C556AF9C-83F3-4A2D-979B-C82D2D5650DE}" dt="2024-03-01T18:48:13.685" v="7002" actId="20577"/>
          <ac:spMkLst>
            <pc:docMk/>
            <pc:sldMk cId="3443101857" sldId="576"/>
            <ac:spMk id="3" creationId="{E9513748-4DC4-C889-C0AA-0490EACB72C7}"/>
          </ac:spMkLst>
        </pc:spChg>
        <pc:spChg chg="add del">
          <ac:chgData name="Steve Shellhammer" userId="0e71f22d-ee3e-49c0-82ff-dbc290af8082" providerId="ADAL" clId="{C556AF9C-83F3-4A2D-979B-C82D2D5650DE}" dt="2024-03-01T18:42:14.854" v="6620" actId="478"/>
          <ac:spMkLst>
            <pc:docMk/>
            <pc:sldMk cId="3443101857" sldId="576"/>
            <ac:spMk id="8" creationId="{A21C1D87-F8B8-DFFF-7AB4-2B03EB7B0DD8}"/>
          </ac:spMkLst>
        </pc:spChg>
        <pc:picChg chg="add del mod">
          <ac:chgData name="Steve Shellhammer" userId="0e71f22d-ee3e-49c0-82ff-dbc290af8082" providerId="ADAL" clId="{C556AF9C-83F3-4A2D-979B-C82D2D5650DE}" dt="2024-03-01T18:47:29.684" v="6966" actId="478"/>
          <ac:picMkLst>
            <pc:docMk/>
            <pc:sldMk cId="3443101857" sldId="576"/>
            <ac:picMk id="10" creationId="{1AF3ECF3-EEA7-1AA7-1B76-A1E1D9F6A8C8}"/>
          </ac:picMkLst>
        </pc:picChg>
        <pc:picChg chg="add mod">
          <ac:chgData name="Steve Shellhammer" userId="0e71f22d-ee3e-49c0-82ff-dbc290af8082" providerId="ADAL" clId="{C556AF9C-83F3-4A2D-979B-C82D2D5650DE}" dt="2024-03-01T18:47:56.231" v="6999" actId="1036"/>
          <ac:picMkLst>
            <pc:docMk/>
            <pc:sldMk cId="3443101857" sldId="576"/>
            <ac:picMk id="12" creationId="{9E5DBE8A-44AF-B740-8DE3-5D22E8353198}"/>
          </ac:picMkLst>
        </pc:picChg>
      </pc:sldChg>
      <pc:sldChg chg="modSp new mod">
        <pc:chgData name="Steve Shellhammer" userId="0e71f22d-ee3e-49c0-82ff-dbc290af8082" providerId="ADAL" clId="{C556AF9C-83F3-4A2D-979B-C82D2D5650DE}" dt="2024-03-07T17:32:44.814" v="12247" actId="20577"/>
        <pc:sldMkLst>
          <pc:docMk/>
          <pc:sldMk cId="3894305849" sldId="577"/>
        </pc:sldMkLst>
        <pc:spChg chg="mod">
          <ac:chgData name="Steve Shellhammer" userId="0e71f22d-ee3e-49c0-82ff-dbc290af8082" providerId="ADAL" clId="{C556AF9C-83F3-4A2D-979B-C82D2D5650DE}" dt="2024-03-04T18:38:08.160" v="9309" actId="20577"/>
          <ac:spMkLst>
            <pc:docMk/>
            <pc:sldMk cId="3894305849" sldId="577"/>
            <ac:spMk id="2" creationId="{5C84111F-A889-7899-CED6-01DE64B87199}"/>
          </ac:spMkLst>
        </pc:spChg>
        <pc:spChg chg="mod">
          <ac:chgData name="Steve Shellhammer" userId="0e71f22d-ee3e-49c0-82ff-dbc290af8082" providerId="ADAL" clId="{C556AF9C-83F3-4A2D-979B-C82D2D5650DE}" dt="2024-03-07T17:32:44.814" v="12247" actId="20577"/>
          <ac:spMkLst>
            <pc:docMk/>
            <pc:sldMk cId="3894305849" sldId="577"/>
            <ac:spMk id="3" creationId="{6796C30E-6473-955F-F414-2B6A862E783E}"/>
          </ac:spMkLst>
        </pc:spChg>
      </pc:sldChg>
      <pc:sldChg chg="modSp new mod">
        <pc:chgData name="Steve Shellhammer" userId="0e71f22d-ee3e-49c0-82ff-dbc290af8082" providerId="ADAL" clId="{C556AF9C-83F3-4A2D-979B-C82D2D5650DE}" dt="2024-03-04T18:38:01.793" v="9305" actId="20577"/>
        <pc:sldMkLst>
          <pc:docMk/>
          <pc:sldMk cId="4178946698" sldId="578"/>
        </pc:sldMkLst>
        <pc:spChg chg="mod">
          <ac:chgData name="Steve Shellhammer" userId="0e71f22d-ee3e-49c0-82ff-dbc290af8082" providerId="ADAL" clId="{C556AF9C-83F3-4A2D-979B-C82D2D5650DE}" dt="2024-03-04T18:38:01.793" v="9305" actId="20577"/>
          <ac:spMkLst>
            <pc:docMk/>
            <pc:sldMk cId="4178946698" sldId="578"/>
            <ac:spMk id="2" creationId="{375FE863-9B4B-7620-3B4D-8BA255F05CC7}"/>
          </ac:spMkLst>
        </pc:spChg>
        <pc:spChg chg="mod">
          <ac:chgData name="Steve Shellhammer" userId="0e71f22d-ee3e-49c0-82ff-dbc290af8082" providerId="ADAL" clId="{C556AF9C-83F3-4A2D-979B-C82D2D5650DE}" dt="2024-03-04T18:22:30.884" v="8430" actId="20577"/>
          <ac:spMkLst>
            <pc:docMk/>
            <pc:sldMk cId="4178946698" sldId="578"/>
            <ac:spMk id="3" creationId="{AEEFED7A-B897-657C-B421-2E25FE977040}"/>
          </ac:spMkLst>
        </pc:spChg>
      </pc:sldChg>
      <pc:sldChg chg="addSp modSp new mod">
        <pc:chgData name="Steve Shellhammer" userId="0e71f22d-ee3e-49c0-82ff-dbc290af8082" providerId="ADAL" clId="{C556AF9C-83F3-4A2D-979B-C82D2D5650DE}" dt="2024-03-05T17:56:39.276" v="11019" actId="20577"/>
        <pc:sldMkLst>
          <pc:docMk/>
          <pc:sldMk cId="355909902" sldId="579"/>
        </pc:sldMkLst>
        <pc:spChg chg="mod">
          <ac:chgData name="Steve Shellhammer" userId="0e71f22d-ee3e-49c0-82ff-dbc290af8082" providerId="ADAL" clId="{C556AF9C-83F3-4A2D-979B-C82D2D5650DE}" dt="2024-03-04T18:37:55.072" v="9301" actId="20577"/>
          <ac:spMkLst>
            <pc:docMk/>
            <pc:sldMk cId="355909902" sldId="579"/>
            <ac:spMk id="2" creationId="{6C42CC3C-E30E-2167-8D8A-E3670BF6C6D2}"/>
          </ac:spMkLst>
        </pc:spChg>
        <pc:spChg chg="mod">
          <ac:chgData name="Steve Shellhammer" userId="0e71f22d-ee3e-49c0-82ff-dbc290af8082" providerId="ADAL" clId="{C556AF9C-83F3-4A2D-979B-C82D2D5650DE}" dt="2024-03-04T18:32:43.960" v="8760" actId="1076"/>
          <ac:spMkLst>
            <pc:docMk/>
            <pc:sldMk cId="355909902" sldId="579"/>
            <ac:spMk id="3" creationId="{A7FC5E1A-791C-D132-3DBF-1A0E1B926E65}"/>
          </ac:spMkLst>
        </pc:spChg>
        <pc:spChg chg="add mod">
          <ac:chgData name="Steve Shellhammer" userId="0e71f22d-ee3e-49c0-82ff-dbc290af8082" providerId="ADAL" clId="{C556AF9C-83F3-4A2D-979B-C82D2D5650DE}" dt="2024-03-05T17:56:39.276" v="11019" actId="20577"/>
          <ac:spMkLst>
            <pc:docMk/>
            <pc:sldMk cId="355909902" sldId="579"/>
            <ac:spMk id="9" creationId="{9857AEF2-8EE3-A8FC-19DB-52A5998C5664}"/>
          </ac:spMkLst>
        </pc:spChg>
        <pc:picChg chg="add mod">
          <ac:chgData name="Steve Shellhammer" userId="0e71f22d-ee3e-49c0-82ff-dbc290af8082" providerId="ADAL" clId="{C556AF9C-83F3-4A2D-979B-C82D2D5650DE}" dt="2024-03-04T18:32:48.682" v="8761" actId="1076"/>
          <ac:picMkLst>
            <pc:docMk/>
            <pc:sldMk cId="355909902" sldId="579"/>
            <ac:picMk id="8" creationId="{20BADCEC-86F8-3486-D76D-AF5BC0865AEF}"/>
          </ac:picMkLst>
        </pc:picChg>
        <pc:picChg chg="add mod">
          <ac:chgData name="Steve Shellhammer" userId="0e71f22d-ee3e-49c0-82ff-dbc290af8082" providerId="ADAL" clId="{C556AF9C-83F3-4A2D-979B-C82D2D5650DE}" dt="2024-03-04T18:32:58.462" v="8771" actId="1037"/>
          <ac:picMkLst>
            <pc:docMk/>
            <pc:sldMk cId="355909902" sldId="579"/>
            <ac:picMk id="11" creationId="{68F344C2-5B66-F955-F268-879008447D73}"/>
          </ac:picMkLst>
        </pc:picChg>
      </pc:sldChg>
      <pc:sldChg chg="modSp new mod">
        <pc:chgData name="Steve Shellhammer" userId="0e71f22d-ee3e-49c0-82ff-dbc290af8082" providerId="ADAL" clId="{C556AF9C-83F3-4A2D-979B-C82D2D5650DE}" dt="2024-03-07T17:35:26.010" v="12267" actId="20577"/>
        <pc:sldMkLst>
          <pc:docMk/>
          <pc:sldMk cId="3960370175" sldId="580"/>
        </pc:sldMkLst>
        <pc:spChg chg="mod">
          <ac:chgData name="Steve Shellhammer" userId="0e71f22d-ee3e-49c0-82ff-dbc290af8082" providerId="ADAL" clId="{C556AF9C-83F3-4A2D-979B-C82D2D5650DE}" dt="2024-03-04T18:37:49.128" v="9297" actId="20577"/>
          <ac:spMkLst>
            <pc:docMk/>
            <pc:sldMk cId="3960370175" sldId="580"/>
            <ac:spMk id="2" creationId="{78E64D87-60E6-DD25-0A58-0A3D9E37219F}"/>
          </ac:spMkLst>
        </pc:spChg>
        <pc:spChg chg="mod">
          <ac:chgData name="Steve Shellhammer" userId="0e71f22d-ee3e-49c0-82ff-dbc290af8082" providerId="ADAL" clId="{C556AF9C-83F3-4A2D-979B-C82D2D5650DE}" dt="2024-03-07T17:35:26.010" v="12267" actId="20577"/>
          <ac:spMkLst>
            <pc:docMk/>
            <pc:sldMk cId="3960370175" sldId="580"/>
            <ac:spMk id="3" creationId="{4E256792-F435-817E-609E-E5B3A03311F7}"/>
          </ac:spMkLst>
        </pc:spChg>
      </pc:sldChg>
      <pc:sldChg chg="addSp modSp new mod">
        <pc:chgData name="Steve Shellhammer" userId="0e71f22d-ee3e-49c0-82ff-dbc290af8082" providerId="ADAL" clId="{C556AF9C-83F3-4A2D-979B-C82D2D5650DE}" dt="2024-03-04T18:41:19.730" v="9485" actId="14100"/>
        <pc:sldMkLst>
          <pc:docMk/>
          <pc:sldMk cId="4032376208" sldId="581"/>
        </pc:sldMkLst>
        <pc:spChg chg="mod">
          <ac:chgData name="Steve Shellhammer" userId="0e71f22d-ee3e-49c0-82ff-dbc290af8082" providerId="ADAL" clId="{C556AF9C-83F3-4A2D-979B-C82D2D5650DE}" dt="2024-03-04T18:37:40.671" v="9293" actId="20577"/>
          <ac:spMkLst>
            <pc:docMk/>
            <pc:sldMk cId="4032376208" sldId="581"/>
            <ac:spMk id="2" creationId="{9017FB07-8515-FB9F-474F-D194254CD9CE}"/>
          </ac:spMkLst>
        </pc:spChg>
        <pc:spChg chg="mod">
          <ac:chgData name="Steve Shellhammer" userId="0e71f22d-ee3e-49c0-82ff-dbc290af8082" providerId="ADAL" clId="{C556AF9C-83F3-4A2D-979B-C82D2D5650DE}" dt="2024-03-04T18:41:19.730" v="9485" actId="14100"/>
          <ac:spMkLst>
            <pc:docMk/>
            <pc:sldMk cId="4032376208" sldId="581"/>
            <ac:spMk id="3" creationId="{DE188E16-4E2B-301D-A9F0-3B4239980109}"/>
          </ac:spMkLst>
        </pc:spChg>
        <pc:picChg chg="add mod">
          <ac:chgData name="Steve Shellhammer" userId="0e71f22d-ee3e-49c0-82ff-dbc290af8082" providerId="ADAL" clId="{C556AF9C-83F3-4A2D-979B-C82D2D5650DE}" dt="2024-03-04T18:40:54.596" v="9483" actId="1076"/>
          <ac:picMkLst>
            <pc:docMk/>
            <pc:sldMk cId="4032376208" sldId="581"/>
            <ac:picMk id="8" creationId="{386C91BE-80E2-F63C-7159-1E9B9D428FDC}"/>
          </ac:picMkLst>
        </pc:picChg>
      </pc:sldChg>
      <pc:sldChg chg="addSp delSp modSp add mod">
        <pc:chgData name="Steve Shellhammer" userId="0e71f22d-ee3e-49c0-82ff-dbc290af8082" providerId="ADAL" clId="{C556AF9C-83F3-4A2D-979B-C82D2D5650DE}" dt="2024-03-07T17:35:47.178" v="12268" actId="14100"/>
        <pc:sldMkLst>
          <pc:docMk/>
          <pc:sldMk cId="1182489786" sldId="582"/>
        </pc:sldMkLst>
        <pc:spChg chg="mod">
          <ac:chgData name="Steve Shellhammer" userId="0e71f22d-ee3e-49c0-82ff-dbc290af8082" providerId="ADAL" clId="{C556AF9C-83F3-4A2D-979B-C82D2D5650DE}" dt="2024-03-07T17:35:47.178" v="12268" actId="14100"/>
          <ac:spMkLst>
            <pc:docMk/>
            <pc:sldMk cId="1182489786" sldId="582"/>
            <ac:spMk id="3" creationId="{DE188E16-4E2B-301D-A9F0-3B4239980109}"/>
          </ac:spMkLst>
        </pc:spChg>
        <pc:picChg chg="del">
          <ac:chgData name="Steve Shellhammer" userId="0e71f22d-ee3e-49c0-82ff-dbc290af8082" providerId="ADAL" clId="{C556AF9C-83F3-4A2D-979B-C82D2D5650DE}" dt="2024-03-04T18:43:12.518" v="9584" actId="478"/>
          <ac:picMkLst>
            <pc:docMk/>
            <pc:sldMk cId="1182489786" sldId="582"/>
            <ac:picMk id="8" creationId="{386C91BE-80E2-F63C-7159-1E9B9D428FDC}"/>
          </ac:picMkLst>
        </pc:picChg>
        <pc:picChg chg="add mod">
          <ac:chgData name="Steve Shellhammer" userId="0e71f22d-ee3e-49c0-82ff-dbc290af8082" providerId="ADAL" clId="{C556AF9C-83F3-4A2D-979B-C82D2D5650DE}" dt="2024-03-04T18:43:18.355" v="9586" actId="1076"/>
          <ac:picMkLst>
            <pc:docMk/>
            <pc:sldMk cId="1182489786" sldId="582"/>
            <ac:picMk id="9" creationId="{985309BF-A7F9-9852-CB7A-8A6876326091}"/>
          </ac:picMkLst>
        </pc:picChg>
      </pc:sldChg>
      <pc:sldChg chg="addSp modSp new mod">
        <pc:chgData name="Steve Shellhammer" userId="0e71f22d-ee3e-49c0-82ff-dbc290af8082" providerId="ADAL" clId="{C556AF9C-83F3-4A2D-979B-C82D2D5650DE}" dt="2024-03-04T18:53:36.360" v="9938" actId="14100"/>
        <pc:sldMkLst>
          <pc:docMk/>
          <pc:sldMk cId="2007742443" sldId="583"/>
        </pc:sldMkLst>
        <pc:spChg chg="mod">
          <ac:chgData name="Steve Shellhammer" userId="0e71f22d-ee3e-49c0-82ff-dbc290af8082" providerId="ADAL" clId="{C556AF9C-83F3-4A2D-979B-C82D2D5650DE}" dt="2024-03-04T18:53:36.360" v="9938" actId="14100"/>
          <ac:spMkLst>
            <pc:docMk/>
            <pc:sldMk cId="2007742443" sldId="583"/>
            <ac:spMk id="2" creationId="{D6BCC5A7-E492-A195-ABCF-465D7C84F454}"/>
          </ac:spMkLst>
        </pc:spChg>
        <pc:spChg chg="mod">
          <ac:chgData name="Steve Shellhammer" userId="0e71f22d-ee3e-49c0-82ff-dbc290af8082" providerId="ADAL" clId="{C556AF9C-83F3-4A2D-979B-C82D2D5650DE}" dt="2024-03-04T18:51:05.806" v="9839" actId="14100"/>
          <ac:spMkLst>
            <pc:docMk/>
            <pc:sldMk cId="2007742443" sldId="583"/>
            <ac:spMk id="3" creationId="{0DB55762-1C9E-A9C9-7C52-A4CF9B3AF45D}"/>
          </ac:spMkLst>
        </pc:spChg>
        <pc:picChg chg="add mod">
          <ac:chgData name="Steve Shellhammer" userId="0e71f22d-ee3e-49c0-82ff-dbc290af8082" providerId="ADAL" clId="{C556AF9C-83F3-4A2D-979B-C82D2D5650DE}" dt="2024-03-04T18:50:55.008" v="9835" actId="1076"/>
          <ac:picMkLst>
            <pc:docMk/>
            <pc:sldMk cId="2007742443" sldId="583"/>
            <ac:picMk id="7" creationId="{94BFC4BA-37E8-10E2-2430-33D3AB3D8F7A}"/>
          </ac:picMkLst>
        </pc:picChg>
      </pc:sldChg>
      <pc:sldChg chg="modSp new mod">
        <pc:chgData name="Steve Shellhammer" userId="0e71f22d-ee3e-49c0-82ff-dbc290af8082" providerId="ADAL" clId="{C556AF9C-83F3-4A2D-979B-C82D2D5650DE}" dt="2024-03-05T17:59:37.817" v="11074" actId="20577"/>
        <pc:sldMkLst>
          <pc:docMk/>
          <pc:sldMk cId="1123477143" sldId="584"/>
        </pc:sldMkLst>
        <pc:spChg chg="mod">
          <ac:chgData name="Steve Shellhammer" userId="0e71f22d-ee3e-49c0-82ff-dbc290af8082" providerId="ADAL" clId="{C556AF9C-83F3-4A2D-979B-C82D2D5650DE}" dt="2024-03-04T18:53:52.049" v="9948" actId="20577"/>
          <ac:spMkLst>
            <pc:docMk/>
            <pc:sldMk cId="1123477143" sldId="584"/>
            <ac:spMk id="2" creationId="{0848ACBD-0D14-A283-34BB-1A26D8633CF4}"/>
          </ac:spMkLst>
        </pc:spChg>
        <pc:spChg chg="mod">
          <ac:chgData name="Steve Shellhammer" userId="0e71f22d-ee3e-49c0-82ff-dbc290af8082" providerId="ADAL" clId="{C556AF9C-83F3-4A2D-979B-C82D2D5650DE}" dt="2024-03-05T17:59:37.817" v="11074" actId="20577"/>
          <ac:spMkLst>
            <pc:docMk/>
            <pc:sldMk cId="1123477143" sldId="584"/>
            <ac:spMk id="3" creationId="{9FB18334-93CF-5001-D1AF-EE955BB1F981}"/>
          </ac:spMkLst>
        </pc:spChg>
      </pc:sldChg>
      <pc:sldChg chg="modSp new mod">
        <pc:chgData name="Steve Shellhammer" userId="0e71f22d-ee3e-49c0-82ff-dbc290af8082" providerId="ADAL" clId="{C556AF9C-83F3-4A2D-979B-C82D2D5650DE}" dt="2024-03-05T18:03:41.236" v="11581" actId="313"/>
        <pc:sldMkLst>
          <pc:docMk/>
          <pc:sldMk cId="770980165" sldId="585"/>
        </pc:sldMkLst>
        <pc:spChg chg="mod">
          <ac:chgData name="Steve Shellhammer" userId="0e71f22d-ee3e-49c0-82ff-dbc290af8082" providerId="ADAL" clId="{C556AF9C-83F3-4A2D-979B-C82D2D5650DE}" dt="2024-03-04T19:00:14.710" v="10396" actId="20577"/>
          <ac:spMkLst>
            <pc:docMk/>
            <pc:sldMk cId="770980165" sldId="585"/>
            <ac:spMk id="2" creationId="{67266B9D-70ED-E82D-DA35-2A81C1FA3722}"/>
          </ac:spMkLst>
        </pc:spChg>
        <pc:spChg chg="mod">
          <ac:chgData name="Steve Shellhammer" userId="0e71f22d-ee3e-49c0-82ff-dbc290af8082" providerId="ADAL" clId="{C556AF9C-83F3-4A2D-979B-C82D2D5650DE}" dt="2024-03-05T18:03:41.236" v="11581" actId="313"/>
          <ac:spMkLst>
            <pc:docMk/>
            <pc:sldMk cId="770980165" sldId="585"/>
            <ac:spMk id="3" creationId="{9B80CA7B-6F15-5D8C-3D3B-82DB84BCB21F}"/>
          </ac:spMkLst>
        </pc:spChg>
      </pc:sldChg>
      <pc:sldChg chg="modSp new mod">
        <pc:chgData name="Steve Shellhammer" userId="0e71f22d-ee3e-49c0-82ff-dbc290af8082" providerId="ADAL" clId="{C556AF9C-83F3-4A2D-979B-C82D2D5650DE}" dt="2024-03-07T17:37:32.022" v="12289" actId="20577"/>
        <pc:sldMkLst>
          <pc:docMk/>
          <pc:sldMk cId="888207847" sldId="586"/>
        </pc:sldMkLst>
        <pc:spChg chg="mod">
          <ac:chgData name="Steve Shellhammer" userId="0e71f22d-ee3e-49c0-82ff-dbc290af8082" providerId="ADAL" clId="{C556AF9C-83F3-4A2D-979B-C82D2D5650DE}" dt="2024-03-04T19:00:24.787" v="10411" actId="20577"/>
          <ac:spMkLst>
            <pc:docMk/>
            <pc:sldMk cId="888207847" sldId="586"/>
            <ac:spMk id="2" creationId="{3765BD4C-C292-AA0F-5B51-7EC9C38D1785}"/>
          </ac:spMkLst>
        </pc:spChg>
        <pc:spChg chg="mod">
          <ac:chgData name="Steve Shellhammer" userId="0e71f22d-ee3e-49c0-82ff-dbc290af8082" providerId="ADAL" clId="{C556AF9C-83F3-4A2D-979B-C82D2D5650DE}" dt="2024-03-07T17:37:32.022" v="12289" actId="20577"/>
          <ac:spMkLst>
            <pc:docMk/>
            <pc:sldMk cId="888207847" sldId="586"/>
            <ac:spMk id="3" creationId="{5938B418-7386-7D7D-34ED-E7F5ACA9F80D}"/>
          </ac:spMkLst>
        </pc:spChg>
      </pc:sldChg>
      <pc:sldChg chg="modSp new mod">
        <pc:chgData name="Steve Shellhammer" userId="0e71f22d-ee3e-49c0-82ff-dbc290af8082" providerId="ADAL" clId="{C556AF9C-83F3-4A2D-979B-C82D2D5650DE}" dt="2024-03-07T17:38:26.212" v="12307" actId="6549"/>
        <pc:sldMkLst>
          <pc:docMk/>
          <pc:sldMk cId="1683490881" sldId="587"/>
        </pc:sldMkLst>
        <pc:spChg chg="mod">
          <ac:chgData name="Steve Shellhammer" userId="0e71f22d-ee3e-49c0-82ff-dbc290af8082" providerId="ADAL" clId="{C556AF9C-83F3-4A2D-979B-C82D2D5650DE}" dt="2024-03-05T18:05:38.134" v="11609" actId="20577"/>
          <ac:spMkLst>
            <pc:docMk/>
            <pc:sldMk cId="1683490881" sldId="587"/>
            <ac:spMk id="2" creationId="{5ADA38CE-AB48-4385-9FE3-BAA0600A366F}"/>
          </ac:spMkLst>
        </pc:spChg>
        <pc:spChg chg="mod">
          <ac:chgData name="Steve Shellhammer" userId="0e71f22d-ee3e-49c0-82ff-dbc290af8082" providerId="ADAL" clId="{C556AF9C-83F3-4A2D-979B-C82D2D5650DE}" dt="2024-03-07T17:38:26.212" v="12307" actId="6549"/>
          <ac:spMkLst>
            <pc:docMk/>
            <pc:sldMk cId="1683490881" sldId="587"/>
            <ac:spMk id="3" creationId="{EB5DA6F7-CAC7-EAD9-6722-2905203F5717}"/>
          </ac:spMkLst>
        </pc:spChg>
      </pc:sldChg>
      <pc:sldMasterChg chg="modSldLayout">
        <pc:chgData name="Steve Shellhammer" userId="0e71f22d-ee3e-49c0-82ff-dbc290af8082" providerId="ADAL" clId="{C556AF9C-83F3-4A2D-979B-C82D2D5650DE}" dt="2024-03-07T20:40:05.063" v="12317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C556AF9C-83F3-4A2D-979B-C82D2D5650DE}" dt="2024-03-07T20:40:05.063" v="12317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C556AF9C-83F3-4A2D-979B-C82D2D5650DE}" dt="2024-03-07T20:40:05.063" v="12317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A2488D35-FE12-4302-A988-1C9330BE6A82}"/>
    <pc:docChg chg="custSel addSld delSld modSld modMainMaster">
      <pc:chgData name="Steve Shellhammer" userId="0e71f22d-ee3e-49c0-82ff-dbc290af8082" providerId="ADAL" clId="{A2488D35-FE12-4302-A988-1C9330BE6A82}" dt="2024-01-10T16:39:31.795" v="3331" actId="6549"/>
      <pc:docMkLst>
        <pc:docMk/>
      </pc:docMkLst>
      <pc:sldChg chg="modSp mod">
        <pc:chgData name="Steve Shellhammer" userId="0e71f22d-ee3e-49c0-82ff-dbc290af8082" providerId="ADAL" clId="{A2488D35-FE12-4302-A988-1C9330BE6A82}" dt="2024-01-10T16:39:31.795" v="3331" actId="6549"/>
        <pc:sldMkLst>
          <pc:docMk/>
          <pc:sldMk cId="0" sldId="256"/>
        </pc:sldMkLst>
        <pc:spChg chg="mod">
          <ac:chgData name="Steve Shellhammer" userId="0e71f22d-ee3e-49c0-82ff-dbc290af8082" providerId="ADAL" clId="{A2488D35-FE12-4302-A988-1C9330BE6A82}" dt="2024-01-03T16:42:43.376" v="29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A2488D35-FE12-4302-A988-1C9330BE6A82}" dt="2024-01-10T16:39:31.795" v="3331" actId="6549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A2488D35-FE12-4302-A988-1C9330BE6A82}" dt="2024-01-03T17:38:30.836" v="3286" actId="14100"/>
        <pc:sldMkLst>
          <pc:docMk/>
          <pc:sldMk cId="3395715029" sldId="551"/>
        </pc:sldMkLst>
        <pc:spChg chg="mod">
          <ac:chgData name="Steve Shellhammer" userId="0e71f22d-ee3e-49c0-82ff-dbc290af8082" providerId="ADAL" clId="{A2488D35-FE12-4302-A988-1C9330BE6A82}" dt="2024-01-03T17:38:30.836" v="3286" actId="14100"/>
          <ac:spMkLst>
            <pc:docMk/>
            <pc:sldMk cId="3395715029" sldId="551"/>
            <ac:spMk id="2" creationId="{C938C4AB-C13B-2408-0FC6-6740FE26E241}"/>
          </ac:spMkLst>
        </pc:spChg>
        <pc:spChg chg="mod">
          <ac:chgData name="Steve Shellhammer" userId="0e71f22d-ee3e-49c0-82ff-dbc290af8082" providerId="ADAL" clId="{A2488D35-FE12-4302-A988-1C9330BE6A82}" dt="2024-01-03T17:18:07.023" v="2550" actId="20577"/>
          <ac:spMkLst>
            <pc:docMk/>
            <pc:sldMk cId="3395715029" sldId="551"/>
            <ac:spMk id="3" creationId="{F56E1B75-0EB1-C23E-A656-120AA61F66FB}"/>
          </ac:spMkLst>
        </pc:spChg>
      </pc:sldChg>
      <pc:sldChg chg="modSp mod">
        <pc:chgData name="Steve Shellhammer" userId="0e71f22d-ee3e-49c0-82ff-dbc290af8082" providerId="ADAL" clId="{A2488D35-FE12-4302-A988-1C9330BE6A82}" dt="2024-01-03T17:17:13.307" v="2545" actId="313"/>
        <pc:sldMkLst>
          <pc:docMk/>
          <pc:sldMk cId="2326612348" sldId="552"/>
        </pc:sldMkLst>
        <pc:spChg chg="mod">
          <ac:chgData name="Steve Shellhammer" userId="0e71f22d-ee3e-49c0-82ff-dbc290af8082" providerId="ADAL" clId="{A2488D35-FE12-4302-A988-1C9330BE6A82}" dt="2024-01-03T17:17:13.307" v="2545" actId="313"/>
          <ac:spMkLst>
            <pc:docMk/>
            <pc:sldMk cId="2326612348" sldId="552"/>
            <ac:spMk id="3" creationId="{1A164C09-C4AA-BDC9-764F-6BD4B032D61F}"/>
          </ac:spMkLst>
        </pc:spChg>
      </pc:sldChg>
      <pc:sldChg chg="del">
        <pc:chgData name="Steve Shellhammer" userId="0e71f22d-ee3e-49c0-82ff-dbc290af8082" providerId="ADAL" clId="{A2488D35-FE12-4302-A988-1C9330BE6A82}" dt="2024-01-03T16:51:43.205" v="849" actId="47"/>
        <pc:sldMkLst>
          <pc:docMk/>
          <pc:sldMk cId="1604637952" sldId="553"/>
        </pc:sldMkLst>
      </pc:sldChg>
      <pc:sldChg chg="modSp new mod">
        <pc:chgData name="Steve Shellhammer" userId="0e71f22d-ee3e-49c0-82ff-dbc290af8082" providerId="ADAL" clId="{A2488D35-FE12-4302-A988-1C9330BE6A82}" dt="2024-01-03T16:58:24.519" v="1300" actId="20577"/>
        <pc:sldMkLst>
          <pc:docMk/>
          <pc:sldMk cId="2630663359" sldId="553"/>
        </pc:sldMkLst>
        <pc:spChg chg="mod">
          <ac:chgData name="Steve Shellhammer" userId="0e71f22d-ee3e-49c0-82ff-dbc290af8082" providerId="ADAL" clId="{A2488D35-FE12-4302-A988-1C9330BE6A82}" dt="2024-01-03T16:53:41.801" v="878" actId="20577"/>
          <ac:spMkLst>
            <pc:docMk/>
            <pc:sldMk cId="2630663359" sldId="553"/>
            <ac:spMk id="2" creationId="{F5326FB8-9220-72FF-4E7A-52D3243D9F77}"/>
          </ac:spMkLst>
        </pc:spChg>
        <pc:spChg chg="mod">
          <ac:chgData name="Steve Shellhammer" userId="0e71f22d-ee3e-49c0-82ff-dbc290af8082" providerId="ADAL" clId="{A2488D35-FE12-4302-A988-1C9330BE6A82}" dt="2024-01-03T16:58:24.519" v="1300" actId="20577"/>
          <ac:spMkLst>
            <pc:docMk/>
            <pc:sldMk cId="2630663359" sldId="553"/>
            <ac:spMk id="3" creationId="{46D82083-FF82-6951-D9AF-9D51B04A1E1E}"/>
          </ac:spMkLst>
        </pc:spChg>
      </pc:sldChg>
      <pc:sldChg chg="modSp new mod">
        <pc:chgData name="Steve Shellhammer" userId="0e71f22d-ee3e-49c0-82ff-dbc290af8082" providerId="ADAL" clId="{A2488D35-FE12-4302-A988-1C9330BE6A82}" dt="2024-01-03T17:03:41.913" v="1645" actId="20577"/>
        <pc:sldMkLst>
          <pc:docMk/>
          <pc:sldMk cId="938295078" sldId="554"/>
        </pc:sldMkLst>
        <pc:spChg chg="mod">
          <ac:chgData name="Steve Shellhammer" userId="0e71f22d-ee3e-49c0-82ff-dbc290af8082" providerId="ADAL" clId="{A2488D35-FE12-4302-A988-1C9330BE6A82}" dt="2024-01-03T17:00:11.187" v="1315" actId="20577"/>
          <ac:spMkLst>
            <pc:docMk/>
            <pc:sldMk cId="938295078" sldId="554"/>
            <ac:spMk id="2" creationId="{92DA6CCC-11E0-4C4C-D3E3-CC656B9D55FA}"/>
          </ac:spMkLst>
        </pc:spChg>
        <pc:spChg chg="mod">
          <ac:chgData name="Steve Shellhammer" userId="0e71f22d-ee3e-49c0-82ff-dbc290af8082" providerId="ADAL" clId="{A2488D35-FE12-4302-A988-1C9330BE6A82}" dt="2024-01-03T17:03:41.913" v="1645" actId="20577"/>
          <ac:spMkLst>
            <pc:docMk/>
            <pc:sldMk cId="938295078" sldId="554"/>
            <ac:spMk id="3" creationId="{87C50D84-4B04-C876-B643-E07D4A812063}"/>
          </ac:spMkLst>
        </pc:spChg>
      </pc:sldChg>
      <pc:sldChg chg="del">
        <pc:chgData name="Steve Shellhammer" userId="0e71f22d-ee3e-49c0-82ff-dbc290af8082" providerId="ADAL" clId="{A2488D35-FE12-4302-A988-1C9330BE6A82}" dt="2024-01-03T16:51:43.205" v="849" actId="47"/>
        <pc:sldMkLst>
          <pc:docMk/>
          <pc:sldMk cId="3457085430" sldId="554"/>
        </pc:sldMkLst>
      </pc:sldChg>
      <pc:sldChg chg="modSp new mod">
        <pc:chgData name="Steve Shellhammer" userId="0e71f22d-ee3e-49c0-82ff-dbc290af8082" providerId="ADAL" clId="{A2488D35-FE12-4302-A988-1C9330BE6A82}" dt="2024-01-03T17:19:03.867" v="2552" actId="15"/>
        <pc:sldMkLst>
          <pc:docMk/>
          <pc:sldMk cId="1049664783" sldId="555"/>
        </pc:sldMkLst>
        <pc:spChg chg="mod">
          <ac:chgData name="Steve Shellhammer" userId="0e71f22d-ee3e-49c0-82ff-dbc290af8082" providerId="ADAL" clId="{A2488D35-FE12-4302-A988-1C9330BE6A82}" dt="2024-01-03T17:04:22.928" v="1669" actId="20577"/>
          <ac:spMkLst>
            <pc:docMk/>
            <pc:sldMk cId="1049664783" sldId="555"/>
            <ac:spMk id="2" creationId="{09A28094-2A83-0078-E9E6-9311E197E604}"/>
          </ac:spMkLst>
        </pc:spChg>
        <pc:spChg chg="mod">
          <ac:chgData name="Steve Shellhammer" userId="0e71f22d-ee3e-49c0-82ff-dbc290af8082" providerId="ADAL" clId="{A2488D35-FE12-4302-A988-1C9330BE6A82}" dt="2024-01-03T17:19:03.867" v="2552" actId="15"/>
          <ac:spMkLst>
            <pc:docMk/>
            <pc:sldMk cId="1049664783" sldId="555"/>
            <ac:spMk id="3" creationId="{0EBA6BBF-8F3B-E27C-5995-0418C1F7C85E}"/>
          </ac:spMkLst>
        </pc:spChg>
      </pc:sldChg>
      <pc:sldChg chg="del">
        <pc:chgData name="Steve Shellhammer" userId="0e71f22d-ee3e-49c0-82ff-dbc290af8082" providerId="ADAL" clId="{A2488D35-FE12-4302-A988-1C9330BE6A82}" dt="2024-01-03T16:51:43.205" v="849" actId="47"/>
        <pc:sldMkLst>
          <pc:docMk/>
          <pc:sldMk cId="1453849157" sldId="555"/>
        </pc:sldMkLst>
      </pc:sldChg>
      <pc:sldChg chg="modSp new mod">
        <pc:chgData name="Steve Shellhammer" userId="0e71f22d-ee3e-49c0-82ff-dbc290af8082" providerId="ADAL" clId="{A2488D35-FE12-4302-A988-1C9330BE6A82}" dt="2024-01-03T17:19:28.586" v="2556" actId="20577"/>
        <pc:sldMkLst>
          <pc:docMk/>
          <pc:sldMk cId="1723103911" sldId="556"/>
        </pc:sldMkLst>
        <pc:spChg chg="mod">
          <ac:chgData name="Steve Shellhammer" userId="0e71f22d-ee3e-49c0-82ff-dbc290af8082" providerId="ADAL" clId="{A2488D35-FE12-4302-A988-1C9330BE6A82}" dt="2024-01-03T17:11:15.472" v="2351" actId="20577"/>
          <ac:spMkLst>
            <pc:docMk/>
            <pc:sldMk cId="1723103911" sldId="556"/>
            <ac:spMk id="2" creationId="{31802437-8038-7DAC-9966-A9B3EFB1049A}"/>
          </ac:spMkLst>
        </pc:spChg>
        <pc:spChg chg="mod">
          <ac:chgData name="Steve Shellhammer" userId="0e71f22d-ee3e-49c0-82ff-dbc290af8082" providerId="ADAL" clId="{A2488D35-FE12-4302-A988-1C9330BE6A82}" dt="2024-01-03T17:19:28.586" v="2556" actId="20577"/>
          <ac:spMkLst>
            <pc:docMk/>
            <pc:sldMk cId="1723103911" sldId="556"/>
            <ac:spMk id="3" creationId="{770E587B-8A0D-03E2-90E8-FED575130193}"/>
          </ac:spMkLst>
        </pc:spChg>
      </pc:sldChg>
      <pc:sldChg chg="del">
        <pc:chgData name="Steve Shellhammer" userId="0e71f22d-ee3e-49c0-82ff-dbc290af8082" providerId="ADAL" clId="{A2488D35-FE12-4302-A988-1C9330BE6A82}" dt="2024-01-03T16:51:43.205" v="849" actId="47"/>
        <pc:sldMkLst>
          <pc:docMk/>
          <pc:sldMk cId="1812002114" sldId="556"/>
        </pc:sldMkLst>
      </pc:sldChg>
      <pc:sldChg chg="del">
        <pc:chgData name="Steve Shellhammer" userId="0e71f22d-ee3e-49c0-82ff-dbc290af8082" providerId="ADAL" clId="{A2488D35-FE12-4302-A988-1C9330BE6A82}" dt="2024-01-03T16:51:43.205" v="849" actId="47"/>
        <pc:sldMkLst>
          <pc:docMk/>
          <pc:sldMk cId="1225879143" sldId="557"/>
        </pc:sldMkLst>
      </pc:sldChg>
      <pc:sldChg chg="addSp delSp modSp new mod">
        <pc:chgData name="Steve Shellhammer" userId="0e71f22d-ee3e-49c0-82ff-dbc290af8082" providerId="ADAL" clId="{A2488D35-FE12-4302-A988-1C9330BE6A82}" dt="2024-01-03T17:22:05.770" v="2571" actId="14100"/>
        <pc:sldMkLst>
          <pc:docMk/>
          <pc:sldMk cId="2347523016" sldId="557"/>
        </pc:sldMkLst>
        <pc:spChg chg="mod">
          <ac:chgData name="Steve Shellhammer" userId="0e71f22d-ee3e-49c0-82ff-dbc290af8082" providerId="ADAL" clId="{A2488D35-FE12-4302-A988-1C9330BE6A82}" dt="2024-01-03T17:22:05.770" v="2571" actId="14100"/>
          <ac:spMkLst>
            <pc:docMk/>
            <pc:sldMk cId="2347523016" sldId="557"/>
            <ac:spMk id="2" creationId="{2C7D7236-6671-6FD8-1A11-B3642C8249B6}"/>
          </ac:spMkLst>
        </pc:spChg>
        <pc:spChg chg="del">
          <ac:chgData name="Steve Shellhammer" userId="0e71f22d-ee3e-49c0-82ff-dbc290af8082" providerId="ADAL" clId="{A2488D35-FE12-4302-A988-1C9330BE6A82}" dt="2024-01-03T17:21:41.620" v="2569" actId="478"/>
          <ac:spMkLst>
            <pc:docMk/>
            <pc:sldMk cId="2347523016" sldId="557"/>
            <ac:spMk id="3" creationId="{37153886-128C-923A-7EC0-0EE8A5DF6483}"/>
          </ac:spMkLst>
        </pc:spChg>
        <pc:graphicFrameChg chg="add mod">
          <ac:chgData name="Steve Shellhammer" userId="0e71f22d-ee3e-49c0-82ff-dbc290af8082" providerId="ADAL" clId="{A2488D35-FE12-4302-A988-1C9330BE6A82}" dt="2024-01-03T17:21:54.571" v="2570"/>
          <ac:graphicFrameMkLst>
            <pc:docMk/>
            <pc:sldMk cId="2347523016" sldId="557"/>
            <ac:graphicFrameMk id="7" creationId="{6B610DE0-3904-883D-BEAA-AE4AF8D666CB}"/>
          </ac:graphicFrameMkLst>
        </pc:graphicFrameChg>
      </pc:sldChg>
      <pc:sldChg chg="addSp delSp modSp new mod">
        <pc:chgData name="Steve Shellhammer" userId="0e71f22d-ee3e-49c0-82ff-dbc290af8082" providerId="ADAL" clId="{A2488D35-FE12-4302-A988-1C9330BE6A82}" dt="2024-01-03T17:32:08.904" v="2726" actId="404"/>
        <pc:sldMkLst>
          <pc:docMk/>
          <pc:sldMk cId="1587592730" sldId="558"/>
        </pc:sldMkLst>
        <pc:spChg chg="mod">
          <ac:chgData name="Steve Shellhammer" userId="0e71f22d-ee3e-49c0-82ff-dbc290af8082" providerId="ADAL" clId="{A2488D35-FE12-4302-A988-1C9330BE6A82}" dt="2024-01-03T17:32:08.904" v="2726" actId="404"/>
          <ac:spMkLst>
            <pc:docMk/>
            <pc:sldMk cId="1587592730" sldId="558"/>
            <ac:spMk id="2" creationId="{E6D7E438-B428-E929-EA05-84DCC4F56FF3}"/>
          </ac:spMkLst>
        </pc:spChg>
        <pc:spChg chg="mod">
          <ac:chgData name="Steve Shellhammer" userId="0e71f22d-ee3e-49c0-82ff-dbc290af8082" providerId="ADAL" clId="{A2488D35-FE12-4302-A988-1C9330BE6A82}" dt="2024-01-03T17:24:47.207" v="2600" actId="1076"/>
          <ac:spMkLst>
            <pc:docMk/>
            <pc:sldMk cId="1587592730" sldId="558"/>
            <ac:spMk id="3" creationId="{2D300107-4655-15F1-F167-5B750DF34523}"/>
          </ac:spMkLst>
        </pc:spChg>
        <pc:spChg chg="add del">
          <ac:chgData name="Steve Shellhammer" userId="0e71f22d-ee3e-49c0-82ff-dbc290af8082" providerId="ADAL" clId="{A2488D35-FE12-4302-A988-1C9330BE6A82}" dt="2024-01-03T17:23:17.940" v="2588" actId="478"/>
          <ac:spMkLst>
            <pc:docMk/>
            <pc:sldMk cId="1587592730" sldId="558"/>
            <ac:spMk id="8" creationId="{A8C95155-11BC-A23F-B443-A858AEB84D55}"/>
          </ac:spMkLst>
        </pc:spChg>
        <pc:graphicFrameChg chg="add mod">
          <ac:chgData name="Steve Shellhammer" userId="0e71f22d-ee3e-49c0-82ff-dbc290af8082" providerId="ADAL" clId="{A2488D35-FE12-4302-A988-1C9330BE6A82}" dt="2024-01-03T17:24:52.135" v="2601" actId="1036"/>
          <ac:graphicFrameMkLst>
            <pc:docMk/>
            <pc:sldMk cId="1587592730" sldId="558"/>
            <ac:graphicFrameMk id="9" creationId="{2FE88953-A1B0-11AC-D2B1-5F940E0FD465}"/>
          </ac:graphicFrameMkLst>
        </pc:graphicFrameChg>
      </pc:sldChg>
      <pc:sldChg chg="del">
        <pc:chgData name="Steve Shellhammer" userId="0e71f22d-ee3e-49c0-82ff-dbc290af8082" providerId="ADAL" clId="{A2488D35-FE12-4302-A988-1C9330BE6A82}" dt="2024-01-03T16:51:43.205" v="849" actId="47"/>
        <pc:sldMkLst>
          <pc:docMk/>
          <pc:sldMk cId="4256139869" sldId="558"/>
        </pc:sldMkLst>
      </pc:sldChg>
      <pc:sldChg chg="addSp modSp new mod">
        <pc:chgData name="Steve Shellhammer" userId="0e71f22d-ee3e-49c0-82ff-dbc290af8082" providerId="ADAL" clId="{A2488D35-FE12-4302-A988-1C9330BE6A82}" dt="2024-01-03T17:31:18.534" v="2724" actId="14100"/>
        <pc:sldMkLst>
          <pc:docMk/>
          <pc:sldMk cId="1047456920" sldId="559"/>
        </pc:sldMkLst>
        <pc:spChg chg="mod">
          <ac:chgData name="Steve Shellhammer" userId="0e71f22d-ee3e-49c0-82ff-dbc290af8082" providerId="ADAL" clId="{A2488D35-FE12-4302-A988-1C9330BE6A82}" dt="2024-01-03T17:28:36.946" v="2643" actId="20577"/>
          <ac:spMkLst>
            <pc:docMk/>
            <pc:sldMk cId="1047456920" sldId="559"/>
            <ac:spMk id="2" creationId="{30D58338-2447-0FD1-A3BE-71175E018A8F}"/>
          </ac:spMkLst>
        </pc:spChg>
        <pc:spChg chg="mod">
          <ac:chgData name="Steve Shellhammer" userId="0e71f22d-ee3e-49c0-82ff-dbc290af8082" providerId="ADAL" clId="{A2488D35-FE12-4302-A988-1C9330BE6A82}" dt="2024-01-03T17:31:18.534" v="2724" actId="14100"/>
          <ac:spMkLst>
            <pc:docMk/>
            <pc:sldMk cId="1047456920" sldId="559"/>
            <ac:spMk id="3" creationId="{340F2039-1BD8-0CBE-B524-1B6829FCF8DC}"/>
          </ac:spMkLst>
        </pc:spChg>
        <pc:graphicFrameChg chg="add mod">
          <ac:chgData name="Steve Shellhammer" userId="0e71f22d-ee3e-49c0-82ff-dbc290af8082" providerId="ADAL" clId="{A2488D35-FE12-4302-A988-1C9330BE6A82}" dt="2024-01-03T17:31:13.443" v="2723" actId="1036"/>
          <ac:graphicFrameMkLst>
            <pc:docMk/>
            <pc:sldMk cId="1047456920" sldId="559"/>
            <ac:graphicFrameMk id="7" creationId="{9D294069-017D-9C5D-3DD8-23E1E020EBF5}"/>
          </ac:graphicFrameMkLst>
        </pc:graphicFrameChg>
      </pc:sldChg>
      <pc:sldChg chg="del">
        <pc:chgData name="Steve Shellhammer" userId="0e71f22d-ee3e-49c0-82ff-dbc290af8082" providerId="ADAL" clId="{A2488D35-FE12-4302-A988-1C9330BE6A82}" dt="2024-01-03T16:51:43.205" v="849" actId="47"/>
        <pc:sldMkLst>
          <pc:docMk/>
          <pc:sldMk cId="1550233356" sldId="559"/>
        </pc:sldMkLst>
      </pc:sldChg>
      <pc:sldChg chg="del">
        <pc:chgData name="Steve Shellhammer" userId="0e71f22d-ee3e-49c0-82ff-dbc290af8082" providerId="ADAL" clId="{A2488D35-FE12-4302-A988-1C9330BE6A82}" dt="2024-01-03T16:51:43.205" v="849" actId="47"/>
        <pc:sldMkLst>
          <pc:docMk/>
          <pc:sldMk cId="3031651474" sldId="560"/>
        </pc:sldMkLst>
      </pc:sldChg>
      <pc:sldChg chg="modSp new mod">
        <pc:chgData name="Steve Shellhammer" userId="0e71f22d-ee3e-49c0-82ff-dbc290af8082" providerId="ADAL" clId="{A2488D35-FE12-4302-A988-1C9330BE6A82}" dt="2024-01-10T16:37:34.586" v="3317" actId="20577"/>
        <pc:sldMkLst>
          <pc:docMk/>
          <pc:sldMk cId="3066311610" sldId="560"/>
        </pc:sldMkLst>
        <pc:spChg chg="mod">
          <ac:chgData name="Steve Shellhammer" userId="0e71f22d-ee3e-49c0-82ff-dbc290af8082" providerId="ADAL" clId="{A2488D35-FE12-4302-A988-1C9330BE6A82}" dt="2024-01-10T16:37:34.586" v="3317" actId="20577"/>
          <ac:spMkLst>
            <pc:docMk/>
            <pc:sldMk cId="3066311610" sldId="560"/>
            <ac:spMk id="2" creationId="{EEF48DDB-5575-2CD4-0388-E6F1FACF3A93}"/>
          </ac:spMkLst>
        </pc:spChg>
        <pc:spChg chg="mod">
          <ac:chgData name="Steve Shellhammer" userId="0e71f22d-ee3e-49c0-82ff-dbc290af8082" providerId="ADAL" clId="{A2488D35-FE12-4302-A988-1C9330BE6A82}" dt="2024-01-03T17:33:38.700" v="2873" actId="20577"/>
          <ac:spMkLst>
            <pc:docMk/>
            <pc:sldMk cId="3066311610" sldId="560"/>
            <ac:spMk id="3" creationId="{05238714-BB69-56C7-D924-FCCFB8516C9A}"/>
          </ac:spMkLst>
        </pc:spChg>
      </pc:sldChg>
      <pc:sldChg chg="modSp new mod">
        <pc:chgData name="Steve Shellhammer" userId="0e71f22d-ee3e-49c0-82ff-dbc290af8082" providerId="ADAL" clId="{A2488D35-FE12-4302-A988-1C9330BE6A82}" dt="2024-01-03T17:39:48.292" v="3301" actId="14100"/>
        <pc:sldMkLst>
          <pc:docMk/>
          <pc:sldMk cId="2842279863" sldId="561"/>
        </pc:sldMkLst>
        <pc:spChg chg="mod">
          <ac:chgData name="Steve Shellhammer" userId="0e71f22d-ee3e-49c0-82ff-dbc290af8082" providerId="ADAL" clId="{A2488D35-FE12-4302-A988-1C9330BE6A82}" dt="2024-01-03T17:33:48.256" v="2881" actId="20577"/>
          <ac:spMkLst>
            <pc:docMk/>
            <pc:sldMk cId="2842279863" sldId="561"/>
            <ac:spMk id="2" creationId="{83D97A66-E52E-E14B-BACB-A0B3B464646E}"/>
          </ac:spMkLst>
        </pc:spChg>
        <pc:spChg chg="mod">
          <ac:chgData name="Steve Shellhammer" userId="0e71f22d-ee3e-49c0-82ff-dbc290af8082" providerId="ADAL" clId="{A2488D35-FE12-4302-A988-1C9330BE6A82}" dt="2024-01-03T17:39:48.292" v="3301" actId="14100"/>
          <ac:spMkLst>
            <pc:docMk/>
            <pc:sldMk cId="2842279863" sldId="561"/>
            <ac:spMk id="3" creationId="{0124D27C-1567-9456-E270-142831EF1AA7}"/>
          </ac:spMkLst>
        </pc:spChg>
      </pc:sldChg>
      <pc:sldChg chg="del">
        <pc:chgData name="Steve Shellhammer" userId="0e71f22d-ee3e-49c0-82ff-dbc290af8082" providerId="ADAL" clId="{A2488D35-FE12-4302-A988-1C9330BE6A82}" dt="2024-01-03T16:51:43.205" v="849" actId="47"/>
        <pc:sldMkLst>
          <pc:docMk/>
          <pc:sldMk cId="3574499274" sldId="561"/>
        </pc:sldMkLst>
      </pc:sldChg>
      <pc:sldMasterChg chg="modSldLayout">
        <pc:chgData name="Steve Shellhammer" userId="0e71f22d-ee3e-49c0-82ff-dbc290af8082" providerId="ADAL" clId="{A2488D35-FE12-4302-A988-1C9330BE6A82}" dt="2024-01-10T16:39:21.134" v="3325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A2488D35-FE12-4302-A988-1C9330BE6A82}" dt="2024-01-10T16:39:21.134" v="3325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A2488D35-FE12-4302-A988-1C9330BE6A82}" dt="2024-01-10T16:39:21.134" v="3325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467BD3AC-F198-4FA9-8F8B-0EF76C763259}"/>
    <pc:docChg chg="custSel addSld delSld modSld">
      <pc:chgData name="Steve Shellhammer" userId="0e71f22d-ee3e-49c0-82ff-dbc290af8082" providerId="ADAL" clId="{467BD3AC-F198-4FA9-8F8B-0EF76C763259}" dt="2020-08-24T18:15:56.133" v="675" actId="20577"/>
      <pc:docMkLst>
        <pc:docMk/>
      </pc:docMkLst>
      <pc:sldChg chg="modSp mod">
        <pc:chgData name="Steve Shellhammer" userId="0e71f22d-ee3e-49c0-82ff-dbc290af8082" providerId="ADAL" clId="{467BD3AC-F198-4FA9-8F8B-0EF76C763259}" dt="2020-08-24T17:50:33.184" v="18" actId="20577"/>
        <pc:sldMkLst>
          <pc:docMk/>
          <pc:sldMk cId="0" sldId="256"/>
        </pc:sldMkLst>
        <pc:spChg chg="mod">
          <ac:chgData name="Steve Shellhammer" userId="0e71f22d-ee3e-49c0-82ff-dbc290af8082" providerId="ADAL" clId="{467BD3AC-F198-4FA9-8F8B-0EF76C763259}" dt="2020-08-24T17:50:33.184" v="18" actId="20577"/>
          <ac:spMkLst>
            <pc:docMk/>
            <pc:sldMk cId="0" sldId="256"/>
            <ac:spMk id="3073" creationId="{00000000-0000-0000-0000-000000000000}"/>
          </ac:spMkLst>
        </pc:spChg>
      </pc:sldChg>
      <pc:sldChg chg="modSp mod">
        <pc:chgData name="Steve Shellhammer" userId="0e71f22d-ee3e-49c0-82ff-dbc290af8082" providerId="ADAL" clId="{467BD3AC-F198-4FA9-8F8B-0EF76C763259}" dt="2020-08-24T17:50:06.869" v="8" actId="6549"/>
        <pc:sldMkLst>
          <pc:docMk/>
          <pc:sldMk cId="1014374459" sldId="480"/>
        </pc:sldMkLst>
        <pc:spChg chg="mod">
          <ac:chgData name="Steve Shellhammer" userId="0e71f22d-ee3e-49c0-82ff-dbc290af8082" providerId="ADAL" clId="{467BD3AC-F198-4FA9-8F8B-0EF76C763259}" dt="2020-08-24T17:50:06.869" v="8" actId="6549"/>
          <ac:spMkLst>
            <pc:docMk/>
            <pc:sldMk cId="1014374459" sldId="480"/>
            <ac:spMk id="3" creationId="{06AD7F19-BBE7-42D5-81E1-D0A5F4F8AB06}"/>
          </ac:spMkLst>
        </pc:spChg>
      </pc:sldChg>
      <pc:sldChg chg="modSp mod">
        <pc:chgData name="Steve Shellhammer" userId="0e71f22d-ee3e-49c0-82ff-dbc290af8082" providerId="ADAL" clId="{467BD3AC-F198-4FA9-8F8B-0EF76C763259}" dt="2020-08-24T18:15:30.124" v="670" actId="20577"/>
        <pc:sldMkLst>
          <pc:docMk/>
          <pc:sldMk cId="3145523729" sldId="482"/>
        </pc:sldMkLst>
        <pc:spChg chg="mod">
          <ac:chgData name="Steve Shellhammer" userId="0e71f22d-ee3e-49c0-82ff-dbc290af8082" providerId="ADAL" clId="{467BD3AC-F198-4FA9-8F8B-0EF76C763259}" dt="2020-08-24T18:13:18.014" v="595" actId="20577"/>
          <ac:spMkLst>
            <pc:docMk/>
            <pc:sldMk cId="3145523729" sldId="482"/>
            <ac:spMk id="2" creationId="{005DAA92-A641-45E9-9B1B-72663ACAA312}"/>
          </ac:spMkLst>
        </pc:spChg>
        <pc:spChg chg="mod">
          <ac:chgData name="Steve Shellhammer" userId="0e71f22d-ee3e-49c0-82ff-dbc290af8082" providerId="ADAL" clId="{467BD3AC-F198-4FA9-8F8B-0EF76C763259}" dt="2020-08-24T18:15:30.124" v="670" actId="20577"/>
          <ac:spMkLst>
            <pc:docMk/>
            <pc:sldMk cId="3145523729" sldId="482"/>
            <ac:spMk id="3" creationId="{85E764BB-08F0-4F5B-87CC-541A3CA35AB1}"/>
          </ac:spMkLst>
        </pc:spChg>
      </pc:sldChg>
      <pc:sldChg chg="modSp mod">
        <pc:chgData name="Steve Shellhammer" userId="0e71f22d-ee3e-49c0-82ff-dbc290af8082" providerId="ADAL" clId="{467BD3AC-F198-4FA9-8F8B-0EF76C763259}" dt="2020-08-24T17:50:57.965" v="22" actId="20577"/>
        <pc:sldMkLst>
          <pc:docMk/>
          <pc:sldMk cId="323650932" sldId="483"/>
        </pc:sldMkLst>
        <pc:spChg chg="mod">
          <ac:chgData name="Steve Shellhammer" userId="0e71f22d-ee3e-49c0-82ff-dbc290af8082" providerId="ADAL" clId="{467BD3AC-F198-4FA9-8F8B-0EF76C763259}" dt="2020-08-24T17:50:57.965" v="22" actId="20577"/>
          <ac:spMkLst>
            <pc:docMk/>
            <pc:sldMk cId="323650932" sldId="483"/>
            <ac:spMk id="3" creationId="{2568EDD7-0DD7-4C69-9997-C9202D2F8482}"/>
          </ac:spMkLst>
        </pc:spChg>
      </pc:sldChg>
      <pc:sldChg chg="modSp mod">
        <pc:chgData name="Steve Shellhammer" userId="0e71f22d-ee3e-49c0-82ff-dbc290af8082" providerId="ADAL" clId="{467BD3AC-F198-4FA9-8F8B-0EF76C763259}" dt="2020-08-24T17:58:08.830" v="98" actId="1076"/>
        <pc:sldMkLst>
          <pc:docMk/>
          <pc:sldMk cId="1334691016" sldId="485"/>
        </pc:sldMkLst>
        <pc:picChg chg="mod">
          <ac:chgData name="Steve Shellhammer" userId="0e71f22d-ee3e-49c0-82ff-dbc290af8082" providerId="ADAL" clId="{467BD3AC-F198-4FA9-8F8B-0EF76C763259}" dt="2020-08-24T17:58:08.830" v="98" actId="1076"/>
          <ac:picMkLst>
            <pc:docMk/>
            <pc:sldMk cId="1334691016" sldId="485"/>
            <ac:picMk id="7" creationId="{5DDC645C-1EC6-4D45-A9C1-97D679B27F80}"/>
          </ac:picMkLst>
        </pc:picChg>
      </pc:sldChg>
      <pc:sldChg chg="modSp mod">
        <pc:chgData name="Steve Shellhammer" userId="0e71f22d-ee3e-49c0-82ff-dbc290af8082" providerId="ADAL" clId="{467BD3AC-F198-4FA9-8F8B-0EF76C763259}" dt="2020-08-24T18:07:09.017" v="376" actId="20577"/>
        <pc:sldMkLst>
          <pc:docMk/>
          <pc:sldMk cId="2415202813" sldId="486"/>
        </pc:sldMkLst>
        <pc:spChg chg="mod">
          <ac:chgData name="Steve Shellhammer" userId="0e71f22d-ee3e-49c0-82ff-dbc290af8082" providerId="ADAL" clId="{467BD3AC-F198-4FA9-8F8B-0EF76C763259}" dt="2020-08-24T18:07:09.017" v="376" actId="20577"/>
          <ac:spMkLst>
            <pc:docMk/>
            <pc:sldMk cId="2415202813" sldId="486"/>
            <ac:spMk id="3" creationId="{85E764BB-08F0-4F5B-87CC-541A3CA35AB1}"/>
          </ac:spMkLst>
        </pc:spChg>
      </pc:sldChg>
      <pc:sldChg chg="addSp modSp mod">
        <pc:chgData name="Steve Shellhammer" userId="0e71f22d-ee3e-49c0-82ff-dbc290af8082" providerId="ADAL" clId="{467BD3AC-F198-4FA9-8F8B-0EF76C763259}" dt="2020-08-24T18:15:00.246" v="653" actId="403"/>
        <pc:sldMkLst>
          <pc:docMk/>
          <pc:sldMk cId="675243109" sldId="487"/>
        </pc:sldMkLst>
        <pc:spChg chg="mod">
          <ac:chgData name="Steve Shellhammer" userId="0e71f22d-ee3e-49c0-82ff-dbc290af8082" providerId="ADAL" clId="{467BD3AC-F198-4FA9-8F8B-0EF76C763259}" dt="2020-08-24T18:00:23.943" v="200" actId="14100"/>
          <ac:spMkLst>
            <pc:docMk/>
            <pc:sldMk cId="675243109" sldId="487"/>
            <ac:spMk id="2" creationId="{2F86EDF1-4E29-437A-AD3C-2E8D8E7985BE}"/>
          </ac:spMkLst>
        </pc:spChg>
        <pc:spChg chg="mod">
          <ac:chgData name="Steve Shellhammer" userId="0e71f22d-ee3e-49c0-82ff-dbc290af8082" providerId="ADAL" clId="{467BD3AC-F198-4FA9-8F8B-0EF76C763259}" dt="2020-08-24T18:13:03.042" v="587" actId="20577"/>
          <ac:spMkLst>
            <pc:docMk/>
            <pc:sldMk cId="675243109" sldId="487"/>
            <ac:spMk id="3" creationId="{F7F3A0E5-FAAC-4B6F-9E0C-21E97D74B750}"/>
          </ac:spMkLst>
        </pc:spChg>
        <pc:spChg chg="add mod">
          <ac:chgData name="Steve Shellhammer" userId="0e71f22d-ee3e-49c0-82ff-dbc290af8082" providerId="ADAL" clId="{467BD3AC-F198-4FA9-8F8B-0EF76C763259}" dt="2020-08-24T18:14:55.447" v="652" actId="14100"/>
          <ac:spMkLst>
            <pc:docMk/>
            <pc:sldMk cId="675243109" sldId="487"/>
            <ac:spMk id="7" creationId="{C3FF793B-028C-4B28-85CC-FD8D7C5052C6}"/>
          </ac:spMkLst>
        </pc:spChg>
        <pc:graphicFrameChg chg="add mod modGraphic">
          <ac:chgData name="Steve Shellhammer" userId="0e71f22d-ee3e-49c0-82ff-dbc290af8082" providerId="ADAL" clId="{467BD3AC-F198-4FA9-8F8B-0EF76C763259}" dt="2020-08-24T18:15:00.246" v="653" actId="403"/>
          <ac:graphicFrameMkLst>
            <pc:docMk/>
            <pc:sldMk cId="675243109" sldId="487"/>
            <ac:graphicFrameMk id="8" creationId="{3EE1DFF0-4B1A-4854-A798-EB1E74EF18D8}"/>
          </ac:graphicFrameMkLst>
        </pc:graphicFrameChg>
      </pc:sldChg>
      <pc:sldChg chg="modSp mod">
        <pc:chgData name="Steve Shellhammer" userId="0e71f22d-ee3e-49c0-82ff-dbc290af8082" providerId="ADAL" clId="{467BD3AC-F198-4FA9-8F8B-0EF76C763259}" dt="2020-08-24T18:15:49.246" v="671" actId="404"/>
        <pc:sldMkLst>
          <pc:docMk/>
          <pc:sldMk cId="3208908905" sldId="488"/>
        </pc:sldMkLst>
        <pc:graphicFrameChg chg="modGraphic">
          <ac:chgData name="Steve Shellhammer" userId="0e71f22d-ee3e-49c0-82ff-dbc290af8082" providerId="ADAL" clId="{467BD3AC-F198-4FA9-8F8B-0EF76C763259}" dt="2020-08-24T18:15:49.246" v="671" actId="404"/>
          <ac:graphicFrameMkLst>
            <pc:docMk/>
            <pc:sldMk cId="3208908905" sldId="488"/>
            <ac:graphicFrameMk id="7" creationId="{000B318F-0BF1-442D-95EA-0B75D102DB6D}"/>
          </ac:graphicFrameMkLst>
        </pc:graphicFrameChg>
      </pc:sldChg>
      <pc:sldChg chg="modSp mod">
        <pc:chgData name="Steve Shellhammer" userId="0e71f22d-ee3e-49c0-82ff-dbc290af8082" providerId="ADAL" clId="{467BD3AC-F198-4FA9-8F8B-0EF76C763259}" dt="2020-08-24T18:15:56.133" v="675" actId="20577"/>
        <pc:sldMkLst>
          <pc:docMk/>
          <pc:sldMk cId="847141214" sldId="489"/>
        </pc:sldMkLst>
        <pc:spChg chg="mod">
          <ac:chgData name="Steve Shellhammer" userId="0e71f22d-ee3e-49c0-82ff-dbc290af8082" providerId="ADAL" clId="{467BD3AC-F198-4FA9-8F8B-0EF76C763259}" dt="2020-08-24T18:15:56.133" v="675" actId="20577"/>
          <ac:spMkLst>
            <pc:docMk/>
            <pc:sldMk cId="847141214" sldId="489"/>
            <ac:spMk id="3" creationId="{2FECA816-EEB6-4F6E-AF54-D0FEA8EB7482}"/>
          </ac:spMkLst>
        </pc:spChg>
      </pc:sldChg>
      <pc:sldChg chg="modSp mod">
        <pc:chgData name="Steve Shellhammer" userId="0e71f22d-ee3e-49c0-82ff-dbc290af8082" providerId="ADAL" clId="{467BD3AC-F198-4FA9-8F8B-0EF76C763259}" dt="2020-08-24T18:01:34.366" v="208" actId="20577"/>
        <pc:sldMkLst>
          <pc:docMk/>
          <pc:sldMk cId="506027600" sldId="490"/>
        </pc:sldMkLst>
        <pc:spChg chg="mod">
          <ac:chgData name="Steve Shellhammer" userId="0e71f22d-ee3e-49c0-82ff-dbc290af8082" providerId="ADAL" clId="{467BD3AC-F198-4FA9-8F8B-0EF76C763259}" dt="2020-08-24T17:57:37.140" v="71" actId="1076"/>
          <ac:spMkLst>
            <pc:docMk/>
            <pc:sldMk cId="506027600" sldId="490"/>
            <ac:spMk id="2" creationId="{005DAA92-A641-45E9-9B1B-72663ACAA312}"/>
          </ac:spMkLst>
        </pc:spChg>
        <pc:spChg chg="mod">
          <ac:chgData name="Steve Shellhammer" userId="0e71f22d-ee3e-49c0-82ff-dbc290af8082" providerId="ADAL" clId="{467BD3AC-F198-4FA9-8F8B-0EF76C763259}" dt="2020-08-24T18:01:34.366" v="208" actId="20577"/>
          <ac:spMkLst>
            <pc:docMk/>
            <pc:sldMk cId="506027600" sldId="490"/>
            <ac:spMk id="3" creationId="{85E764BB-08F0-4F5B-87CC-541A3CA35AB1}"/>
          </ac:spMkLst>
        </pc:spChg>
        <pc:picChg chg="mod">
          <ac:chgData name="Steve Shellhammer" userId="0e71f22d-ee3e-49c0-82ff-dbc290af8082" providerId="ADAL" clId="{467BD3AC-F198-4FA9-8F8B-0EF76C763259}" dt="2020-08-24T18:01:22.506" v="204" actId="1076"/>
          <ac:picMkLst>
            <pc:docMk/>
            <pc:sldMk cId="506027600" sldId="490"/>
            <ac:picMk id="9" creationId="{9DD57DE5-AF6C-40B1-A155-AB448FE707D0}"/>
          </ac:picMkLst>
        </pc:picChg>
      </pc:sldChg>
      <pc:sldChg chg="addSp delSp modSp new del mod">
        <pc:chgData name="Steve Shellhammer" userId="0e71f22d-ee3e-49c0-82ff-dbc290af8082" providerId="ADAL" clId="{467BD3AC-F198-4FA9-8F8B-0EF76C763259}" dt="2020-08-24T18:10:49.857" v="522" actId="47"/>
        <pc:sldMkLst>
          <pc:docMk/>
          <pc:sldMk cId="634102025" sldId="491"/>
        </pc:sldMkLst>
        <pc:spChg chg="del">
          <ac:chgData name="Steve Shellhammer" userId="0e71f22d-ee3e-49c0-82ff-dbc290af8082" providerId="ADAL" clId="{467BD3AC-F198-4FA9-8F8B-0EF76C763259}" dt="2020-08-24T18:02:32.856" v="210" actId="3680"/>
          <ac:spMkLst>
            <pc:docMk/>
            <pc:sldMk cId="634102025" sldId="491"/>
            <ac:spMk id="3" creationId="{4548D7F8-968D-49C8-B813-55A4DF4F9062}"/>
          </ac:spMkLst>
        </pc:spChg>
        <pc:graphicFrameChg chg="add mod ord modGraphic">
          <ac:chgData name="Steve Shellhammer" userId="0e71f22d-ee3e-49c0-82ff-dbc290af8082" providerId="ADAL" clId="{467BD3AC-F198-4FA9-8F8B-0EF76C763259}" dt="2020-08-24T18:09:13.285" v="517" actId="404"/>
          <ac:graphicFrameMkLst>
            <pc:docMk/>
            <pc:sldMk cId="634102025" sldId="491"/>
            <ac:graphicFrameMk id="7" creationId="{4F1ACEC2-331B-42CC-9998-446F904EBBA7}"/>
          </ac:graphicFrameMkLst>
        </pc:graphicFrameChg>
      </pc:sldChg>
      <pc:sldChg chg="modSp new del mod">
        <pc:chgData name="Steve Shellhammer" userId="0e71f22d-ee3e-49c0-82ff-dbc290af8082" providerId="ADAL" clId="{467BD3AC-F198-4FA9-8F8B-0EF76C763259}" dt="2020-08-24T18:09:01.289" v="516" actId="47"/>
        <pc:sldMkLst>
          <pc:docMk/>
          <pc:sldMk cId="1392521135" sldId="492"/>
        </pc:sldMkLst>
        <pc:spChg chg="mod">
          <ac:chgData name="Steve Shellhammer" userId="0e71f22d-ee3e-49c0-82ff-dbc290af8082" providerId="ADAL" clId="{467BD3AC-F198-4FA9-8F8B-0EF76C763259}" dt="2020-08-24T18:08:07.189" v="452" actId="20577"/>
          <ac:spMkLst>
            <pc:docMk/>
            <pc:sldMk cId="1392521135" sldId="492"/>
            <ac:spMk id="3" creationId="{DC0C9A4C-BF35-4DE5-8A62-942C45A4EB62}"/>
          </ac:spMkLst>
        </pc:spChg>
      </pc:sldChg>
    </pc:docChg>
  </pc:docChgLst>
  <pc:docChgLst>
    <pc:chgData name="Steve Shellhammer" userId="0e71f22d-ee3e-49c0-82ff-dbc290af8082" providerId="ADAL" clId="{56766B77-AE17-4FC4-B1C5-FA376F3FB728}"/>
    <pc:docChg chg="undo custSel addSld delSld modSld sldOrd modMainMaster">
      <pc:chgData name="Steve Shellhammer" userId="0e71f22d-ee3e-49c0-82ff-dbc290af8082" providerId="ADAL" clId="{56766B77-AE17-4FC4-B1C5-FA376F3FB728}" dt="2022-10-13T18:39:37.806" v="2769" actId="12"/>
      <pc:docMkLst>
        <pc:docMk/>
      </pc:docMkLst>
      <pc:sldChg chg="modSp mod">
        <pc:chgData name="Steve Shellhammer" userId="0e71f22d-ee3e-49c0-82ff-dbc290af8082" providerId="ADAL" clId="{56766B77-AE17-4FC4-B1C5-FA376F3FB728}" dt="2022-10-12T22:37:06.075" v="61"/>
        <pc:sldMkLst>
          <pc:docMk/>
          <pc:sldMk cId="0" sldId="256"/>
        </pc:sldMkLst>
        <pc:spChg chg="mod">
          <ac:chgData name="Steve Shellhammer" userId="0e71f22d-ee3e-49c0-82ff-dbc290af8082" providerId="ADAL" clId="{56766B77-AE17-4FC4-B1C5-FA376F3FB728}" dt="2022-10-12T22:35:52.738" v="28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56766B77-AE17-4FC4-B1C5-FA376F3FB728}" dt="2022-10-12T22:36:19.011" v="36" actId="13926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56766B77-AE17-4FC4-B1C5-FA376F3FB728}" dt="2022-10-12T22:37:06.075" v="61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modSp mod">
        <pc:chgData name="Steve Shellhammer" userId="0e71f22d-ee3e-49c0-82ff-dbc290af8082" providerId="ADAL" clId="{56766B77-AE17-4FC4-B1C5-FA376F3FB728}" dt="2022-10-13T18:22:22.991" v="2152" actId="20577"/>
        <pc:sldMkLst>
          <pc:docMk/>
          <pc:sldMk cId="491374436" sldId="529"/>
        </pc:sldMkLst>
        <pc:spChg chg="mod">
          <ac:chgData name="Steve Shellhammer" userId="0e71f22d-ee3e-49c0-82ff-dbc290af8082" providerId="ADAL" clId="{56766B77-AE17-4FC4-B1C5-FA376F3FB728}" dt="2022-10-12T22:41:10.228" v="535" actId="20577"/>
          <ac:spMkLst>
            <pc:docMk/>
            <pc:sldMk cId="491374436" sldId="529"/>
            <ac:spMk id="2" creationId="{29237DC3-B4FD-4D40-9365-C1B2D94049B7}"/>
          </ac:spMkLst>
        </pc:spChg>
        <pc:spChg chg="mod">
          <ac:chgData name="Steve Shellhammer" userId="0e71f22d-ee3e-49c0-82ff-dbc290af8082" providerId="ADAL" clId="{56766B77-AE17-4FC4-B1C5-FA376F3FB728}" dt="2022-10-13T18:22:22.991" v="2152" actId="20577"/>
          <ac:spMkLst>
            <pc:docMk/>
            <pc:sldMk cId="491374436" sldId="529"/>
            <ac:spMk id="3" creationId="{89716238-1985-463C-A34E-E1EECFBE862E}"/>
          </ac:spMkLst>
        </pc:spChg>
      </pc:sldChg>
      <pc:sldChg chg="modSp new mod">
        <pc:chgData name="Steve Shellhammer" userId="0e71f22d-ee3e-49c0-82ff-dbc290af8082" providerId="ADAL" clId="{56766B77-AE17-4FC4-B1C5-FA376F3FB728}" dt="2022-10-13T18:22:43.143" v="2164" actId="20577"/>
        <pc:sldMkLst>
          <pc:docMk/>
          <pc:sldMk cId="1327337493" sldId="530"/>
        </pc:sldMkLst>
        <pc:spChg chg="mod">
          <ac:chgData name="Steve Shellhammer" userId="0e71f22d-ee3e-49c0-82ff-dbc290af8082" providerId="ADAL" clId="{56766B77-AE17-4FC4-B1C5-FA376F3FB728}" dt="2022-10-12T22:41:17.043" v="553" actId="20577"/>
          <ac:spMkLst>
            <pc:docMk/>
            <pc:sldMk cId="1327337493" sldId="530"/>
            <ac:spMk id="2" creationId="{B23A93D7-8E6C-7918-5C4B-649874CA6936}"/>
          </ac:spMkLst>
        </pc:spChg>
        <pc:spChg chg="mod">
          <ac:chgData name="Steve Shellhammer" userId="0e71f22d-ee3e-49c0-82ff-dbc290af8082" providerId="ADAL" clId="{56766B77-AE17-4FC4-B1C5-FA376F3FB728}" dt="2022-10-13T18:22:43.143" v="2164" actId="20577"/>
          <ac:spMkLst>
            <pc:docMk/>
            <pc:sldMk cId="1327337493" sldId="530"/>
            <ac:spMk id="3" creationId="{BC259F24-21AC-7345-C274-8E98A1D180C9}"/>
          </ac:spMkLst>
        </pc:spChg>
      </pc:sldChg>
      <pc:sldChg chg="del">
        <pc:chgData name="Steve Shellhammer" userId="0e71f22d-ee3e-49c0-82ff-dbc290af8082" providerId="ADAL" clId="{56766B77-AE17-4FC4-B1C5-FA376F3FB728}" dt="2022-10-12T22:40:52.765" v="524" actId="47"/>
        <pc:sldMkLst>
          <pc:docMk/>
          <pc:sldMk cId="1522346237" sldId="530"/>
        </pc:sldMkLst>
      </pc:sldChg>
      <pc:sldChg chg="addSp delSp modSp new mod">
        <pc:chgData name="Steve Shellhammer" userId="0e71f22d-ee3e-49c0-82ff-dbc290af8082" providerId="ADAL" clId="{56766B77-AE17-4FC4-B1C5-FA376F3FB728}" dt="2022-10-13T18:31:11.031" v="2668"/>
        <pc:sldMkLst>
          <pc:docMk/>
          <pc:sldMk cId="1294843283" sldId="531"/>
        </pc:sldMkLst>
        <pc:spChg chg="mod">
          <ac:chgData name="Steve Shellhammer" userId="0e71f22d-ee3e-49c0-82ff-dbc290af8082" providerId="ADAL" clId="{56766B77-AE17-4FC4-B1C5-FA376F3FB728}" dt="2022-10-12T23:22:21.967" v="1328" actId="14100"/>
          <ac:spMkLst>
            <pc:docMk/>
            <pc:sldMk cId="1294843283" sldId="531"/>
            <ac:spMk id="2" creationId="{E28C744D-EE2C-6FF8-A448-7F38095488D7}"/>
          </ac:spMkLst>
        </pc:spChg>
        <pc:spChg chg="mod">
          <ac:chgData name="Steve Shellhammer" userId="0e71f22d-ee3e-49c0-82ff-dbc290af8082" providerId="ADAL" clId="{56766B77-AE17-4FC4-B1C5-FA376F3FB728}" dt="2022-10-13T00:23:14.529" v="2004" actId="14100"/>
          <ac:spMkLst>
            <pc:docMk/>
            <pc:sldMk cId="1294843283" sldId="531"/>
            <ac:spMk id="3" creationId="{1CE21560-557B-89FE-462B-5ED9500FCFC6}"/>
          </ac:spMkLst>
        </pc:spChg>
        <pc:spChg chg="add del mod">
          <ac:chgData name="Steve Shellhammer" userId="0e71f22d-ee3e-49c0-82ff-dbc290af8082" providerId="ADAL" clId="{56766B77-AE17-4FC4-B1C5-FA376F3FB728}" dt="2022-10-13T00:12:51.995" v="1623" actId="478"/>
          <ac:spMkLst>
            <pc:docMk/>
            <pc:sldMk cId="1294843283" sldId="531"/>
            <ac:spMk id="7" creationId="{7C0FFF91-5A90-327B-B80C-F1E08B398817}"/>
          </ac:spMkLst>
        </pc:spChg>
        <pc:graphicFrameChg chg="add mod">
          <ac:chgData name="Steve Shellhammer" userId="0e71f22d-ee3e-49c0-82ff-dbc290af8082" providerId="ADAL" clId="{56766B77-AE17-4FC4-B1C5-FA376F3FB728}" dt="2022-10-13T18:31:11.031" v="2668"/>
          <ac:graphicFrameMkLst>
            <pc:docMk/>
            <pc:sldMk cId="1294843283" sldId="531"/>
            <ac:graphicFrameMk id="8" creationId="{D681835E-4706-92A7-8460-448347B8E597}"/>
          </ac:graphicFrameMkLst>
        </pc:graphicFrameChg>
      </pc:sldChg>
      <pc:sldChg chg="del">
        <pc:chgData name="Steve Shellhammer" userId="0e71f22d-ee3e-49c0-82ff-dbc290af8082" providerId="ADAL" clId="{56766B77-AE17-4FC4-B1C5-FA376F3FB728}" dt="2022-10-12T22:40:52.765" v="524" actId="47"/>
        <pc:sldMkLst>
          <pc:docMk/>
          <pc:sldMk cId="3091154829" sldId="531"/>
        </pc:sldMkLst>
      </pc:sldChg>
      <pc:sldChg chg="modSp new mod">
        <pc:chgData name="Steve Shellhammer" userId="0e71f22d-ee3e-49c0-82ff-dbc290af8082" providerId="ADAL" clId="{56766B77-AE17-4FC4-B1C5-FA376F3FB728}" dt="2022-10-13T18:39:37.806" v="2769" actId="12"/>
        <pc:sldMkLst>
          <pc:docMk/>
          <pc:sldMk cId="3326374592" sldId="532"/>
        </pc:sldMkLst>
        <pc:spChg chg="mod">
          <ac:chgData name="Steve Shellhammer" userId="0e71f22d-ee3e-49c0-82ff-dbc290af8082" providerId="ADAL" clId="{56766B77-AE17-4FC4-B1C5-FA376F3FB728}" dt="2022-10-13T18:39:34.217" v="2765" actId="20577"/>
          <ac:spMkLst>
            <pc:docMk/>
            <pc:sldMk cId="3326374592" sldId="532"/>
            <ac:spMk id="2" creationId="{9518B010-654D-C97A-D009-AFD20CEEBF4A}"/>
          </ac:spMkLst>
        </pc:spChg>
        <pc:spChg chg="mod">
          <ac:chgData name="Steve Shellhammer" userId="0e71f22d-ee3e-49c0-82ff-dbc290af8082" providerId="ADAL" clId="{56766B77-AE17-4FC4-B1C5-FA376F3FB728}" dt="2022-10-13T18:39:37.806" v="2769" actId="12"/>
          <ac:spMkLst>
            <pc:docMk/>
            <pc:sldMk cId="3326374592" sldId="532"/>
            <ac:spMk id="3" creationId="{F731ADA9-7BCA-84DC-CDBD-16D8B4BA341C}"/>
          </ac:spMkLst>
        </pc:spChg>
      </pc:sldChg>
      <pc:sldChg chg="del">
        <pc:chgData name="Steve Shellhammer" userId="0e71f22d-ee3e-49c0-82ff-dbc290af8082" providerId="ADAL" clId="{56766B77-AE17-4FC4-B1C5-FA376F3FB728}" dt="2022-10-12T22:40:52.765" v="524" actId="47"/>
        <pc:sldMkLst>
          <pc:docMk/>
          <pc:sldMk cId="3611220658" sldId="532"/>
        </pc:sldMkLst>
      </pc:sldChg>
      <pc:sldChg chg="del">
        <pc:chgData name="Steve Shellhammer" userId="0e71f22d-ee3e-49c0-82ff-dbc290af8082" providerId="ADAL" clId="{56766B77-AE17-4FC4-B1C5-FA376F3FB728}" dt="2022-10-12T22:40:52.765" v="524" actId="47"/>
        <pc:sldMkLst>
          <pc:docMk/>
          <pc:sldMk cId="696924047" sldId="533"/>
        </pc:sldMkLst>
      </pc:sldChg>
      <pc:sldChg chg="addSp delSp modSp new del mod">
        <pc:chgData name="Steve Shellhammer" userId="0e71f22d-ee3e-49c0-82ff-dbc290af8082" providerId="ADAL" clId="{56766B77-AE17-4FC4-B1C5-FA376F3FB728}" dt="2022-10-13T18:34:40.005" v="2711" actId="47"/>
        <pc:sldMkLst>
          <pc:docMk/>
          <pc:sldMk cId="1759018141" sldId="533"/>
        </pc:sldMkLst>
        <pc:spChg chg="del">
          <ac:chgData name="Steve Shellhammer" userId="0e71f22d-ee3e-49c0-82ff-dbc290af8082" providerId="ADAL" clId="{56766B77-AE17-4FC4-B1C5-FA376F3FB728}" dt="2022-10-13T00:07:19.236" v="1376" actId="478"/>
          <ac:spMkLst>
            <pc:docMk/>
            <pc:sldMk cId="1759018141" sldId="533"/>
            <ac:spMk id="3" creationId="{D435299E-283A-15BF-712A-A4ACC1256077}"/>
          </ac:spMkLst>
        </pc:spChg>
        <pc:graphicFrameChg chg="add mod modGraphic">
          <ac:chgData name="Steve Shellhammer" userId="0e71f22d-ee3e-49c0-82ff-dbc290af8082" providerId="ADAL" clId="{56766B77-AE17-4FC4-B1C5-FA376F3FB728}" dt="2022-10-13T00:09:57.114" v="1482" actId="122"/>
          <ac:graphicFrameMkLst>
            <pc:docMk/>
            <pc:sldMk cId="1759018141" sldId="533"/>
            <ac:graphicFrameMk id="7" creationId="{FE1A9892-5889-A604-5627-34E83FE72EA5}"/>
          </ac:graphicFrameMkLst>
        </pc:graphicFrameChg>
      </pc:sldChg>
      <pc:sldChg chg="addSp delSp modSp new mod">
        <pc:chgData name="Steve Shellhammer" userId="0e71f22d-ee3e-49c0-82ff-dbc290af8082" providerId="ADAL" clId="{56766B77-AE17-4FC4-B1C5-FA376F3FB728}" dt="2022-10-13T18:39:02.266" v="2753"/>
        <pc:sldMkLst>
          <pc:docMk/>
          <pc:sldMk cId="2774879971" sldId="534"/>
        </pc:sldMkLst>
        <pc:spChg chg="mod">
          <ac:chgData name="Steve Shellhammer" userId="0e71f22d-ee3e-49c0-82ff-dbc290af8082" providerId="ADAL" clId="{56766B77-AE17-4FC4-B1C5-FA376F3FB728}" dt="2022-10-13T18:24:37.091" v="2186" actId="20577"/>
          <ac:spMkLst>
            <pc:docMk/>
            <pc:sldMk cId="2774879971" sldId="534"/>
            <ac:spMk id="2" creationId="{BFAC4A18-E919-60E1-CC7F-698D38FA8166}"/>
          </ac:spMkLst>
        </pc:spChg>
        <pc:spChg chg="mod">
          <ac:chgData name="Steve Shellhammer" userId="0e71f22d-ee3e-49c0-82ff-dbc290af8082" providerId="ADAL" clId="{56766B77-AE17-4FC4-B1C5-FA376F3FB728}" dt="2022-10-13T18:25:43.333" v="2208" actId="20577"/>
          <ac:spMkLst>
            <pc:docMk/>
            <pc:sldMk cId="2774879971" sldId="534"/>
            <ac:spMk id="3" creationId="{CA0FECB7-4DCE-41FB-EA9E-71826D84A708}"/>
          </ac:spMkLst>
        </pc:spChg>
        <pc:spChg chg="add mod">
          <ac:chgData name="Steve Shellhammer" userId="0e71f22d-ee3e-49c0-82ff-dbc290af8082" providerId="ADAL" clId="{56766B77-AE17-4FC4-B1C5-FA376F3FB728}" dt="2022-10-13T18:38:27.246" v="2748" actId="20577"/>
          <ac:spMkLst>
            <pc:docMk/>
            <pc:sldMk cId="2774879971" sldId="534"/>
            <ac:spMk id="7" creationId="{CD8C0B74-4E4F-07A5-7CF1-9CCF5F9BFBD8}"/>
          </ac:spMkLst>
        </pc:spChg>
        <pc:spChg chg="add del mod">
          <ac:chgData name="Steve Shellhammer" userId="0e71f22d-ee3e-49c0-82ff-dbc290af8082" providerId="ADAL" clId="{56766B77-AE17-4FC4-B1C5-FA376F3FB728}" dt="2022-10-13T18:38:55.332" v="2752" actId="478"/>
          <ac:spMkLst>
            <pc:docMk/>
            <pc:sldMk cId="2774879971" sldId="534"/>
            <ac:spMk id="8" creationId="{B3DD9C71-A888-94AC-5740-5AEF665052ED}"/>
          </ac:spMkLst>
        </pc:spChg>
        <pc:spChg chg="add mod">
          <ac:chgData name="Steve Shellhammer" userId="0e71f22d-ee3e-49c0-82ff-dbc290af8082" providerId="ADAL" clId="{56766B77-AE17-4FC4-B1C5-FA376F3FB728}" dt="2022-10-13T18:39:02.266" v="2753"/>
          <ac:spMkLst>
            <pc:docMk/>
            <pc:sldMk cId="2774879971" sldId="534"/>
            <ac:spMk id="10" creationId="{8F759ECF-BD14-9981-E300-2C8A37FE6188}"/>
          </ac:spMkLst>
        </pc:spChg>
        <pc:spChg chg="add del mod">
          <ac:chgData name="Steve Shellhammer" userId="0e71f22d-ee3e-49c0-82ff-dbc290af8082" providerId="ADAL" clId="{56766B77-AE17-4FC4-B1C5-FA376F3FB728}" dt="2022-10-13T18:38:34.117" v="2749" actId="478"/>
          <ac:spMkLst>
            <pc:docMk/>
            <pc:sldMk cId="2774879971" sldId="534"/>
            <ac:spMk id="11" creationId="{FF9825C7-0CDF-B101-44E2-34103C8646B5}"/>
          </ac:spMkLst>
        </pc:spChg>
        <pc:picChg chg="add mod">
          <ac:chgData name="Steve Shellhammer" userId="0e71f22d-ee3e-49c0-82ff-dbc290af8082" providerId="ADAL" clId="{56766B77-AE17-4FC4-B1C5-FA376F3FB728}" dt="2022-10-13T00:27:57.349" v="2050" actId="1076"/>
          <ac:picMkLst>
            <pc:docMk/>
            <pc:sldMk cId="2774879971" sldId="534"/>
            <ac:picMk id="9" creationId="{EED0FF9A-DBD2-F430-56DB-A58A0CF52C5D}"/>
          </ac:picMkLst>
        </pc:picChg>
      </pc:sldChg>
      <pc:sldChg chg="modSp new mod">
        <pc:chgData name="Steve Shellhammer" userId="0e71f22d-ee3e-49c0-82ff-dbc290af8082" providerId="ADAL" clId="{56766B77-AE17-4FC4-B1C5-FA376F3FB728}" dt="2022-10-13T18:28:33.504" v="2582" actId="20577"/>
        <pc:sldMkLst>
          <pc:docMk/>
          <pc:sldMk cId="2721194055" sldId="535"/>
        </pc:sldMkLst>
        <pc:spChg chg="mod">
          <ac:chgData name="Steve Shellhammer" userId="0e71f22d-ee3e-49c0-82ff-dbc290af8082" providerId="ADAL" clId="{56766B77-AE17-4FC4-B1C5-FA376F3FB728}" dt="2022-10-13T18:27:40.337" v="2462" actId="20577"/>
          <ac:spMkLst>
            <pc:docMk/>
            <pc:sldMk cId="2721194055" sldId="535"/>
            <ac:spMk id="2" creationId="{17A3BED4-1CF6-F45F-FB60-E58A110F9DC9}"/>
          </ac:spMkLst>
        </pc:spChg>
        <pc:spChg chg="mod">
          <ac:chgData name="Steve Shellhammer" userId="0e71f22d-ee3e-49c0-82ff-dbc290af8082" providerId="ADAL" clId="{56766B77-AE17-4FC4-B1C5-FA376F3FB728}" dt="2022-10-13T18:28:33.504" v="2582" actId="20577"/>
          <ac:spMkLst>
            <pc:docMk/>
            <pc:sldMk cId="2721194055" sldId="535"/>
            <ac:spMk id="3" creationId="{B23B0766-6730-8F64-D179-1F6337A772C3}"/>
          </ac:spMkLst>
        </pc:spChg>
      </pc:sldChg>
      <pc:sldChg chg="addSp modSp new mod ord">
        <pc:chgData name="Steve Shellhammer" userId="0e71f22d-ee3e-49c0-82ff-dbc290af8082" providerId="ADAL" clId="{56766B77-AE17-4FC4-B1C5-FA376F3FB728}" dt="2022-10-13T18:34:02.444" v="2710" actId="1076"/>
        <pc:sldMkLst>
          <pc:docMk/>
          <pc:sldMk cId="1369013148" sldId="536"/>
        </pc:sldMkLst>
        <pc:spChg chg="mod">
          <ac:chgData name="Steve Shellhammer" userId="0e71f22d-ee3e-49c0-82ff-dbc290af8082" providerId="ADAL" clId="{56766B77-AE17-4FC4-B1C5-FA376F3FB728}" dt="2022-10-13T18:29:23.494" v="2660" actId="14100"/>
          <ac:spMkLst>
            <pc:docMk/>
            <pc:sldMk cId="1369013148" sldId="536"/>
            <ac:spMk id="2" creationId="{52FDB23B-B6BA-A3C9-6474-484864DFE0B7}"/>
          </ac:spMkLst>
        </pc:spChg>
        <pc:spChg chg="mod">
          <ac:chgData name="Steve Shellhammer" userId="0e71f22d-ee3e-49c0-82ff-dbc290af8082" providerId="ADAL" clId="{56766B77-AE17-4FC4-B1C5-FA376F3FB728}" dt="2022-10-13T18:34:02.444" v="2710" actId="1076"/>
          <ac:spMkLst>
            <pc:docMk/>
            <pc:sldMk cId="1369013148" sldId="536"/>
            <ac:spMk id="3" creationId="{A197A2A1-2624-D1F2-7815-C7E973FDEC48}"/>
          </ac:spMkLst>
        </pc:spChg>
        <pc:graphicFrameChg chg="add mod modGraphic">
          <ac:chgData name="Steve Shellhammer" userId="0e71f22d-ee3e-49c0-82ff-dbc290af8082" providerId="ADAL" clId="{56766B77-AE17-4FC4-B1C5-FA376F3FB728}" dt="2022-10-13T18:33:06.922" v="2687"/>
          <ac:graphicFrameMkLst>
            <pc:docMk/>
            <pc:sldMk cId="1369013148" sldId="536"/>
            <ac:graphicFrameMk id="7" creationId="{90C87C28-F5A2-2906-27DE-CF5FA6E496A0}"/>
          </ac:graphicFrameMkLst>
        </pc:graphicFrameChg>
      </pc:sldChg>
      <pc:sldChg chg="addSp delSp modSp add mod">
        <pc:chgData name="Steve Shellhammer" userId="0e71f22d-ee3e-49c0-82ff-dbc290af8082" providerId="ADAL" clId="{56766B77-AE17-4FC4-B1C5-FA376F3FB728}" dt="2022-10-13T18:37:45.172" v="2744" actId="14734"/>
        <pc:sldMkLst>
          <pc:docMk/>
          <pc:sldMk cId="1345301289" sldId="537"/>
        </pc:sldMkLst>
        <pc:spChg chg="mod">
          <ac:chgData name="Steve Shellhammer" userId="0e71f22d-ee3e-49c0-82ff-dbc290af8082" providerId="ADAL" clId="{56766B77-AE17-4FC4-B1C5-FA376F3FB728}" dt="2022-10-13T18:34:53.205" v="2724" actId="20577"/>
          <ac:spMkLst>
            <pc:docMk/>
            <pc:sldMk cId="1345301289" sldId="537"/>
            <ac:spMk id="2" creationId="{52FDB23B-B6BA-A3C9-6474-484864DFE0B7}"/>
          </ac:spMkLst>
        </pc:spChg>
        <pc:graphicFrameChg chg="del">
          <ac:chgData name="Steve Shellhammer" userId="0e71f22d-ee3e-49c0-82ff-dbc290af8082" providerId="ADAL" clId="{56766B77-AE17-4FC4-B1C5-FA376F3FB728}" dt="2022-10-13T18:35:04.888" v="2725" actId="478"/>
          <ac:graphicFrameMkLst>
            <pc:docMk/>
            <pc:sldMk cId="1345301289" sldId="537"/>
            <ac:graphicFrameMk id="7" creationId="{90C87C28-F5A2-2906-27DE-CF5FA6E496A0}"/>
          </ac:graphicFrameMkLst>
        </pc:graphicFrameChg>
        <pc:graphicFrameChg chg="add mod modGraphic">
          <ac:chgData name="Steve Shellhammer" userId="0e71f22d-ee3e-49c0-82ff-dbc290af8082" providerId="ADAL" clId="{56766B77-AE17-4FC4-B1C5-FA376F3FB728}" dt="2022-10-13T18:37:45.172" v="2744" actId="14734"/>
          <ac:graphicFrameMkLst>
            <pc:docMk/>
            <pc:sldMk cId="1345301289" sldId="537"/>
            <ac:graphicFrameMk id="8" creationId="{DD80EFA3-20C1-EA99-0ED9-81E124193A37}"/>
          </ac:graphicFrameMkLst>
        </pc:graphicFrameChg>
      </pc:sldChg>
      <pc:sldMasterChg chg="modSp mod modSldLayout">
        <pc:chgData name="Steve Shellhammer" userId="0e71f22d-ee3e-49c0-82ff-dbc290af8082" providerId="ADAL" clId="{56766B77-AE17-4FC4-B1C5-FA376F3FB728}" dt="2022-10-12T22:38:28.179" v="81" actId="20577"/>
        <pc:sldMasterMkLst>
          <pc:docMk/>
          <pc:sldMasterMk cId="0" sldId="2147483648"/>
        </pc:sldMasterMkLst>
        <pc:spChg chg="mod">
          <ac:chgData name="Steve Shellhammer" userId="0e71f22d-ee3e-49c0-82ff-dbc290af8082" providerId="ADAL" clId="{56766B77-AE17-4FC4-B1C5-FA376F3FB728}" dt="2022-10-12T22:37:48.763" v="65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Steve Shellhammer" userId="0e71f22d-ee3e-49c0-82ff-dbc290af8082" providerId="ADAL" clId="{56766B77-AE17-4FC4-B1C5-FA376F3FB728}" dt="2022-10-12T22:38:28.179" v="81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56766B77-AE17-4FC4-B1C5-FA376F3FB728}" dt="2022-10-12T22:38:28.179" v="81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  <pc:spChg chg="mod">
            <ac:chgData name="Steve Shellhammer" userId="0e71f22d-ee3e-49c0-82ff-dbc290af8082" providerId="ADAL" clId="{56766B77-AE17-4FC4-B1C5-FA376F3FB728}" dt="2022-10-12T22:37:35.252" v="63" actId="20577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</pc:sldMasterChg>
    </pc:docChg>
  </pc:docChgLst>
  <pc:docChgLst>
    <pc:chgData name="Steve Shellhammer" userId="0e71f22d-ee3e-49c0-82ff-dbc290af8082" providerId="ADAL" clId="{7AAD319A-8CEB-432F-B924-872CA495F27D}"/>
    <pc:docChg chg="undo custSel addSld delSld modSld">
      <pc:chgData name="Steve Shellhammer" userId="0e71f22d-ee3e-49c0-82ff-dbc290af8082" providerId="ADAL" clId="{7AAD319A-8CEB-432F-B924-872CA495F27D}" dt="2023-05-19T23:22:23.470" v="3334"/>
      <pc:docMkLst>
        <pc:docMk/>
      </pc:docMkLst>
      <pc:sldChg chg="modSp mod">
        <pc:chgData name="Steve Shellhammer" userId="0e71f22d-ee3e-49c0-82ff-dbc290af8082" providerId="ADAL" clId="{7AAD319A-8CEB-432F-B924-872CA495F27D}" dt="2023-05-19T22:08:35.243" v="24" actId="20577"/>
        <pc:sldMkLst>
          <pc:docMk/>
          <pc:sldMk cId="0" sldId="256"/>
        </pc:sldMkLst>
        <pc:spChg chg="mod">
          <ac:chgData name="Steve Shellhammer" userId="0e71f22d-ee3e-49c0-82ff-dbc290af8082" providerId="ADAL" clId="{7AAD319A-8CEB-432F-B924-872CA495F27D}" dt="2023-05-19T22:08:35.243" v="24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7AAD319A-8CEB-432F-B924-872CA495F27D}" dt="2023-05-19T21:58:53.950" v="20" actId="13926"/>
          <ac:spMkLst>
            <pc:docMk/>
            <pc:sldMk cId="0" sldId="256"/>
            <ac:spMk id="3074" creationId="{00000000-0000-0000-0000-000000000000}"/>
          </ac:spMkLst>
        </pc:spChg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529197180" sldId="538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2856481569" sldId="539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2321826473" sldId="540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547413672" sldId="541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3322368629" sldId="542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4081781769" sldId="543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713590355" sldId="544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294370876" sldId="545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2773607339" sldId="546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906805146" sldId="547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1671508115" sldId="548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70344728" sldId="549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745406975" sldId="550"/>
        </pc:sldMkLst>
      </pc:sldChg>
      <pc:sldChg chg="modSp new mod">
        <pc:chgData name="Steve Shellhammer" userId="0e71f22d-ee3e-49c0-82ff-dbc290af8082" providerId="ADAL" clId="{7AAD319A-8CEB-432F-B924-872CA495F27D}" dt="2023-05-19T22:26:17.581" v="1055" actId="14100"/>
        <pc:sldMkLst>
          <pc:docMk/>
          <pc:sldMk cId="3395715029" sldId="551"/>
        </pc:sldMkLst>
        <pc:spChg chg="mod">
          <ac:chgData name="Steve Shellhammer" userId="0e71f22d-ee3e-49c0-82ff-dbc290af8082" providerId="ADAL" clId="{7AAD319A-8CEB-432F-B924-872CA495F27D}" dt="2023-05-19T22:17:32.643" v="686" actId="14100"/>
          <ac:spMkLst>
            <pc:docMk/>
            <pc:sldMk cId="3395715029" sldId="551"/>
            <ac:spMk id="2" creationId="{C938C4AB-C13B-2408-0FC6-6740FE26E241}"/>
          </ac:spMkLst>
        </pc:spChg>
        <pc:spChg chg="mod">
          <ac:chgData name="Steve Shellhammer" userId="0e71f22d-ee3e-49c0-82ff-dbc290af8082" providerId="ADAL" clId="{7AAD319A-8CEB-432F-B924-872CA495F27D}" dt="2023-05-19T22:26:17.581" v="1055" actId="14100"/>
          <ac:spMkLst>
            <pc:docMk/>
            <pc:sldMk cId="3395715029" sldId="551"/>
            <ac:spMk id="3" creationId="{F56E1B75-0EB1-C23E-A656-120AA61F66FB}"/>
          </ac:spMkLst>
        </pc:spChg>
      </pc:sldChg>
      <pc:sldChg chg="modSp new mod">
        <pc:chgData name="Steve Shellhammer" userId="0e71f22d-ee3e-49c0-82ff-dbc290af8082" providerId="ADAL" clId="{7AAD319A-8CEB-432F-B924-872CA495F27D}" dt="2023-05-19T22:49:12.263" v="2425" actId="20577"/>
        <pc:sldMkLst>
          <pc:docMk/>
          <pc:sldMk cId="2326612348" sldId="552"/>
        </pc:sldMkLst>
        <pc:spChg chg="mod">
          <ac:chgData name="Steve Shellhammer" userId="0e71f22d-ee3e-49c0-82ff-dbc290af8082" providerId="ADAL" clId="{7AAD319A-8CEB-432F-B924-872CA495F27D}" dt="2023-05-19T22:11:33.225" v="363" actId="20577"/>
          <ac:spMkLst>
            <pc:docMk/>
            <pc:sldMk cId="2326612348" sldId="552"/>
            <ac:spMk id="2" creationId="{81E95638-D714-417B-59E3-6F8A9E136967}"/>
          </ac:spMkLst>
        </pc:spChg>
        <pc:spChg chg="mod">
          <ac:chgData name="Steve Shellhammer" userId="0e71f22d-ee3e-49c0-82ff-dbc290af8082" providerId="ADAL" clId="{7AAD319A-8CEB-432F-B924-872CA495F27D}" dt="2023-05-19T22:49:12.263" v="2425" actId="20577"/>
          <ac:spMkLst>
            <pc:docMk/>
            <pc:sldMk cId="2326612348" sldId="552"/>
            <ac:spMk id="3" creationId="{1A164C09-C4AA-BDC9-764F-6BD4B032D61F}"/>
          </ac:spMkLst>
        </pc:spChg>
      </pc:sldChg>
      <pc:sldChg chg="addSp modSp new mod">
        <pc:chgData name="Steve Shellhammer" userId="0e71f22d-ee3e-49c0-82ff-dbc290af8082" providerId="ADAL" clId="{7AAD319A-8CEB-432F-B924-872CA495F27D}" dt="2023-05-19T22:25:32.341" v="1052" actId="5793"/>
        <pc:sldMkLst>
          <pc:docMk/>
          <pc:sldMk cId="3670325964" sldId="553"/>
        </pc:sldMkLst>
        <pc:spChg chg="mod">
          <ac:chgData name="Steve Shellhammer" userId="0e71f22d-ee3e-49c0-82ff-dbc290af8082" providerId="ADAL" clId="{7AAD319A-8CEB-432F-B924-872CA495F27D}" dt="2023-05-19T22:18:34.027" v="708" actId="20577"/>
          <ac:spMkLst>
            <pc:docMk/>
            <pc:sldMk cId="3670325964" sldId="553"/>
            <ac:spMk id="2" creationId="{ACFCFF62-62DD-BF7D-5F55-A5A4A7964E5A}"/>
          </ac:spMkLst>
        </pc:spChg>
        <pc:spChg chg="mod">
          <ac:chgData name="Steve Shellhammer" userId="0e71f22d-ee3e-49c0-82ff-dbc290af8082" providerId="ADAL" clId="{7AAD319A-8CEB-432F-B924-872CA495F27D}" dt="2023-05-19T22:24:04.338" v="949" actId="1076"/>
          <ac:spMkLst>
            <pc:docMk/>
            <pc:sldMk cId="3670325964" sldId="553"/>
            <ac:spMk id="3" creationId="{F1087FC1-8094-C8DB-5097-54869BA3F692}"/>
          </ac:spMkLst>
        </pc:spChg>
        <pc:spChg chg="add mod">
          <ac:chgData name="Steve Shellhammer" userId="0e71f22d-ee3e-49c0-82ff-dbc290af8082" providerId="ADAL" clId="{7AAD319A-8CEB-432F-B924-872CA495F27D}" dt="2023-05-19T22:24:07.436" v="950" actId="1076"/>
          <ac:spMkLst>
            <pc:docMk/>
            <pc:sldMk cId="3670325964" sldId="553"/>
            <ac:spMk id="7" creationId="{09A168EF-AEF9-3EAA-9F33-61FC6A4B8E11}"/>
          </ac:spMkLst>
        </pc:spChg>
        <pc:spChg chg="add mod">
          <ac:chgData name="Steve Shellhammer" userId="0e71f22d-ee3e-49c0-82ff-dbc290af8082" providerId="ADAL" clId="{7AAD319A-8CEB-432F-B924-872CA495F27D}" dt="2023-05-19T22:25:32.341" v="1052" actId="5793"/>
          <ac:spMkLst>
            <pc:docMk/>
            <pc:sldMk cId="3670325964" sldId="553"/>
            <ac:spMk id="8" creationId="{B02E71FE-664D-6693-A56A-1B0805664E18}"/>
          </ac:spMkLst>
        </pc:spChg>
      </pc:sldChg>
      <pc:sldChg chg="addSp delSp modSp new mod">
        <pc:chgData name="Steve Shellhammer" userId="0e71f22d-ee3e-49c0-82ff-dbc290af8082" providerId="ADAL" clId="{7AAD319A-8CEB-432F-B924-872CA495F27D}" dt="2023-05-19T22:40:29.704" v="2076" actId="20577"/>
        <pc:sldMkLst>
          <pc:docMk/>
          <pc:sldMk cId="2659424328" sldId="554"/>
        </pc:sldMkLst>
        <pc:spChg chg="mod">
          <ac:chgData name="Steve Shellhammer" userId="0e71f22d-ee3e-49c0-82ff-dbc290af8082" providerId="ADAL" clId="{7AAD319A-8CEB-432F-B924-872CA495F27D}" dt="2023-05-19T22:26:38.100" v="1091" actId="20577"/>
          <ac:spMkLst>
            <pc:docMk/>
            <pc:sldMk cId="2659424328" sldId="554"/>
            <ac:spMk id="2" creationId="{AFED9000-7909-202D-C57C-A33B9E6FDD9B}"/>
          </ac:spMkLst>
        </pc:spChg>
        <pc:spChg chg="del">
          <ac:chgData name="Steve Shellhammer" userId="0e71f22d-ee3e-49c0-82ff-dbc290af8082" providerId="ADAL" clId="{7AAD319A-8CEB-432F-B924-872CA495F27D}" dt="2023-05-19T22:27:04.788" v="1092" actId="3680"/>
          <ac:spMkLst>
            <pc:docMk/>
            <pc:sldMk cId="2659424328" sldId="554"/>
            <ac:spMk id="3" creationId="{22BD79EA-1358-B564-3133-AA0D22BA255C}"/>
          </ac:spMkLst>
        </pc:spChg>
        <pc:spChg chg="add mod">
          <ac:chgData name="Steve Shellhammer" userId="0e71f22d-ee3e-49c0-82ff-dbc290af8082" providerId="ADAL" clId="{7AAD319A-8CEB-432F-B924-872CA495F27D}" dt="2023-05-19T22:38:55.057" v="2068" actId="1076"/>
          <ac:spMkLst>
            <pc:docMk/>
            <pc:sldMk cId="2659424328" sldId="554"/>
            <ac:spMk id="8" creationId="{A2243978-782F-1161-515A-46C2205973A6}"/>
          </ac:spMkLst>
        </pc:spChg>
        <pc:graphicFrameChg chg="add mod ord modGraphic">
          <ac:chgData name="Steve Shellhammer" userId="0e71f22d-ee3e-49c0-82ff-dbc290af8082" providerId="ADAL" clId="{7AAD319A-8CEB-432F-B924-872CA495F27D}" dt="2023-05-19T22:40:29.704" v="2076" actId="20577"/>
          <ac:graphicFrameMkLst>
            <pc:docMk/>
            <pc:sldMk cId="2659424328" sldId="554"/>
            <ac:graphicFrameMk id="7" creationId="{141B1856-8AF0-1CCD-A295-A80E475266E9}"/>
          </ac:graphicFrameMkLst>
        </pc:graphicFrameChg>
      </pc:sldChg>
      <pc:sldChg chg="addSp modSp new mod">
        <pc:chgData name="Steve Shellhammer" userId="0e71f22d-ee3e-49c0-82ff-dbc290af8082" providerId="ADAL" clId="{7AAD319A-8CEB-432F-B924-872CA495F27D}" dt="2023-05-19T22:55:05.055" v="2879" actId="1076"/>
        <pc:sldMkLst>
          <pc:docMk/>
          <pc:sldMk cId="483761716" sldId="555"/>
        </pc:sldMkLst>
        <pc:spChg chg="mod">
          <ac:chgData name="Steve Shellhammer" userId="0e71f22d-ee3e-49c0-82ff-dbc290af8082" providerId="ADAL" clId="{7AAD319A-8CEB-432F-B924-872CA495F27D}" dt="2023-05-19T22:44:46.121" v="2314" actId="14100"/>
          <ac:spMkLst>
            <pc:docMk/>
            <pc:sldMk cId="483761716" sldId="555"/>
            <ac:spMk id="2" creationId="{2FBE10C4-D414-7814-55AE-FBE1E040291E}"/>
          </ac:spMkLst>
        </pc:spChg>
        <pc:spChg chg="mod">
          <ac:chgData name="Steve Shellhammer" userId="0e71f22d-ee3e-49c0-82ff-dbc290af8082" providerId="ADAL" clId="{7AAD319A-8CEB-432F-B924-872CA495F27D}" dt="2023-05-19T22:54:59.178" v="2877" actId="1076"/>
          <ac:spMkLst>
            <pc:docMk/>
            <pc:sldMk cId="483761716" sldId="555"/>
            <ac:spMk id="3" creationId="{DF90963F-81C5-90A2-BCAB-B2C7F277F866}"/>
          </ac:spMkLst>
        </pc:spChg>
        <pc:spChg chg="add mod">
          <ac:chgData name="Steve Shellhammer" userId="0e71f22d-ee3e-49c0-82ff-dbc290af8082" providerId="ADAL" clId="{7AAD319A-8CEB-432F-B924-872CA495F27D}" dt="2023-05-19T22:55:02.924" v="2878" actId="1076"/>
          <ac:spMkLst>
            <pc:docMk/>
            <pc:sldMk cId="483761716" sldId="555"/>
            <ac:spMk id="7" creationId="{83CE8F80-484B-676C-CCD5-E09E8C8B4120}"/>
          </ac:spMkLst>
        </pc:spChg>
        <pc:spChg chg="add mod">
          <ac:chgData name="Steve Shellhammer" userId="0e71f22d-ee3e-49c0-82ff-dbc290af8082" providerId="ADAL" clId="{7AAD319A-8CEB-432F-B924-872CA495F27D}" dt="2023-05-19T22:55:05.055" v="2879" actId="1076"/>
          <ac:spMkLst>
            <pc:docMk/>
            <pc:sldMk cId="483761716" sldId="555"/>
            <ac:spMk id="8" creationId="{86014DE8-EBDA-96F4-6AA0-72669F859023}"/>
          </ac:spMkLst>
        </pc:spChg>
      </pc:sldChg>
      <pc:sldChg chg="modSp new del mod">
        <pc:chgData name="Steve Shellhammer" userId="0e71f22d-ee3e-49c0-82ff-dbc290af8082" providerId="ADAL" clId="{7AAD319A-8CEB-432F-B924-872CA495F27D}" dt="2023-05-19T22:39:10.177" v="2069" actId="47"/>
        <pc:sldMkLst>
          <pc:docMk/>
          <pc:sldMk cId="1034569709" sldId="556"/>
        </pc:sldMkLst>
        <pc:spChg chg="mod">
          <ac:chgData name="Steve Shellhammer" userId="0e71f22d-ee3e-49c0-82ff-dbc290af8082" providerId="ADAL" clId="{7AAD319A-8CEB-432F-B924-872CA495F27D}" dt="2023-05-19T22:38:42.013" v="2065" actId="14100"/>
          <ac:spMkLst>
            <pc:docMk/>
            <pc:sldMk cId="1034569709" sldId="556"/>
            <ac:spMk id="3" creationId="{69DE3DD7-8247-000D-82BE-E28CD37F3DB6}"/>
          </ac:spMkLst>
        </pc:spChg>
      </pc:sldChg>
      <pc:sldChg chg="addSp modSp new mod">
        <pc:chgData name="Steve Shellhammer" userId="0e71f22d-ee3e-49c0-82ff-dbc290af8082" providerId="ADAL" clId="{7AAD319A-8CEB-432F-B924-872CA495F27D}" dt="2023-05-19T22:54:49.073" v="2876" actId="1076"/>
        <pc:sldMkLst>
          <pc:docMk/>
          <pc:sldMk cId="1773911635" sldId="556"/>
        </pc:sldMkLst>
        <pc:spChg chg="mod">
          <ac:chgData name="Steve Shellhammer" userId="0e71f22d-ee3e-49c0-82ff-dbc290af8082" providerId="ADAL" clId="{7AAD319A-8CEB-432F-B924-872CA495F27D}" dt="2023-05-19T22:52:32.732" v="2684" actId="14100"/>
          <ac:spMkLst>
            <pc:docMk/>
            <pc:sldMk cId="1773911635" sldId="556"/>
            <ac:spMk id="2" creationId="{338B258F-9113-4CD1-DDAF-A18BA99A731F}"/>
          </ac:spMkLst>
        </pc:spChg>
        <pc:spChg chg="mod">
          <ac:chgData name="Steve Shellhammer" userId="0e71f22d-ee3e-49c0-82ff-dbc290af8082" providerId="ADAL" clId="{7AAD319A-8CEB-432F-B924-872CA495F27D}" dt="2023-05-19T22:52:29.282" v="2683" actId="1076"/>
          <ac:spMkLst>
            <pc:docMk/>
            <pc:sldMk cId="1773911635" sldId="556"/>
            <ac:spMk id="3" creationId="{2DA3499B-0A83-9DE7-E366-57E158E4106C}"/>
          </ac:spMkLst>
        </pc:spChg>
        <pc:spChg chg="add mod">
          <ac:chgData name="Steve Shellhammer" userId="0e71f22d-ee3e-49c0-82ff-dbc290af8082" providerId="ADAL" clId="{7AAD319A-8CEB-432F-B924-872CA495F27D}" dt="2023-05-19T22:54:49.073" v="2876" actId="1076"/>
          <ac:spMkLst>
            <pc:docMk/>
            <pc:sldMk cId="1773911635" sldId="556"/>
            <ac:spMk id="7" creationId="{54D35BF4-3E45-23CE-872E-4523EFC63403}"/>
          </ac:spMkLst>
        </pc:spChg>
        <pc:spChg chg="add mod">
          <ac:chgData name="Steve Shellhammer" userId="0e71f22d-ee3e-49c0-82ff-dbc290af8082" providerId="ADAL" clId="{7AAD319A-8CEB-432F-B924-872CA495F27D}" dt="2023-05-19T22:54:23.870" v="2874" actId="1076"/>
          <ac:spMkLst>
            <pc:docMk/>
            <pc:sldMk cId="1773911635" sldId="556"/>
            <ac:spMk id="8" creationId="{3B654ED4-5FC3-B84B-1E8A-02290CDE25B1}"/>
          </ac:spMkLst>
        </pc:spChg>
      </pc:sldChg>
      <pc:sldChg chg="modSp new del mod">
        <pc:chgData name="Steve Shellhammer" userId="0e71f22d-ee3e-49c0-82ff-dbc290af8082" providerId="ADAL" clId="{7AAD319A-8CEB-432F-B924-872CA495F27D}" dt="2023-05-19T22:44:17.179" v="2311" actId="47"/>
        <pc:sldMkLst>
          <pc:docMk/>
          <pc:sldMk cId="3260903130" sldId="556"/>
        </pc:sldMkLst>
        <pc:spChg chg="mod">
          <ac:chgData name="Steve Shellhammer" userId="0e71f22d-ee3e-49c0-82ff-dbc290af8082" providerId="ADAL" clId="{7AAD319A-8CEB-432F-B924-872CA495F27D}" dt="2023-05-19T22:43:04.367" v="2294" actId="14100"/>
          <ac:spMkLst>
            <pc:docMk/>
            <pc:sldMk cId="3260903130" sldId="556"/>
            <ac:spMk id="3" creationId="{B19705CF-0E56-4A32-398C-73B15EBDB450}"/>
          </ac:spMkLst>
        </pc:spChg>
      </pc:sldChg>
      <pc:sldChg chg="addSp modSp new mod">
        <pc:chgData name="Steve Shellhammer" userId="0e71f22d-ee3e-49c0-82ff-dbc290af8082" providerId="ADAL" clId="{7AAD319A-8CEB-432F-B924-872CA495F27D}" dt="2023-05-19T23:22:23.470" v="3334"/>
        <pc:sldMkLst>
          <pc:docMk/>
          <pc:sldMk cId="540504664" sldId="557"/>
        </pc:sldMkLst>
        <pc:spChg chg="mod">
          <ac:chgData name="Steve Shellhammer" userId="0e71f22d-ee3e-49c0-82ff-dbc290af8082" providerId="ADAL" clId="{7AAD319A-8CEB-432F-B924-872CA495F27D}" dt="2023-05-19T22:55:43.490" v="2919" actId="20577"/>
          <ac:spMkLst>
            <pc:docMk/>
            <pc:sldMk cId="540504664" sldId="557"/>
            <ac:spMk id="2" creationId="{C5EBCD04-9C4C-0697-59E6-E70566EB88A3}"/>
          </ac:spMkLst>
        </pc:spChg>
        <pc:spChg chg="mod">
          <ac:chgData name="Steve Shellhammer" userId="0e71f22d-ee3e-49c0-82ff-dbc290af8082" providerId="ADAL" clId="{7AAD319A-8CEB-432F-B924-872CA495F27D}" dt="2023-05-19T23:22:23.470" v="3334"/>
          <ac:spMkLst>
            <pc:docMk/>
            <pc:sldMk cId="540504664" sldId="557"/>
            <ac:spMk id="3" creationId="{89CF97E5-0134-8488-1F0C-85CE16357518}"/>
          </ac:spMkLst>
        </pc:spChg>
        <pc:graphicFrameChg chg="add mod modGraphic">
          <ac:chgData name="Steve Shellhammer" userId="0e71f22d-ee3e-49c0-82ff-dbc290af8082" providerId="ADAL" clId="{7AAD319A-8CEB-432F-B924-872CA495F27D}" dt="2023-05-19T23:20:51.410" v="3143" actId="1035"/>
          <ac:graphicFrameMkLst>
            <pc:docMk/>
            <pc:sldMk cId="540504664" sldId="557"/>
            <ac:graphicFrameMk id="7" creationId="{3200C303-875C-CE42-C41C-27F02EE3C7A3}"/>
          </ac:graphicFrameMkLst>
        </pc:graphicFrameChg>
      </pc:sldChg>
    </pc:docChg>
  </pc:docChgLst>
  <pc:docChgLst>
    <pc:chgData name="Steve Shellhammer" userId="0e71f22d-ee3e-49c0-82ff-dbc290af8082" providerId="ADAL" clId="{9A8F5A9B-1CB4-4C7E-9B2A-DC94F0BD82DD}"/>
    <pc:docChg chg="undo custSel modSld">
      <pc:chgData name="Steve Shellhammer" userId="0e71f22d-ee3e-49c0-82ff-dbc290af8082" providerId="ADAL" clId="{9A8F5A9B-1CB4-4C7E-9B2A-DC94F0BD82DD}" dt="2020-08-26T16:51:41.966" v="570" actId="14100"/>
      <pc:docMkLst>
        <pc:docMk/>
      </pc:docMkLst>
      <pc:sldChg chg="modSp mod">
        <pc:chgData name="Steve Shellhammer" userId="0e71f22d-ee3e-49c0-82ff-dbc290af8082" providerId="ADAL" clId="{9A8F5A9B-1CB4-4C7E-9B2A-DC94F0BD82DD}" dt="2020-08-26T16:46:09.517" v="425" actId="14100"/>
        <pc:sldMkLst>
          <pc:docMk/>
          <pc:sldMk cId="3145523729" sldId="482"/>
        </pc:sldMkLst>
        <pc:spChg chg="mod">
          <ac:chgData name="Steve Shellhammer" userId="0e71f22d-ee3e-49c0-82ff-dbc290af8082" providerId="ADAL" clId="{9A8F5A9B-1CB4-4C7E-9B2A-DC94F0BD82DD}" dt="2020-08-26T16:45:47.609" v="420" actId="1076"/>
          <ac:spMkLst>
            <pc:docMk/>
            <pc:sldMk cId="3145523729" sldId="482"/>
            <ac:spMk id="2" creationId="{005DAA92-A641-45E9-9B1B-72663ACAA312}"/>
          </ac:spMkLst>
        </pc:spChg>
        <pc:spChg chg="mod">
          <ac:chgData name="Steve Shellhammer" userId="0e71f22d-ee3e-49c0-82ff-dbc290af8082" providerId="ADAL" clId="{9A8F5A9B-1CB4-4C7E-9B2A-DC94F0BD82DD}" dt="2020-08-26T16:46:09.517" v="425" actId="14100"/>
          <ac:spMkLst>
            <pc:docMk/>
            <pc:sldMk cId="3145523729" sldId="482"/>
            <ac:spMk id="3" creationId="{85E764BB-08F0-4F5B-87CC-541A3CA35AB1}"/>
          </ac:spMkLst>
        </pc:spChg>
      </pc:sldChg>
      <pc:sldChg chg="modSp mod">
        <pc:chgData name="Steve Shellhammer" userId="0e71f22d-ee3e-49c0-82ff-dbc290af8082" providerId="ADAL" clId="{9A8F5A9B-1CB4-4C7E-9B2A-DC94F0BD82DD}" dt="2020-08-26T16:51:41.966" v="570" actId="14100"/>
        <pc:sldMkLst>
          <pc:docMk/>
          <pc:sldMk cId="675243109" sldId="487"/>
        </pc:sldMkLst>
        <pc:spChg chg="mod">
          <ac:chgData name="Steve Shellhammer" userId="0e71f22d-ee3e-49c0-82ff-dbc290af8082" providerId="ADAL" clId="{9A8F5A9B-1CB4-4C7E-9B2A-DC94F0BD82DD}" dt="2020-08-26T00:00:23.060" v="3" actId="1076"/>
          <ac:spMkLst>
            <pc:docMk/>
            <pc:sldMk cId="675243109" sldId="487"/>
            <ac:spMk id="2" creationId="{2F86EDF1-4E29-437A-AD3C-2E8D8E7985BE}"/>
          </ac:spMkLst>
        </pc:spChg>
        <pc:spChg chg="mod">
          <ac:chgData name="Steve Shellhammer" userId="0e71f22d-ee3e-49c0-82ff-dbc290af8082" providerId="ADAL" clId="{9A8F5A9B-1CB4-4C7E-9B2A-DC94F0BD82DD}" dt="2020-08-26T16:51:41.966" v="570" actId="14100"/>
          <ac:spMkLst>
            <pc:docMk/>
            <pc:sldMk cId="675243109" sldId="487"/>
            <ac:spMk id="3" creationId="{F7F3A0E5-FAAC-4B6F-9E0C-21E97D74B750}"/>
          </ac:spMkLst>
        </pc:spChg>
        <pc:spChg chg="mod">
          <ac:chgData name="Steve Shellhammer" userId="0e71f22d-ee3e-49c0-82ff-dbc290af8082" providerId="ADAL" clId="{9A8F5A9B-1CB4-4C7E-9B2A-DC94F0BD82DD}" dt="2020-08-26T16:49:11.643" v="468" actId="1035"/>
          <ac:spMkLst>
            <pc:docMk/>
            <pc:sldMk cId="675243109" sldId="487"/>
            <ac:spMk id="7" creationId="{C3FF793B-028C-4B28-85CC-FD8D7C5052C6}"/>
          </ac:spMkLst>
        </pc:spChg>
        <pc:graphicFrameChg chg="mod modGraphic">
          <ac:chgData name="Steve Shellhammer" userId="0e71f22d-ee3e-49c0-82ff-dbc290af8082" providerId="ADAL" clId="{9A8F5A9B-1CB4-4C7E-9B2A-DC94F0BD82DD}" dt="2020-08-26T16:51:23.387" v="568" actId="1035"/>
          <ac:graphicFrameMkLst>
            <pc:docMk/>
            <pc:sldMk cId="675243109" sldId="487"/>
            <ac:graphicFrameMk id="8" creationId="{3EE1DFF0-4B1A-4854-A798-EB1E74EF18D8}"/>
          </ac:graphicFrameMkLst>
        </pc:graphicFrameChg>
      </pc:sldChg>
    </pc:docChg>
  </pc:docChgLst>
  <pc:docChgLst>
    <pc:chgData name="Steve Shellhammer" userId="0e71f22d-ee3e-49c0-82ff-dbc290af8082" providerId="ADAL" clId="{DE017D55-75E0-4D47-BA43-A04DF4EF7314}"/>
    <pc:docChg chg="undo custSel addSld delSld modSld sldOrd modMainMaster">
      <pc:chgData name="Steve Shellhammer" userId="0e71f22d-ee3e-49c0-82ff-dbc290af8082" providerId="ADAL" clId="{DE017D55-75E0-4D47-BA43-A04DF4EF7314}" dt="2024-08-01T15:53:48.783" v="7070" actId="403"/>
      <pc:docMkLst>
        <pc:docMk/>
      </pc:docMkLst>
      <pc:sldChg chg="modSp mod">
        <pc:chgData name="Steve Shellhammer" userId="0e71f22d-ee3e-49c0-82ff-dbc290af8082" providerId="ADAL" clId="{DE017D55-75E0-4D47-BA43-A04DF4EF7314}" dt="2024-08-01T15:36:29.796" v="6588" actId="20577"/>
        <pc:sldMkLst>
          <pc:docMk/>
          <pc:sldMk cId="0" sldId="256"/>
        </pc:sldMkLst>
        <pc:spChg chg="mod">
          <ac:chgData name="Steve Shellhammer" userId="0e71f22d-ee3e-49c0-82ff-dbc290af8082" providerId="ADAL" clId="{DE017D55-75E0-4D47-BA43-A04DF4EF7314}" dt="2024-07-19T16:15:02.497" v="1319" actId="255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DE017D55-75E0-4D47-BA43-A04DF4EF7314}" dt="2024-08-01T15:36:29.796" v="6588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DE017D55-75E0-4D47-BA43-A04DF4EF7314}" dt="2024-07-19T18:01:39.851" v="3971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DE017D55-75E0-4D47-BA43-A04DF4EF7314}" dt="2024-07-19T16:31:14.042" v="2780" actId="47"/>
        <pc:sldMkLst>
          <pc:docMk/>
          <pc:sldMk cId="993489634" sldId="562"/>
        </pc:sldMkLst>
      </pc:sldChg>
      <pc:sldChg chg="del">
        <pc:chgData name="Steve Shellhammer" userId="0e71f22d-ee3e-49c0-82ff-dbc290af8082" providerId="ADAL" clId="{DE017D55-75E0-4D47-BA43-A04DF4EF7314}" dt="2024-07-19T16:31:14.042" v="2780" actId="47"/>
        <pc:sldMkLst>
          <pc:docMk/>
          <pc:sldMk cId="1405330531" sldId="588"/>
        </pc:sldMkLst>
      </pc:sldChg>
      <pc:sldChg chg="del">
        <pc:chgData name="Steve Shellhammer" userId="0e71f22d-ee3e-49c0-82ff-dbc290af8082" providerId="ADAL" clId="{DE017D55-75E0-4D47-BA43-A04DF4EF7314}" dt="2024-07-19T16:31:14.042" v="2780" actId="47"/>
        <pc:sldMkLst>
          <pc:docMk/>
          <pc:sldMk cId="470537490" sldId="591"/>
        </pc:sldMkLst>
      </pc:sldChg>
      <pc:sldChg chg="del">
        <pc:chgData name="Steve Shellhammer" userId="0e71f22d-ee3e-49c0-82ff-dbc290af8082" providerId="ADAL" clId="{DE017D55-75E0-4D47-BA43-A04DF4EF7314}" dt="2024-07-19T16:31:14.042" v="2780" actId="47"/>
        <pc:sldMkLst>
          <pc:docMk/>
          <pc:sldMk cId="1083766750" sldId="592"/>
        </pc:sldMkLst>
      </pc:sldChg>
      <pc:sldChg chg="del">
        <pc:chgData name="Steve Shellhammer" userId="0e71f22d-ee3e-49c0-82ff-dbc290af8082" providerId="ADAL" clId="{DE017D55-75E0-4D47-BA43-A04DF4EF7314}" dt="2024-07-19T16:31:14.042" v="2780" actId="47"/>
        <pc:sldMkLst>
          <pc:docMk/>
          <pc:sldMk cId="2480858265" sldId="593"/>
        </pc:sldMkLst>
      </pc:sldChg>
      <pc:sldChg chg="del">
        <pc:chgData name="Steve Shellhammer" userId="0e71f22d-ee3e-49c0-82ff-dbc290af8082" providerId="ADAL" clId="{DE017D55-75E0-4D47-BA43-A04DF4EF7314}" dt="2024-07-19T16:31:14.042" v="2780" actId="47"/>
        <pc:sldMkLst>
          <pc:docMk/>
          <pc:sldMk cId="1517107591" sldId="594"/>
        </pc:sldMkLst>
      </pc:sldChg>
      <pc:sldChg chg="del">
        <pc:chgData name="Steve Shellhammer" userId="0e71f22d-ee3e-49c0-82ff-dbc290af8082" providerId="ADAL" clId="{DE017D55-75E0-4D47-BA43-A04DF4EF7314}" dt="2024-07-19T16:31:14.042" v="2780" actId="47"/>
        <pc:sldMkLst>
          <pc:docMk/>
          <pc:sldMk cId="2562261222" sldId="595"/>
        </pc:sldMkLst>
      </pc:sldChg>
      <pc:sldChg chg="del">
        <pc:chgData name="Steve Shellhammer" userId="0e71f22d-ee3e-49c0-82ff-dbc290af8082" providerId="ADAL" clId="{DE017D55-75E0-4D47-BA43-A04DF4EF7314}" dt="2024-07-19T16:31:14.042" v="2780" actId="47"/>
        <pc:sldMkLst>
          <pc:docMk/>
          <pc:sldMk cId="3428602540" sldId="597"/>
        </pc:sldMkLst>
      </pc:sldChg>
      <pc:sldChg chg="del">
        <pc:chgData name="Steve Shellhammer" userId="0e71f22d-ee3e-49c0-82ff-dbc290af8082" providerId="ADAL" clId="{DE017D55-75E0-4D47-BA43-A04DF4EF7314}" dt="2024-07-19T16:31:14.042" v="2780" actId="47"/>
        <pc:sldMkLst>
          <pc:docMk/>
          <pc:sldMk cId="4060783297" sldId="599"/>
        </pc:sldMkLst>
      </pc:sldChg>
      <pc:sldChg chg="del">
        <pc:chgData name="Steve Shellhammer" userId="0e71f22d-ee3e-49c0-82ff-dbc290af8082" providerId="ADAL" clId="{DE017D55-75E0-4D47-BA43-A04DF4EF7314}" dt="2024-07-19T16:31:14.042" v="2780" actId="47"/>
        <pc:sldMkLst>
          <pc:docMk/>
          <pc:sldMk cId="251378730" sldId="601"/>
        </pc:sldMkLst>
      </pc:sldChg>
      <pc:sldChg chg="del">
        <pc:chgData name="Steve Shellhammer" userId="0e71f22d-ee3e-49c0-82ff-dbc290af8082" providerId="ADAL" clId="{DE017D55-75E0-4D47-BA43-A04DF4EF7314}" dt="2024-07-19T16:31:14.042" v="2780" actId="47"/>
        <pc:sldMkLst>
          <pc:docMk/>
          <pc:sldMk cId="386115416" sldId="602"/>
        </pc:sldMkLst>
      </pc:sldChg>
      <pc:sldChg chg="del">
        <pc:chgData name="Steve Shellhammer" userId="0e71f22d-ee3e-49c0-82ff-dbc290af8082" providerId="ADAL" clId="{DE017D55-75E0-4D47-BA43-A04DF4EF7314}" dt="2024-07-19T16:31:14.042" v="2780" actId="47"/>
        <pc:sldMkLst>
          <pc:docMk/>
          <pc:sldMk cId="2782558786" sldId="603"/>
        </pc:sldMkLst>
      </pc:sldChg>
      <pc:sldChg chg="del">
        <pc:chgData name="Steve Shellhammer" userId="0e71f22d-ee3e-49c0-82ff-dbc290af8082" providerId="ADAL" clId="{DE017D55-75E0-4D47-BA43-A04DF4EF7314}" dt="2024-07-19T16:31:14.042" v="2780" actId="47"/>
        <pc:sldMkLst>
          <pc:docMk/>
          <pc:sldMk cId="793655961" sldId="604"/>
        </pc:sldMkLst>
      </pc:sldChg>
      <pc:sldChg chg="del">
        <pc:chgData name="Steve Shellhammer" userId="0e71f22d-ee3e-49c0-82ff-dbc290af8082" providerId="ADAL" clId="{DE017D55-75E0-4D47-BA43-A04DF4EF7314}" dt="2024-07-19T16:31:14.042" v="2780" actId="47"/>
        <pc:sldMkLst>
          <pc:docMk/>
          <pc:sldMk cId="36714341" sldId="605"/>
        </pc:sldMkLst>
      </pc:sldChg>
      <pc:sldChg chg="del">
        <pc:chgData name="Steve Shellhammer" userId="0e71f22d-ee3e-49c0-82ff-dbc290af8082" providerId="ADAL" clId="{DE017D55-75E0-4D47-BA43-A04DF4EF7314}" dt="2024-07-19T16:31:14.042" v="2780" actId="47"/>
        <pc:sldMkLst>
          <pc:docMk/>
          <pc:sldMk cId="3572002730" sldId="606"/>
        </pc:sldMkLst>
      </pc:sldChg>
      <pc:sldChg chg="modSp new mod">
        <pc:chgData name="Steve Shellhammer" userId="0e71f22d-ee3e-49c0-82ff-dbc290af8082" providerId="ADAL" clId="{DE017D55-75E0-4D47-BA43-A04DF4EF7314}" dt="2024-07-19T18:08:36.436" v="4098"/>
        <pc:sldMkLst>
          <pc:docMk/>
          <pc:sldMk cId="2356345845" sldId="607"/>
        </pc:sldMkLst>
        <pc:spChg chg="mod">
          <ac:chgData name="Steve Shellhammer" userId="0e71f22d-ee3e-49c0-82ff-dbc290af8082" providerId="ADAL" clId="{DE017D55-75E0-4D47-BA43-A04DF4EF7314}" dt="2024-07-19T17:52:37.090" v="3571" actId="14100"/>
          <ac:spMkLst>
            <pc:docMk/>
            <pc:sldMk cId="2356345845" sldId="607"/>
            <ac:spMk id="2" creationId="{DE5451D0-7CD7-FC26-0289-EAD187DDA079}"/>
          </ac:spMkLst>
        </pc:spChg>
        <pc:spChg chg="mod">
          <ac:chgData name="Steve Shellhammer" userId="0e71f22d-ee3e-49c0-82ff-dbc290af8082" providerId="ADAL" clId="{DE017D55-75E0-4D47-BA43-A04DF4EF7314}" dt="2024-07-19T18:08:36.436" v="4098"/>
          <ac:spMkLst>
            <pc:docMk/>
            <pc:sldMk cId="2356345845" sldId="607"/>
            <ac:spMk id="3" creationId="{963FAABB-D23E-BEF7-7BE4-34B24860906F}"/>
          </ac:spMkLst>
        </pc:spChg>
      </pc:sldChg>
      <pc:sldChg chg="delSp modSp new del mod">
        <pc:chgData name="Steve Shellhammer" userId="0e71f22d-ee3e-49c0-82ff-dbc290af8082" providerId="ADAL" clId="{DE017D55-75E0-4D47-BA43-A04DF4EF7314}" dt="2024-07-19T16:31:14.042" v="2780" actId="47"/>
        <pc:sldMkLst>
          <pc:docMk/>
          <pc:sldMk cId="2427854928" sldId="608"/>
        </pc:sldMkLst>
        <pc:spChg chg="mod">
          <ac:chgData name="Steve Shellhammer" userId="0e71f22d-ee3e-49c0-82ff-dbc290af8082" providerId="ADAL" clId="{DE017D55-75E0-4D47-BA43-A04DF4EF7314}" dt="2024-07-19T16:01:18.978" v="103" actId="20577"/>
          <ac:spMkLst>
            <pc:docMk/>
            <pc:sldMk cId="2427854928" sldId="608"/>
            <ac:spMk id="2" creationId="{3F845306-7369-D2D6-B395-51619192B4D9}"/>
          </ac:spMkLst>
        </pc:spChg>
        <pc:spChg chg="del">
          <ac:chgData name="Steve Shellhammer" userId="0e71f22d-ee3e-49c0-82ff-dbc290af8082" providerId="ADAL" clId="{DE017D55-75E0-4D47-BA43-A04DF4EF7314}" dt="2024-07-19T16:01:23.193" v="104" actId="478"/>
          <ac:spMkLst>
            <pc:docMk/>
            <pc:sldMk cId="2427854928" sldId="608"/>
            <ac:spMk id="3" creationId="{B5FE9B26-D3D6-8C6E-DC4C-201F71426631}"/>
          </ac:spMkLst>
        </pc:spChg>
      </pc:sldChg>
      <pc:sldChg chg="modSp new mod">
        <pc:chgData name="Steve Shellhammer" userId="0e71f22d-ee3e-49c0-82ff-dbc290af8082" providerId="ADAL" clId="{DE017D55-75E0-4D47-BA43-A04DF4EF7314}" dt="2024-08-01T15:37:32.584" v="6653" actId="20577"/>
        <pc:sldMkLst>
          <pc:docMk/>
          <pc:sldMk cId="2780584040" sldId="609"/>
        </pc:sldMkLst>
        <pc:spChg chg="mod">
          <ac:chgData name="Steve Shellhammer" userId="0e71f22d-ee3e-49c0-82ff-dbc290af8082" providerId="ADAL" clId="{DE017D55-75E0-4D47-BA43-A04DF4EF7314}" dt="2024-07-19T16:15:19.223" v="1320" actId="20577"/>
          <ac:spMkLst>
            <pc:docMk/>
            <pc:sldMk cId="2780584040" sldId="609"/>
            <ac:spMk id="2" creationId="{91DE43E5-5513-26D5-116A-4829CBC62EE8}"/>
          </ac:spMkLst>
        </pc:spChg>
        <pc:spChg chg="mod">
          <ac:chgData name="Steve Shellhammer" userId="0e71f22d-ee3e-49c0-82ff-dbc290af8082" providerId="ADAL" clId="{DE017D55-75E0-4D47-BA43-A04DF4EF7314}" dt="2024-08-01T15:37:32.584" v="6653" actId="20577"/>
          <ac:spMkLst>
            <pc:docMk/>
            <pc:sldMk cId="2780584040" sldId="609"/>
            <ac:spMk id="3" creationId="{FEEF1F98-1481-33BC-F857-1DFD4ED3EAF4}"/>
          </ac:spMkLst>
        </pc:spChg>
      </pc:sldChg>
      <pc:sldChg chg="modSp new del mod">
        <pc:chgData name="Steve Shellhammer" userId="0e71f22d-ee3e-49c0-82ff-dbc290af8082" providerId="ADAL" clId="{DE017D55-75E0-4D47-BA43-A04DF4EF7314}" dt="2024-07-30T15:56:08.801" v="6427" actId="47"/>
        <pc:sldMkLst>
          <pc:docMk/>
          <pc:sldMk cId="3684037519" sldId="610"/>
        </pc:sldMkLst>
        <pc:spChg chg="mod">
          <ac:chgData name="Steve Shellhammer" userId="0e71f22d-ee3e-49c0-82ff-dbc290af8082" providerId="ADAL" clId="{DE017D55-75E0-4D47-BA43-A04DF4EF7314}" dt="2024-07-19T16:09:50.369" v="967" actId="20577"/>
          <ac:spMkLst>
            <pc:docMk/>
            <pc:sldMk cId="3684037519" sldId="610"/>
            <ac:spMk id="2" creationId="{F1D3CCAF-A9E4-9AC1-6C18-250F8C4659B8}"/>
          </ac:spMkLst>
        </pc:spChg>
        <pc:spChg chg="mod">
          <ac:chgData name="Steve Shellhammer" userId="0e71f22d-ee3e-49c0-82ff-dbc290af8082" providerId="ADAL" clId="{DE017D55-75E0-4D47-BA43-A04DF4EF7314}" dt="2024-07-19T16:30:57.225" v="2779" actId="20577"/>
          <ac:spMkLst>
            <pc:docMk/>
            <pc:sldMk cId="3684037519" sldId="610"/>
            <ac:spMk id="3" creationId="{B9FC133F-B140-4646-3308-A78FC99ED692}"/>
          </ac:spMkLst>
        </pc:spChg>
      </pc:sldChg>
      <pc:sldChg chg="modSp new mod">
        <pc:chgData name="Steve Shellhammer" userId="0e71f22d-ee3e-49c0-82ff-dbc290af8082" providerId="ADAL" clId="{DE017D55-75E0-4D47-BA43-A04DF4EF7314}" dt="2024-08-01T15:41:08.375" v="6855" actId="20577"/>
        <pc:sldMkLst>
          <pc:docMk/>
          <pc:sldMk cId="1892721412" sldId="611"/>
        </pc:sldMkLst>
        <pc:spChg chg="mod">
          <ac:chgData name="Steve Shellhammer" userId="0e71f22d-ee3e-49c0-82ff-dbc290af8082" providerId="ADAL" clId="{DE017D55-75E0-4D47-BA43-A04DF4EF7314}" dt="2024-08-01T15:39:54.751" v="6812" actId="14100"/>
          <ac:spMkLst>
            <pc:docMk/>
            <pc:sldMk cId="1892721412" sldId="611"/>
            <ac:spMk id="2" creationId="{C7EBE011-A113-407F-4B21-1BD19BAFE04E}"/>
          </ac:spMkLst>
        </pc:spChg>
        <pc:spChg chg="mod">
          <ac:chgData name="Steve Shellhammer" userId="0e71f22d-ee3e-49c0-82ff-dbc290af8082" providerId="ADAL" clId="{DE017D55-75E0-4D47-BA43-A04DF4EF7314}" dt="2024-08-01T15:41:08.375" v="6855" actId="20577"/>
          <ac:spMkLst>
            <pc:docMk/>
            <pc:sldMk cId="1892721412" sldId="611"/>
            <ac:spMk id="3" creationId="{C9B37361-593E-8B01-53F0-9780B51E1FE6}"/>
          </ac:spMkLst>
        </pc:spChg>
      </pc:sldChg>
      <pc:sldChg chg="modSp new del mod">
        <pc:chgData name="Steve Shellhammer" userId="0e71f22d-ee3e-49c0-82ff-dbc290af8082" providerId="ADAL" clId="{DE017D55-75E0-4D47-BA43-A04DF4EF7314}" dt="2024-07-30T15:56:08.801" v="6427" actId="47"/>
        <pc:sldMkLst>
          <pc:docMk/>
          <pc:sldMk cId="450483307" sldId="612"/>
        </pc:sldMkLst>
        <pc:spChg chg="mod">
          <ac:chgData name="Steve Shellhammer" userId="0e71f22d-ee3e-49c0-82ff-dbc290af8082" providerId="ADAL" clId="{DE017D55-75E0-4D47-BA43-A04DF4EF7314}" dt="2024-07-19T16:33:54.417" v="2816" actId="404"/>
          <ac:spMkLst>
            <pc:docMk/>
            <pc:sldMk cId="450483307" sldId="612"/>
            <ac:spMk id="2" creationId="{EC91E680-56E0-393A-1287-613D90651DF8}"/>
          </ac:spMkLst>
        </pc:spChg>
        <pc:spChg chg="mod">
          <ac:chgData name="Steve Shellhammer" userId="0e71f22d-ee3e-49c0-82ff-dbc290af8082" providerId="ADAL" clId="{DE017D55-75E0-4D47-BA43-A04DF4EF7314}" dt="2024-07-19T18:03:32.462" v="4056" actId="20577"/>
          <ac:spMkLst>
            <pc:docMk/>
            <pc:sldMk cId="450483307" sldId="612"/>
            <ac:spMk id="3" creationId="{DAA82AE5-86EE-71B8-25B8-6D27677EC7A7}"/>
          </ac:spMkLst>
        </pc:spChg>
      </pc:sldChg>
      <pc:sldChg chg="modSp add del mod">
        <pc:chgData name="Steve Shellhammer" userId="0e71f22d-ee3e-49c0-82ff-dbc290af8082" providerId="ADAL" clId="{DE017D55-75E0-4D47-BA43-A04DF4EF7314}" dt="2024-07-19T16:49:36.919" v="3520" actId="47"/>
        <pc:sldMkLst>
          <pc:docMk/>
          <pc:sldMk cId="1642532136" sldId="613"/>
        </pc:sldMkLst>
        <pc:spChg chg="mod">
          <ac:chgData name="Steve Shellhammer" userId="0e71f22d-ee3e-49c0-82ff-dbc290af8082" providerId="ADAL" clId="{DE017D55-75E0-4D47-BA43-A04DF4EF7314}" dt="2024-07-19T16:47:51.156" v="3470" actId="20577"/>
          <ac:spMkLst>
            <pc:docMk/>
            <pc:sldMk cId="1642532136" sldId="613"/>
            <ac:spMk id="2" creationId="{05922CB9-AC1E-D437-BACC-50D63A94E246}"/>
          </ac:spMkLst>
        </pc:spChg>
        <pc:spChg chg="mod">
          <ac:chgData name="Steve Shellhammer" userId="0e71f22d-ee3e-49c0-82ff-dbc290af8082" providerId="ADAL" clId="{DE017D55-75E0-4D47-BA43-A04DF4EF7314}" dt="2024-07-19T16:49:04.622" v="3519" actId="20577"/>
          <ac:spMkLst>
            <pc:docMk/>
            <pc:sldMk cId="1642532136" sldId="613"/>
            <ac:spMk id="3" creationId="{D524608D-B934-B499-5D88-0480D64A1384}"/>
          </ac:spMkLst>
        </pc:spChg>
      </pc:sldChg>
      <pc:sldChg chg="modSp new del mod">
        <pc:chgData name="Steve Shellhammer" userId="0e71f22d-ee3e-49c0-82ff-dbc290af8082" providerId="ADAL" clId="{DE017D55-75E0-4D47-BA43-A04DF4EF7314}" dt="2024-07-19T16:47:40.650" v="3467" actId="2696"/>
        <pc:sldMkLst>
          <pc:docMk/>
          <pc:sldMk cId="3645781760" sldId="613"/>
        </pc:sldMkLst>
        <pc:spChg chg="mod">
          <ac:chgData name="Steve Shellhammer" userId="0e71f22d-ee3e-49c0-82ff-dbc290af8082" providerId="ADAL" clId="{DE017D55-75E0-4D47-BA43-A04DF4EF7314}" dt="2024-07-19T16:47:17.739" v="3464" actId="20577"/>
          <ac:spMkLst>
            <pc:docMk/>
            <pc:sldMk cId="3645781760" sldId="613"/>
            <ac:spMk id="2" creationId="{05922CB9-AC1E-D437-BACC-50D63A94E246}"/>
          </ac:spMkLst>
        </pc:spChg>
        <pc:spChg chg="mod">
          <ac:chgData name="Steve Shellhammer" userId="0e71f22d-ee3e-49c0-82ff-dbc290af8082" providerId="ADAL" clId="{DE017D55-75E0-4D47-BA43-A04DF4EF7314}" dt="2024-07-19T16:40:35.406" v="3042" actId="20577"/>
          <ac:spMkLst>
            <pc:docMk/>
            <pc:sldMk cId="3645781760" sldId="613"/>
            <ac:spMk id="3" creationId="{D524608D-B934-B499-5D88-0480D64A1384}"/>
          </ac:spMkLst>
        </pc:spChg>
      </pc:sldChg>
      <pc:sldChg chg="modSp add del mod ord">
        <pc:chgData name="Steve Shellhammer" userId="0e71f22d-ee3e-49c0-82ff-dbc290af8082" providerId="ADAL" clId="{DE017D55-75E0-4D47-BA43-A04DF4EF7314}" dt="2024-07-30T15:56:08.801" v="6427" actId="47"/>
        <pc:sldMkLst>
          <pc:docMk/>
          <pc:sldMk cId="118055456" sldId="614"/>
        </pc:sldMkLst>
        <pc:spChg chg="mod">
          <ac:chgData name="Steve Shellhammer" userId="0e71f22d-ee3e-49c0-82ff-dbc290af8082" providerId="ADAL" clId="{DE017D55-75E0-4D47-BA43-A04DF4EF7314}" dt="2024-07-19T16:49:53.396" v="3523" actId="20577"/>
          <ac:spMkLst>
            <pc:docMk/>
            <pc:sldMk cId="118055456" sldId="614"/>
            <ac:spMk id="2" creationId="{05922CB9-AC1E-D437-BACC-50D63A94E246}"/>
          </ac:spMkLst>
        </pc:spChg>
        <pc:spChg chg="mod">
          <ac:chgData name="Steve Shellhammer" userId="0e71f22d-ee3e-49c0-82ff-dbc290af8082" providerId="ADAL" clId="{DE017D55-75E0-4D47-BA43-A04DF4EF7314}" dt="2024-07-19T18:07:34.469" v="4082" actId="20577"/>
          <ac:spMkLst>
            <pc:docMk/>
            <pc:sldMk cId="118055456" sldId="614"/>
            <ac:spMk id="3" creationId="{D524608D-B934-B499-5D88-0480D64A1384}"/>
          </ac:spMkLst>
        </pc:spChg>
      </pc:sldChg>
      <pc:sldChg chg="modSp new del mod ord">
        <pc:chgData name="Steve Shellhammer" userId="0e71f22d-ee3e-49c0-82ff-dbc290af8082" providerId="ADAL" clId="{DE017D55-75E0-4D47-BA43-A04DF4EF7314}" dt="2024-07-30T15:56:08.801" v="6427" actId="47"/>
        <pc:sldMkLst>
          <pc:docMk/>
          <pc:sldMk cId="3170836159" sldId="615"/>
        </pc:sldMkLst>
        <pc:spChg chg="mod">
          <ac:chgData name="Steve Shellhammer" userId="0e71f22d-ee3e-49c0-82ff-dbc290af8082" providerId="ADAL" clId="{DE017D55-75E0-4D47-BA43-A04DF4EF7314}" dt="2024-07-19T17:53:44.296" v="3614" actId="20577"/>
          <ac:spMkLst>
            <pc:docMk/>
            <pc:sldMk cId="3170836159" sldId="615"/>
            <ac:spMk id="2" creationId="{A1CD0C98-C378-A05C-6D31-C0195499DBE6}"/>
          </ac:spMkLst>
        </pc:spChg>
        <pc:spChg chg="mod">
          <ac:chgData name="Steve Shellhammer" userId="0e71f22d-ee3e-49c0-82ff-dbc290af8082" providerId="ADAL" clId="{DE017D55-75E0-4D47-BA43-A04DF4EF7314}" dt="2024-07-19T18:11:07.286" v="4150" actId="6549"/>
          <ac:spMkLst>
            <pc:docMk/>
            <pc:sldMk cId="3170836159" sldId="615"/>
            <ac:spMk id="3" creationId="{6BC5A297-96BC-DDD6-96D9-E33658315652}"/>
          </ac:spMkLst>
        </pc:spChg>
      </pc:sldChg>
      <pc:sldChg chg="modSp add del mod">
        <pc:chgData name="Steve Shellhammer" userId="0e71f22d-ee3e-49c0-82ff-dbc290af8082" providerId="ADAL" clId="{DE017D55-75E0-4D47-BA43-A04DF4EF7314}" dt="2024-07-30T15:56:08.801" v="6427" actId="47"/>
        <pc:sldMkLst>
          <pc:docMk/>
          <pc:sldMk cId="3571844402" sldId="616"/>
        </pc:sldMkLst>
        <pc:spChg chg="mod">
          <ac:chgData name="Steve Shellhammer" userId="0e71f22d-ee3e-49c0-82ff-dbc290af8082" providerId="ADAL" clId="{DE017D55-75E0-4D47-BA43-A04DF4EF7314}" dt="2024-07-19T18:06:57.272" v="4078" actId="20577"/>
          <ac:spMkLst>
            <pc:docMk/>
            <pc:sldMk cId="3571844402" sldId="616"/>
            <ac:spMk id="3" creationId="{D524608D-B934-B499-5D88-0480D64A1384}"/>
          </ac:spMkLst>
        </pc:spChg>
      </pc:sldChg>
      <pc:sldChg chg="modSp add del mod">
        <pc:chgData name="Steve Shellhammer" userId="0e71f22d-ee3e-49c0-82ff-dbc290af8082" providerId="ADAL" clId="{DE017D55-75E0-4D47-BA43-A04DF4EF7314}" dt="2024-07-30T15:56:08.801" v="6427" actId="47"/>
        <pc:sldMkLst>
          <pc:docMk/>
          <pc:sldMk cId="530463547" sldId="617"/>
        </pc:sldMkLst>
        <pc:spChg chg="mod">
          <ac:chgData name="Steve Shellhammer" userId="0e71f22d-ee3e-49c0-82ff-dbc290af8082" providerId="ADAL" clId="{DE017D55-75E0-4D47-BA43-A04DF4EF7314}" dt="2024-07-19T18:03:01.022" v="4048" actId="20577"/>
          <ac:spMkLst>
            <pc:docMk/>
            <pc:sldMk cId="530463547" sldId="617"/>
            <ac:spMk id="2" creationId="{05922CB9-AC1E-D437-BACC-50D63A94E246}"/>
          </ac:spMkLst>
        </pc:spChg>
        <pc:spChg chg="mod">
          <ac:chgData name="Steve Shellhammer" userId="0e71f22d-ee3e-49c0-82ff-dbc290af8082" providerId="ADAL" clId="{DE017D55-75E0-4D47-BA43-A04DF4EF7314}" dt="2024-07-19T18:06:27.075" v="4075" actId="6549"/>
          <ac:spMkLst>
            <pc:docMk/>
            <pc:sldMk cId="530463547" sldId="617"/>
            <ac:spMk id="3" creationId="{D524608D-B934-B499-5D88-0480D64A1384}"/>
          </ac:spMkLst>
        </pc:spChg>
      </pc:sldChg>
      <pc:sldChg chg="modSp new del mod">
        <pc:chgData name="Steve Shellhammer" userId="0e71f22d-ee3e-49c0-82ff-dbc290af8082" providerId="ADAL" clId="{DE017D55-75E0-4D47-BA43-A04DF4EF7314}" dt="2024-07-30T15:56:08.801" v="6427" actId="47"/>
        <pc:sldMkLst>
          <pc:docMk/>
          <pc:sldMk cId="1760652811" sldId="618"/>
        </pc:sldMkLst>
        <pc:spChg chg="mod">
          <ac:chgData name="Steve Shellhammer" userId="0e71f22d-ee3e-49c0-82ff-dbc290af8082" providerId="ADAL" clId="{DE017D55-75E0-4D47-BA43-A04DF4EF7314}" dt="2024-07-19T20:28:54.047" v="4334" actId="20577"/>
          <ac:spMkLst>
            <pc:docMk/>
            <pc:sldMk cId="1760652811" sldId="618"/>
            <ac:spMk id="2" creationId="{8D7821E2-1833-7D3F-51C0-A61D053290C6}"/>
          </ac:spMkLst>
        </pc:spChg>
        <pc:spChg chg="mod">
          <ac:chgData name="Steve Shellhammer" userId="0e71f22d-ee3e-49c0-82ff-dbc290af8082" providerId="ADAL" clId="{DE017D55-75E0-4D47-BA43-A04DF4EF7314}" dt="2024-07-19T20:28:44.881" v="4333" actId="20577"/>
          <ac:spMkLst>
            <pc:docMk/>
            <pc:sldMk cId="1760652811" sldId="618"/>
            <ac:spMk id="3" creationId="{725F76E8-CFB4-6A39-2980-4F6457EE6EF4}"/>
          </ac:spMkLst>
        </pc:spChg>
      </pc:sldChg>
      <pc:sldChg chg="modSp add del mod">
        <pc:chgData name="Steve Shellhammer" userId="0e71f22d-ee3e-49c0-82ff-dbc290af8082" providerId="ADAL" clId="{DE017D55-75E0-4D47-BA43-A04DF4EF7314}" dt="2024-07-30T15:56:08.801" v="6427" actId="47"/>
        <pc:sldMkLst>
          <pc:docMk/>
          <pc:sldMk cId="2296736480" sldId="619"/>
        </pc:sldMkLst>
        <pc:spChg chg="mod">
          <ac:chgData name="Steve Shellhammer" userId="0e71f22d-ee3e-49c0-82ff-dbc290af8082" providerId="ADAL" clId="{DE017D55-75E0-4D47-BA43-A04DF4EF7314}" dt="2024-07-19T20:29:05.720" v="4336" actId="20577"/>
          <ac:spMkLst>
            <pc:docMk/>
            <pc:sldMk cId="2296736480" sldId="619"/>
            <ac:spMk id="2" creationId="{8D7821E2-1833-7D3F-51C0-A61D053290C6}"/>
          </ac:spMkLst>
        </pc:spChg>
        <pc:spChg chg="mod">
          <ac:chgData name="Steve Shellhammer" userId="0e71f22d-ee3e-49c0-82ff-dbc290af8082" providerId="ADAL" clId="{DE017D55-75E0-4D47-BA43-A04DF4EF7314}" dt="2024-07-19T20:29:22.817" v="4343" actId="20577"/>
          <ac:spMkLst>
            <pc:docMk/>
            <pc:sldMk cId="2296736480" sldId="619"/>
            <ac:spMk id="3" creationId="{725F76E8-CFB4-6A39-2980-4F6457EE6EF4}"/>
          </ac:spMkLst>
        </pc:spChg>
      </pc:sldChg>
      <pc:sldChg chg="addSp modSp new mod">
        <pc:chgData name="Steve Shellhammer" userId="0e71f22d-ee3e-49c0-82ff-dbc290af8082" providerId="ADAL" clId="{DE017D55-75E0-4D47-BA43-A04DF4EF7314}" dt="2024-08-01T15:37:52.485" v="6655" actId="6549"/>
        <pc:sldMkLst>
          <pc:docMk/>
          <pc:sldMk cId="2559301762" sldId="620"/>
        </pc:sldMkLst>
        <pc:spChg chg="mod">
          <ac:chgData name="Steve Shellhammer" userId="0e71f22d-ee3e-49c0-82ff-dbc290af8082" providerId="ADAL" clId="{DE017D55-75E0-4D47-BA43-A04DF4EF7314}" dt="2024-07-30T15:21:12.732" v="4897" actId="14100"/>
          <ac:spMkLst>
            <pc:docMk/>
            <pc:sldMk cId="2559301762" sldId="620"/>
            <ac:spMk id="2" creationId="{B9D69B68-F01C-FEBC-C906-EEEC703FA16F}"/>
          </ac:spMkLst>
        </pc:spChg>
        <pc:spChg chg="mod">
          <ac:chgData name="Steve Shellhammer" userId="0e71f22d-ee3e-49c0-82ff-dbc290af8082" providerId="ADAL" clId="{DE017D55-75E0-4D47-BA43-A04DF4EF7314}" dt="2024-08-01T15:37:44.511" v="6654" actId="1076"/>
          <ac:spMkLst>
            <pc:docMk/>
            <pc:sldMk cId="2559301762" sldId="620"/>
            <ac:spMk id="3" creationId="{7C3D8267-35D6-46D9-ACC7-ACF6E09BC51B}"/>
          </ac:spMkLst>
        </pc:spChg>
        <pc:spChg chg="add mod">
          <ac:chgData name="Steve Shellhammer" userId="0e71f22d-ee3e-49c0-82ff-dbc290af8082" providerId="ADAL" clId="{DE017D55-75E0-4D47-BA43-A04DF4EF7314}" dt="2024-07-30T15:35:53.152" v="5134" actId="14100"/>
          <ac:spMkLst>
            <pc:docMk/>
            <pc:sldMk cId="2559301762" sldId="620"/>
            <ac:spMk id="8" creationId="{91CF6A3E-0F7A-5B7D-31ED-588CE9B093F7}"/>
          </ac:spMkLst>
        </pc:spChg>
        <pc:graphicFrameChg chg="add mod modGraphic">
          <ac:chgData name="Steve Shellhammer" userId="0e71f22d-ee3e-49c0-82ff-dbc290af8082" providerId="ADAL" clId="{DE017D55-75E0-4D47-BA43-A04DF4EF7314}" dt="2024-08-01T15:37:52.485" v="6655" actId="6549"/>
          <ac:graphicFrameMkLst>
            <pc:docMk/>
            <pc:sldMk cId="2559301762" sldId="620"/>
            <ac:graphicFrameMk id="7" creationId="{1E706E54-2DA2-80E1-D1AC-10248A8101A5}"/>
          </ac:graphicFrameMkLst>
        </pc:graphicFrameChg>
      </pc:sldChg>
      <pc:sldChg chg="modSp add mod">
        <pc:chgData name="Steve Shellhammer" userId="0e71f22d-ee3e-49c0-82ff-dbc290af8082" providerId="ADAL" clId="{DE017D55-75E0-4D47-BA43-A04DF4EF7314}" dt="2024-07-30T15:32:03.736" v="4984" actId="313"/>
        <pc:sldMkLst>
          <pc:docMk/>
          <pc:sldMk cId="3229970546" sldId="621"/>
        </pc:sldMkLst>
        <pc:spChg chg="mod">
          <ac:chgData name="Steve Shellhammer" userId="0e71f22d-ee3e-49c0-82ff-dbc290af8082" providerId="ADAL" clId="{DE017D55-75E0-4D47-BA43-A04DF4EF7314}" dt="2024-07-30T15:32:03.736" v="4984" actId="313"/>
          <ac:spMkLst>
            <pc:docMk/>
            <pc:sldMk cId="3229970546" sldId="621"/>
            <ac:spMk id="3" creationId="{B9FC133F-B140-4646-3308-A78FC99ED692}"/>
          </ac:spMkLst>
        </pc:spChg>
      </pc:sldChg>
      <pc:sldChg chg="modSp new del mod">
        <pc:chgData name="Steve Shellhammer" userId="0e71f22d-ee3e-49c0-82ff-dbc290af8082" providerId="ADAL" clId="{DE017D55-75E0-4D47-BA43-A04DF4EF7314}" dt="2024-07-30T15:56:08.801" v="6427" actId="47"/>
        <pc:sldMkLst>
          <pc:docMk/>
          <pc:sldMk cId="2966410761" sldId="622"/>
        </pc:sldMkLst>
        <pc:spChg chg="mod">
          <ac:chgData name="Steve Shellhammer" userId="0e71f22d-ee3e-49c0-82ff-dbc290af8082" providerId="ADAL" clId="{DE017D55-75E0-4D47-BA43-A04DF4EF7314}" dt="2024-07-30T15:21:49.313" v="4906" actId="20577"/>
          <ac:spMkLst>
            <pc:docMk/>
            <pc:sldMk cId="2966410761" sldId="622"/>
            <ac:spMk id="2" creationId="{2ADE6A22-3401-5D52-9DA3-F7D74C9EE651}"/>
          </ac:spMkLst>
        </pc:spChg>
      </pc:sldChg>
      <pc:sldChg chg="modSp add mod">
        <pc:chgData name="Steve Shellhammer" userId="0e71f22d-ee3e-49c0-82ff-dbc290af8082" providerId="ADAL" clId="{DE017D55-75E0-4D47-BA43-A04DF4EF7314}" dt="2024-08-01T15:43:26.072" v="6931" actId="20577"/>
        <pc:sldMkLst>
          <pc:docMk/>
          <pc:sldMk cId="152199429" sldId="623"/>
        </pc:sldMkLst>
        <pc:spChg chg="mod">
          <ac:chgData name="Steve Shellhammer" userId="0e71f22d-ee3e-49c0-82ff-dbc290af8082" providerId="ADAL" clId="{DE017D55-75E0-4D47-BA43-A04DF4EF7314}" dt="2024-08-01T15:43:26.072" v="6931" actId="20577"/>
          <ac:spMkLst>
            <pc:docMk/>
            <pc:sldMk cId="152199429" sldId="623"/>
            <ac:spMk id="3" creationId="{DAA82AE5-86EE-71B8-25B8-6D27677EC7A7}"/>
          </ac:spMkLst>
        </pc:spChg>
      </pc:sldChg>
      <pc:sldChg chg="modSp add mod">
        <pc:chgData name="Steve Shellhammer" userId="0e71f22d-ee3e-49c0-82ff-dbc290af8082" providerId="ADAL" clId="{DE017D55-75E0-4D47-BA43-A04DF4EF7314}" dt="2024-08-01T15:44:44.806" v="6947" actId="20577"/>
        <pc:sldMkLst>
          <pc:docMk/>
          <pc:sldMk cId="3562238620" sldId="624"/>
        </pc:sldMkLst>
        <pc:spChg chg="mod">
          <ac:chgData name="Steve Shellhammer" userId="0e71f22d-ee3e-49c0-82ff-dbc290af8082" providerId="ADAL" clId="{DE017D55-75E0-4D47-BA43-A04DF4EF7314}" dt="2024-07-30T15:41:02.329" v="5200" actId="20577"/>
          <ac:spMkLst>
            <pc:docMk/>
            <pc:sldMk cId="3562238620" sldId="624"/>
            <ac:spMk id="2" creationId="{EC91E680-56E0-393A-1287-613D90651DF8}"/>
          </ac:spMkLst>
        </pc:spChg>
        <pc:spChg chg="mod">
          <ac:chgData name="Steve Shellhammer" userId="0e71f22d-ee3e-49c0-82ff-dbc290af8082" providerId="ADAL" clId="{DE017D55-75E0-4D47-BA43-A04DF4EF7314}" dt="2024-08-01T15:44:44.806" v="6947" actId="20577"/>
          <ac:spMkLst>
            <pc:docMk/>
            <pc:sldMk cId="3562238620" sldId="624"/>
            <ac:spMk id="3" creationId="{DAA82AE5-86EE-71B8-25B8-6D27677EC7A7}"/>
          </ac:spMkLst>
        </pc:spChg>
      </pc:sldChg>
      <pc:sldChg chg="modSp add del mod">
        <pc:chgData name="Steve Shellhammer" userId="0e71f22d-ee3e-49c0-82ff-dbc290af8082" providerId="ADAL" clId="{DE017D55-75E0-4D47-BA43-A04DF4EF7314}" dt="2024-07-30T15:46:35.781" v="5452" actId="47"/>
        <pc:sldMkLst>
          <pc:docMk/>
          <pc:sldMk cId="4154829234" sldId="625"/>
        </pc:sldMkLst>
        <pc:spChg chg="mod">
          <ac:chgData name="Steve Shellhammer" userId="0e71f22d-ee3e-49c0-82ff-dbc290af8082" providerId="ADAL" clId="{DE017D55-75E0-4D47-BA43-A04DF4EF7314}" dt="2024-07-30T15:44:49.689" v="5439" actId="20577"/>
          <ac:spMkLst>
            <pc:docMk/>
            <pc:sldMk cId="4154829234" sldId="625"/>
            <ac:spMk id="2" creationId="{EC91E680-56E0-393A-1287-613D90651DF8}"/>
          </ac:spMkLst>
        </pc:spChg>
        <pc:spChg chg="mod">
          <ac:chgData name="Steve Shellhammer" userId="0e71f22d-ee3e-49c0-82ff-dbc290af8082" providerId="ADAL" clId="{DE017D55-75E0-4D47-BA43-A04DF4EF7314}" dt="2024-07-30T15:44:57.868" v="5440" actId="20577"/>
          <ac:spMkLst>
            <pc:docMk/>
            <pc:sldMk cId="4154829234" sldId="625"/>
            <ac:spMk id="3" creationId="{DAA82AE5-86EE-71B8-25B8-6D27677EC7A7}"/>
          </ac:spMkLst>
        </pc:spChg>
      </pc:sldChg>
      <pc:sldChg chg="modSp add mod">
        <pc:chgData name="Steve Shellhammer" userId="0e71f22d-ee3e-49c0-82ff-dbc290af8082" providerId="ADAL" clId="{DE017D55-75E0-4D47-BA43-A04DF4EF7314}" dt="2024-08-01T15:53:48.783" v="7070" actId="403"/>
        <pc:sldMkLst>
          <pc:docMk/>
          <pc:sldMk cId="1024516427" sldId="626"/>
        </pc:sldMkLst>
        <pc:spChg chg="mod">
          <ac:chgData name="Steve Shellhammer" userId="0e71f22d-ee3e-49c0-82ff-dbc290af8082" providerId="ADAL" clId="{DE017D55-75E0-4D47-BA43-A04DF4EF7314}" dt="2024-07-30T15:46:47.111" v="5453" actId="20577"/>
          <ac:spMkLst>
            <pc:docMk/>
            <pc:sldMk cId="1024516427" sldId="626"/>
            <ac:spMk id="2" creationId="{EC91E680-56E0-393A-1287-613D90651DF8}"/>
          </ac:spMkLst>
        </pc:spChg>
        <pc:spChg chg="mod">
          <ac:chgData name="Steve Shellhammer" userId="0e71f22d-ee3e-49c0-82ff-dbc290af8082" providerId="ADAL" clId="{DE017D55-75E0-4D47-BA43-A04DF4EF7314}" dt="2024-08-01T15:53:48.783" v="7070" actId="403"/>
          <ac:spMkLst>
            <pc:docMk/>
            <pc:sldMk cId="1024516427" sldId="626"/>
            <ac:spMk id="3" creationId="{DAA82AE5-86EE-71B8-25B8-6D27677EC7A7}"/>
          </ac:spMkLst>
        </pc:spChg>
      </pc:sldChg>
      <pc:sldChg chg="modSp add mod">
        <pc:chgData name="Steve Shellhammer" userId="0e71f22d-ee3e-49c0-82ff-dbc290af8082" providerId="ADAL" clId="{DE017D55-75E0-4D47-BA43-A04DF4EF7314}" dt="2024-08-01T15:49:40.703" v="6964" actId="14100"/>
        <pc:sldMkLst>
          <pc:docMk/>
          <pc:sldMk cId="371029085" sldId="627"/>
        </pc:sldMkLst>
        <pc:spChg chg="mod">
          <ac:chgData name="Steve Shellhammer" userId="0e71f22d-ee3e-49c0-82ff-dbc290af8082" providerId="ADAL" clId="{DE017D55-75E0-4D47-BA43-A04DF4EF7314}" dt="2024-07-30T15:49:17.259" v="5602" actId="20577"/>
          <ac:spMkLst>
            <pc:docMk/>
            <pc:sldMk cId="371029085" sldId="627"/>
            <ac:spMk id="2" creationId="{EC91E680-56E0-393A-1287-613D90651DF8}"/>
          </ac:spMkLst>
        </pc:spChg>
        <pc:spChg chg="mod">
          <ac:chgData name="Steve Shellhammer" userId="0e71f22d-ee3e-49c0-82ff-dbc290af8082" providerId="ADAL" clId="{DE017D55-75E0-4D47-BA43-A04DF4EF7314}" dt="2024-08-01T15:49:40.703" v="6964" actId="14100"/>
          <ac:spMkLst>
            <pc:docMk/>
            <pc:sldMk cId="371029085" sldId="627"/>
            <ac:spMk id="3" creationId="{DAA82AE5-86EE-71B8-25B8-6D27677EC7A7}"/>
          </ac:spMkLst>
        </pc:spChg>
      </pc:sldChg>
      <pc:sldChg chg="modSp new mod">
        <pc:chgData name="Steve Shellhammer" userId="0e71f22d-ee3e-49c0-82ff-dbc290af8082" providerId="ADAL" clId="{DE017D55-75E0-4D47-BA43-A04DF4EF7314}" dt="2024-07-30T15:54:07.254" v="6255" actId="20577"/>
        <pc:sldMkLst>
          <pc:docMk/>
          <pc:sldMk cId="4032745782" sldId="628"/>
        </pc:sldMkLst>
        <pc:spChg chg="mod">
          <ac:chgData name="Steve Shellhammer" userId="0e71f22d-ee3e-49c0-82ff-dbc290af8082" providerId="ADAL" clId="{DE017D55-75E0-4D47-BA43-A04DF4EF7314}" dt="2024-07-30T15:50:30.086" v="5679" actId="20577"/>
          <ac:spMkLst>
            <pc:docMk/>
            <pc:sldMk cId="4032745782" sldId="628"/>
            <ac:spMk id="2" creationId="{4000D680-CAB1-A313-EE67-5C6446B33BFE}"/>
          </ac:spMkLst>
        </pc:spChg>
        <pc:spChg chg="mod">
          <ac:chgData name="Steve Shellhammer" userId="0e71f22d-ee3e-49c0-82ff-dbc290af8082" providerId="ADAL" clId="{DE017D55-75E0-4D47-BA43-A04DF4EF7314}" dt="2024-07-30T15:54:07.254" v="6255" actId="20577"/>
          <ac:spMkLst>
            <pc:docMk/>
            <pc:sldMk cId="4032745782" sldId="628"/>
            <ac:spMk id="3" creationId="{B4BAB1E6-C168-53F3-0C59-4DA2CF81A5EA}"/>
          </ac:spMkLst>
        </pc:spChg>
      </pc:sldChg>
      <pc:sldChg chg="modSp add mod">
        <pc:chgData name="Steve Shellhammer" userId="0e71f22d-ee3e-49c0-82ff-dbc290af8082" providerId="ADAL" clId="{DE017D55-75E0-4D47-BA43-A04DF4EF7314}" dt="2024-07-30T15:57:34.776" v="6448" actId="20577"/>
        <pc:sldMkLst>
          <pc:docMk/>
          <pc:sldMk cId="428368446" sldId="629"/>
        </pc:sldMkLst>
        <pc:spChg chg="mod">
          <ac:chgData name="Steve Shellhammer" userId="0e71f22d-ee3e-49c0-82ff-dbc290af8082" providerId="ADAL" clId="{DE017D55-75E0-4D47-BA43-A04DF4EF7314}" dt="2024-07-30T15:54:25.623" v="6257" actId="20577"/>
          <ac:spMkLst>
            <pc:docMk/>
            <pc:sldMk cId="428368446" sldId="629"/>
            <ac:spMk id="2" creationId="{EC91E680-56E0-393A-1287-613D90651DF8}"/>
          </ac:spMkLst>
        </pc:spChg>
        <pc:spChg chg="mod">
          <ac:chgData name="Steve Shellhammer" userId="0e71f22d-ee3e-49c0-82ff-dbc290af8082" providerId="ADAL" clId="{DE017D55-75E0-4D47-BA43-A04DF4EF7314}" dt="2024-07-30T15:57:34.776" v="6448" actId="20577"/>
          <ac:spMkLst>
            <pc:docMk/>
            <pc:sldMk cId="428368446" sldId="629"/>
            <ac:spMk id="3" creationId="{DAA82AE5-86EE-71B8-25B8-6D27677EC7A7}"/>
          </ac:spMkLst>
        </pc:spChg>
      </pc:sldChg>
      <pc:sldChg chg="modSp add mod">
        <pc:chgData name="Steve Shellhammer" userId="0e71f22d-ee3e-49c0-82ff-dbc290af8082" providerId="ADAL" clId="{DE017D55-75E0-4D47-BA43-A04DF4EF7314}" dt="2024-08-01T15:53:24.950" v="7068" actId="403"/>
        <pc:sldMkLst>
          <pc:docMk/>
          <pc:sldMk cId="2804124187" sldId="630"/>
        </pc:sldMkLst>
        <pc:spChg chg="mod">
          <ac:chgData name="Steve Shellhammer" userId="0e71f22d-ee3e-49c0-82ff-dbc290af8082" providerId="ADAL" clId="{DE017D55-75E0-4D47-BA43-A04DF4EF7314}" dt="2024-08-01T15:51:48.215" v="7051" actId="6549"/>
          <ac:spMkLst>
            <pc:docMk/>
            <pc:sldMk cId="2804124187" sldId="630"/>
            <ac:spMk id="2" creationId="{EC91E680-56E0-393A-1287-613D90651DF8}"/>
          </ac:spMkLst>
        </pc:spChg>
        <pc:spChg chg="mod">
          <ac:chgData name="Steve Shellhammer" userId="0e71f22d-ee3e-49c0-82ff-dbc290af8082" providerId="ADAL" clId="{DE017D55-75E0-4D47-BA43-A04DF4EF7314}" dt="2024-08-01T15:53:24.950" v="7068" actId="403"/>
          <ac:spMkLst>
            <pc:docMk/>
            <pc:sldMk cId="2804124187" sldId="630"/>
            <ac:spMk id="3" creationId="{DAA82AE5-86EE-71B8-25B8-6D27677EC7A7}"/>
          </ac:spMkLst>
        </pc:spChg>
      </pc:sldChg>
      <pc:sldMasterChg chg="modSldLayout">
        <pc:chgData name="Steve Shellhammer" userId="0e71f22d-ee3e-49c0-82ff-dbc290af8082" providerId="ADAL" clId="{DE017D55-75E0-4D47-BA43-A04DF4EF7314}" dt="2024-07-23T22:23:55.873" v="4347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DE017D55-75E0-4D47-BA43-A04DF4EF7314}" dt="2024-07-23T22:23:55.873" v="4347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DE017D55-75E0-4D47-BA43-A04DF4EF7314}" dt="2024-07-23T22:23:55.873" v="4347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ED74AE49-413F-4C18-A93D-4818AE843540}"/>
    <pc:docChg chg="undo redo custSel addSld delSld modSld sldOrd">
      <pc:chgData name="Steve Shellhammer" userId="0e71f22d-ee3e-49c0-82ff-dbc290af8082" providerId="ADAL" clId="{ED74AE49-413F-4C18-A93D-4818AE843540}" dt="2020-10-09T16:33:36.480" v="4776" actId="1035"/>
      <pc:docMkLst>
        <pc:docMk/>
      </pc:docMkLst>
      <pc:sldChg chg="modSp mod">
        <pc:chgData name="Steve Shellhammer" userId="0e71f22d-ee3e-49c0-82ff-dbc290af8082" providerId="ADAL" clId="{ED74AE49-413F-4C18-A93D-4818AE843540}" dt="2020-10-06T21:33:16.796" v="3050"/>
        <pc:sldMkLst>
          <pc:docMk/>
          <pc:sldMk cId="0" sldId="256"/>
        </pc:sldMkLst>
        <pc:spChg chg="mod">
          <ac:chgData name="Steve Shellhammer" userId="0e71f22d-ee3e-49c0-82ff-dbc290af8082" providerId="ADAL" clId="{ED74AE49-413F-4C18-A93D-4818AE843540}" dt="2020-09-29T23:08:38.237" v="1384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ED74AE49-413F-4C18-A93D-4818AE843540}" dt="2020-09-29T23:08:17.055" v="1373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ED74AE49-413F-4C18-A93D-4818AE843540}" dt="2020-10-06T21:33:16.796" v="3050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modSp mod">
        <pc:chgData name="Steve Shellhammer" userId="0e71f22d-ee3e-49c0-82ff-dbc290af8082" providerId="ADAL" clId="{ED74AE49-413F-4C18-A93D-4818AE843540}" dt="2020-09-18T00:00:45.189" v="506" actId="20577"/>
        <pc:sldMkLst>
          <pc:docMk/>
          <pc:sldMk cId="1632125" sldId="479"/>
        </pc:sldMkLst>
        <pc:spChg chg="mod">
          <ac:chgData name="Steve Shellhammer" userId="0e71f22d-ee3e-49c0-82ff-dbc290af8082" providerId="ADAL" clId="{ED74AE49-413F-4C18-A93D-4818AE843540}" dt="2020-09-18T00:00:45.189" v="506" actId="20577"/>
          <ac:spMkLst>
            <pc:docMk/>
            <pc:sldMk cId="1632125" sldId="479"/>
            <ac:spMk id="3" creationId="{95F00F21-C9D4-41E9-8AE4-5CB8F3844943}"/>
          </ac:spMkLst>
        </pc:sp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1014374459" sldId="480"/>
        </pc:sldMkLst>
      </pc:sldChg>
      <pc:sldChg chg="modSp new mod">
        <pc:chgData name="Steve Shellhammer" userId="0e71f22d-ee3e-49c0-82ff-dbc290af8082" providerId="ADAL" clId="{ED74AE49-413F-4C18-A93D-4818AE843540}" dt="2020-10-08T22:47:43.729" v="3058" actId="14100"/>
        <pc:sldMkLst>
          <pc:docMk/>
          <pc:sldMk cId="3653012693" sldId="480"/>
        </pc:sldMkLst>
        <pc:spChg chg="mod">
          <ac:chgData name="Steve Shellhammer" userId="0e71f22d-ee3e-49c0-82ff-dbc290af8082" providerId="ADAL" clId="{ED74AE49-413F-4C18-A93D-4818AE843540}" dt="2020-09-17T23:53:50.870" v="48" actId="20577"/>
          <ac:spMkLst>
            <pc:docMk/>
            <pc:sldMk cId="3653012693" sldId="480"/>
            <ac:spMk id="2" creationId="{972F3BC9-103D-4AB8-A004-1A6A8493B701}"/>
          </ac:spMkLst>
        </pc:spChg>
        <pc:spChg chg="mod">
          <ac:chgData name="Steve Shellhammer" userId="0e71f22d-ee3e-49c0-82ff-dbc290af8082" providerId="ADAL" clId="{ED74AE49-413F-4C18-A93D-4818AE843540}" dt="2020-10-08T22:47:43.729" v="3058" actId="14100"/>
          <ac:spMkLst>
            <pc:docMk/>
            <pc:sldMk cId="3653012693" sldId="480"/>
            <ac:spMk id="3" creationId="{A7C6948E-3D02-428A-822A-3CA13F46104E}"/>
          </ac:spMkLst>
        </pc:spChg>
      </pc:sldChg>
      <pc:sldChg chg="modSp new mod">
        <pc:chgData name="Steve Shellhammer" userId="0e71f22d-ee3e-49c0-82ff-dbc290af8082" providerId="ADAL" clId="{ED74AE49-413F-4C18-A93D-4818AE843540}" dt="2020-10-08T22:48:28.184" v="3071" actId="20577"/>
        <pc:sldMkLst>
          <pc:docMk/>
          <pc:sldMk cId="2881346024" sldId="481"/>
        </pc:sldMkLst>
        <pc:spChg chg="mod">
          <ac:chgData name="Steve Shellhammer" userId="0e71f22d-ee3e-49c0-82ff-dbc290af8082" providerId="ADAL" clId="{ED74AE49-413F-4C18-A93D-4818AE843540}" dt="2020-09-29T23:56:08.646" v="2024" actId="20577"/>
          <ac:spMkLst>
            <pc:docMk/>
            <pc:sldMk cId="2881346024" sldId="481"/>
            <ac:spMk id="2" creationId="{D8E44063-4B71-4CB6-9878-12BC0ECFBF99}"/>
          </ac:spMkLst>
        </pc:spChg>
        <pc:spChg chg="mod">
          <ac:chgData name="Steve Shellhammer" userId="0e71f22d-ee3e-49c0-82ff-dbc290af8082" providerId="ADAL" clId="{ED74AE49-413F-4C18-A93D-4818AE843540}" dt="2020-10-08T22:48:28.184" v="3071" actId="20577"/>
          <ac:spMkLst>
            <pc:docMk/>
            <pc:sldMk cId="2881346024" sldId="481"/>
            <ac:spMk id="3" creationId="{9FEE12A3-3F50-4C87-9875-94513EF82C6B}"/>
          </ac:spMkLst>
        </pc:sp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4238986428" sldId="481"/>
        </pc:sldMkLst>
      </pc:sldChg>
      <pc:sldChg chg="addSp delSp modSp new mod">
        <pc:chgData name="Steve Shellhammer" userId="0e71f22d-ee3e-49c0-82ff-dbc290af8082" providerId="ADAL" clId="{ED74AE49-413F-4C18-A93D-4818AE843540}" dt="2020-09-18T16:01:09.697" v="1112" actId="20577"/>
        <pc:sldMkLst>
          <pc:docMk/>
          <pc:sldMk cId="2975279318" sldId="482"/>
        </pc:sldMkLst>
        <pc:spChg chg="mod">
          <ac:chgData name="Steve Shellhammer" userId="0e71f22d-ee3e-49c0-82ff-dbc290af8082" providerId="ADAL" clId="{ED74AE49-413F-4C18-A93D-4818AE843540}" dt="2020-09-18T15:58:33.117" v="1051" actId="14100"/>
          <ac:spMkLst>
            <pc:docMk/>
            <pc:sldMk cId="2975279318" sldId="482"/>
            <ac:spMk id="2" creationId="{327ACE7A-1EFF-470F-ACF7-D0531A92E210}"/>
          </ac:spMkLst>
        </pc:spChg>
        <pc:spChg chg="del mod">
          <ac:chgData name="Steve Shellhammer" userId="0e71f22d-ee3e-49c0-82ff-dbc290af8082" providerId="ADAL" clId="{ED74AE49-413F-4C18-A93D-4818AE843540}" dt="2020-09-18T15:51:13.077" v="1048" actId="478"/>
          <ac:spMkLst>
            <pc:docMk/>
            <pc:sldMk cId="2975279318" sldId="482"/>
            <ac:spMk id="3" creationId="{4BF36A06-0284-4DE2-B756-FE2DC93AE5F4}"/>
          </ac:spMkLst>
        </pc:spChg>
        <pc:spChg chg="add del mod">
          <ac:chgData name="Steve Shellhammer" userId="0e71f22d-ee3e-49c0-82ff-dbc290af8082" providerId="ADAL" clId="{ED74AE49-413F-4C18-A93D-4818AE843540}" dt="2020-09-18T15:51:15.648" v="1049" actId="478"/>
          <ac:spMkLst>
            <pc:docMk/>
            <pc:sldMk cId="2975279318" sldId="482"/>
            <ac:spMk id="8" creationId="{68EDF2D1-61E7-4016-ABFE-C6D40E463CE3}"/>
          </ac:spMkLst>
        </pc:spChg>
        <pc:graphicFrameChg chg="add mod modGraphic">
          <ac:chgData name="Steve Shellhammer" userId="0e71f22d-ee3e-49c0-82ff-dbc290af8082" providerId="ADAL" clId="{ED74AE49-413F-4C18-A93D-4818AE843540}" dt="2020-09-18T16:01:09.697" v="1112" actId="20577"/>
          <ac:graphicFrameMkLst>
            <pc:docMk/>
            <pc:sldMk cId="2975279318" sldId="482"/>
            <ac:graphicFrameMk id="10" creationId="{CEBCA222-FE15-4DDD-AD4A-17148DDD1592}"/>
          </ac:graphicFrameMkLst>
        </pc:graphicFrame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3145523729" sldId="482"/>
        </pc:sldMkLst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323650932" sldId="483"/>
        </pc:sldMkLst>
      </pc:sldChg>
      <pc:sldChg chg="addSp delSp modSp new mod">
        <pc:chgData name="Steve Shellhammer" userId="0e71f22d-ee3e-49c0-82ff-dbc290af8082" providerId="ADAL" clId="{ED74AE49-413F-4C18-A93D-4818AE843540}" dt="2020-10-08T22:49:15.635" v="3075" actId="20577"/>
        <pc:sldMkLst>
          <pc:docMk/>
          <pc:sldMk cId="2288411570" sldId="483"/>
        </pc:sldMkLst>
        <pc:spChg chg="mod">
          <ac:chgData name="Steve Shellhammer" userId="0e71f22d-ee3e-49c0-82ff-dbc290af8082" providerId="ADAL" clId="{ED74AE49-413F-4C18-A93D-4818AE843540}" dt="2020-09-29T23:37:23.727" v="1804" actId="14100"/>
          <ac:spMkLst>
            <pc:docMk/>
            <pc:sldMk cId="2288411570" sldId="483"/>
            <ac:spMk id="2" creationId="{24EEB1EA-6245-4E5A-A2CE-885EEE88BE1D}"/>
          </ac:spMkLst>
        </pc:spChg>
        <pc:spChg chg="del">
          <ac:chgData name="Steve Shellhammer" userId="0e71f22d-ee3e-49c0-82ff-dbc290af8082" providerId="ADAL" clId="{ED74AE49-413F-4C18-A93D-4818AE843540}" dt="2020-09-18T16:12:04.064" v="1269" actId="478"/>
          <ac:spMkLst>
            <pc:docMk/>
            <pc:sldMk cId="2288411570" sldId="483"/>
            <ac:spMk id="3" creationId="{FF478EC9-E78A-4195-B639-3F8E1A30EE8E}"/>
          </ac:spMkLst>
        </pc:spChg>
        <pc:spChg chg="add mod">
          <ac:chgData name="Steve Shellhammer" userId="0e71f22d-ee3e-49c0-82ff-dbc290af8082" providerId="ADAL" clId="{ED74AE49-413F-4C18-A93D-4818AE843540}" dt="2020-09-30T18:06:29.533" v="2188" actId="20577"/>
          <ac:spMkLst>
            <pc:docMk/>
            <pc:sldMk cId="2288411570" sldId="483"/>
            <ac:spMk id="7" creationId="{2C2B590C-1D70-4E1C-9D33-21D777659AA8}"/>
          </ac:spMkLst>
        </pc:spChg>
        <pc:graphicFrameChg chg="add mod modGraphic">
          <ac:chgData name="Steve Shellhammer" userId="0e71f22d-ee3e-49c0-82ff-dbc290af8082" providerId="ADAL" clId="{ED74AE49-413F-4C18-A93D-4818AE843540}" dt="2020-10-08T22:49:15.635" v="3075" actId="20577"/>
          <ac:graphicFrameMkLst>
            <pc:docMk/>
            <pc:sldMk cId="2288411570" sldId="483"/>
            <ac:graphicFrameMk id="8" creationId="{23A827FD-8DFC-40D9-963D-3AE4002A19E0}"/>
          </ac:graphicFrameMkLst>
        </pc:graphicFrame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1165083760" sldId="484"/>
        </pc:sldMkLst>
      </pc:sldChg>
      <pc:sldChg chg="modSp new del mod">
        <pc:chgData name="Steve Shellhammer" userId="0e71f22d-ee3e-49c0-82ff-dbc290af8082" providerId="ADAL" clId="{ED74AE49-413F-4C18-A93D-4818AE843540}" dt="2020-09-29T23:37:50.506" v="1847" actId="47"/>
        <pc:sldMkLst>
          <pc:docMk/>
          <pc:sldMk cId="1710601456" sldId="484"/>
        </pc:sldMkLst>
        <pc:spChg chg="mod">
          <ac:chgData name="Steve Shellhammer" userId="0e71f22d-ee3e-49c0-82ff-dbc290af8082" providerId="ADAL" clId="{ED74AE49-413F-4C18-A93D-4818AE843540}" dt="2020-09-29T23:32:48.501" v="1716" actId="14100"/>
          <ac:spMkLst>
            <pc:docMk/>
            <pc:sldMk cId="1710601456" sldId="484"/>
            <ac:spMk id="3" creationId="{B1F8897B-A893-4591-BE7F-4D7AA5756E65}"/>
          </ac:spMkLst>
        </pc:spChg>
      </pc:sldChg>
      <pc:sldChg chg="modSp new mod">
        <pc:chgData name="Steve Shellhammer" userId="0e71f22d-ee3e-49c0-82ff-dbc290af8082" providerId="ADAL" clId="{ED74AE49-413F-4C18-A93D-4818AE843540}" dt="2020-09-30T00:03:08.205" v="2063" actId="20577"/>
        <pc:sldMkLst>
          <pc:docMk/>
          <pc:sldMk cId="1790051191" sldId="484"/>
        </pc:sldMkLst>
        <pc:spChg chg="mod">
          <ac:chgData name="Steve Shellhammer" userId="0e71f22d-ee3e-49c0-82ff-dbc290af8082" providerId="ADAL" clId="{ED74AE49-413F-4C18-A93D-4818AE843540}" dt="2020-09-30T00:02:52.259" v="2056" actId="14100"/>
          <ac:spMkLst>
            <pc:docMk/>
            <pc:sldMk cId="1790051191" sldId="484"/>
            <ac:spMk id="2" creationId="{9D982DB4-0274-46EB-B835-602D889633D9}"/>
          </ac:spMkLst>
        </pc:spChg>
        <pc:spChg chg="mod">
          <ac:chgData name="Steve Shellhammer" userId="0e71f22d-ee3e-49c0-82ff-dbc290af8082" providerId="ADAL" clId="{ED74AE49-413F-4C18-A93D-4818AE843540}" dt="2020-09-30T00:03:08.205" v="2063" actId="20577"/>
          <ac:spMkLst>
            <pc:docMk/>
            <pc:sldMk cId="1790051191" sldId="484"/>
            <ac:spMk id="3" creationId="{09AA718B-282E-4CC9-A944-38227338923D}"/>
          </ac:spMkLst>
        </pc:spChg>
      </pc:sldChg>
      <pc:sldChg chg="modSp add mod">
        <pc:chgData name="Steve Shellhammer" userId="0e71f22d-ee3e-49c0-82ff-dbc290af8082" providerId="ADAL" clId="{ED74AE49-413F-4C18-A93D-4818AE843540}" dt="2020-10-09T16:26:27.647" v="4551" actId="20577"/>
        <pc:sldMkLst>
          <pc:docMk/>
          <pc:sldMk cId="239854975" sldId="485"/>
        </pc:sldMkLst>
        <pc:spChg chg="mod">
          <ac:chgData name="Steve Shellhammer" userId="0e71f22d-ee3e-49c0-82ff-dbc290af8082" providerId="ADAL" clId="{ED74AE49-413F-4C18-A93D-4818AE843540}" dt="2020-10-09T16:10:12.030" v="4025" actId="1076"/>
          <ac:spMkLst>
            <pc:docMk/>
            <pc:sldMk cId="239854975" sldId="485"/>
            <ac:spMk id="2" creationId="{24EEB1EA-6245-4E5A-A2CE-885EEE88BE1D}"/>
          </ac:spMkLst>
        </pc:spChg>
        <pc:spChg chg="mod">
          <ac:chgData name="Steve Shellhammer" userId="0e71f22d-ee3e-49c0-82ff-dbc290af8082" providerId="ADAL" clId="{ED74AE49-413F-4C18-A93D-4818AE843540}" dt="2020-10-09T16:10:54.516" v="4040" actId="14100"/>
          <ac:spMkLst>
            <pc:docMk/>
            <pc:sldMk cId="239854975" sldId="485"/>
            <ac:spMk id="7" creationId="{2C2B590C-1D70-4E1C-9D33-21D777659AA8}"/>
          </ac:spMkLst>
        </pc:spChg>
        <pc:graphicFrameChg chg="mod modGraphic">
          <ac:chgData name="Steve Shellhammer" userId="0e71f22d-ee3e-49c0-82ff-dbc290af8082" providerId="ADAL" clId="{ED74AE49-413F-4C18-A93D-4818AE843540}" dt="2020-10-09T16:26:27.647" v="4551" actId="20577"/>
          <ac:graphicFrameMkLst>
            <pc:docMk/>
            <pc:sldMk cId="239854975" sldId="485"/>
            <ac:graphicFrameMk id="8" creationId="{23A827FD-8DFC-40D9-963D-3AE4002A19E0}"/>
          </ac:graphicFrameMkLst>
        </pc:graphicFrameChg>
      </pc:sldChg>
      <pc:sldChg chg="del">
        <pc:chgData name="Steve Shellhammer" userId="0e71f22d-ee3e-49c0-82ff-dbc290af8082" providerId="ADAL" clId="{ED74AE49-413F-4C18-A93D-4818AE843540}" dt="2020-09-17T23:53:38.667" v="28" actId="47"/>
        <pc:sldMkLst>
          <pc:docMk/>
          <pc:sldMk cId="1334691016" sldId="485"/>
        </pc:sldMkLst>
      </pc:sldChg>
      <pc:sldChg chg="modSp add del mod">
        <pc:chgData name="Steve Shellhammer" userId="0e71f22d-ee3e-49c0-82ff-dbc290af8082" providerId="ADAL" clId="{ED74AE49-413F-4C18-A93D-4818AE843540}" dt="2020-09-30T00:04:19.136" v="2069" actId="47"/>
        <pc:sldMkLst>
          <pc:docMk/>
          <pc:sldMk cId="3952999485" sldId="485"/>
        </pc:sldMkLst>
        <pc:graphicFrameChg chg="modGraphic">
          <ac:chgData name="Steve Shellhammer" userId="0e71f22d-ee3e-49c0-82ff-dbc290af8082" providerId="ADAL" clId="{ED74AE49-413F-4C18-A93D-4818AE843540}" dt="2020-09-30T00:03:32.320" v="2065" actId="6549"/>
          <ac:graphicFrameMkLst>
            <pc:docMk/>
            <pc:sldMk cId="3952999485" sldId="485"/>
            <ac:graphicFrameMk id="8" creationId="{23A827FD-8DFC-40D9-963D-3AE4002A19E0}"/>
          </ac:graphicFrameMkLst>
        </pc:graphicFrame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2415202813" sldId="486"/>
        </pc:sldMkLst>
      </pc:sldChg>
      <pc:sldChg chg="addSp delSp modSp new mod">
        <pc:chgData name="Steve Shellhammer" userId="0e71f22d-ee3e-49c0-82ff-dbc290af8082" providerId="ADAL" clId="{ED74AE49-413F-4C18-A93D-4818AE843540}" dt="2020-10-09T16:21:03.387" v="4219" actId="1036"/>
        <pc:sldMkLst>
          <pc:docMk/>
          <pc:sldMk cId="3446185811" sldId="486"/>
        </pc:sldMkLst>
        <pc:spChg chg="mod">
          <ac:chgData name="Steve Shellhammer" userId="0e71f22d-ee3e-49c0-82ff-dbc290af8082" providerId="ADAL" clId="{ED74AE49-413F-4C18-A93D-4818AE843540}" dt="2020-09-30T18:34:55.849" v="2698" actId="404"/>
          <ac:spMkLst>
            <pc:docMk/>
            <pc:sldMk cId="3446185811" sldId="486"/>
            <ac:spMk id="2" creationId="{97026B3C-E27A-4922-85CD-81B2314C5AD1}"/>
          </ac:spMkLst>
        </pc:spChg>
        <pc:spChg chg="del">
          <ac:chgData name="Steve Shellhammer" userId="0e71f22d-ee3e-49c0-82ff-dbc290af8082" providerId="ADAL" clId="{ED74AE49-413F-4C18-A93D-4818AE843540}" dt="2020-09-30T18:35:17.920" v="2699" actId="3680"/>
          <ac:spMkLst>
            <pc:docMk/>
            <pc:sldMk cId="3446185811" sldId="486"/>
            <ac:spMk id="3" creationId="{7558E9E8-AD50-45E3-9BE6-B9B7EF7327D1}"/>
          </ac:spMkLst>
        </pc:spChg>
        <pc:spChg chg="add del mod">
          <ac:chgData name="Steve Shellhammer" userId="0e71f22d-ee3e-49c0-82ff-dbc290af8082" providerId="ADAL" clId="{ED74AE49-413F-4C18-A93D-4818AE843540}" dt="2020-10-09T16:19:52.407" v="4153" actId="478"/>
          <ac:spMkLst>
            <pc:docMk/>
            <pc:sldMk cId="3446185811" sldId="486"/>
            <ac:spMk id="8" creationId="{9F1BD6C8-0E06-4E5A-AFC4-810451E52E34}"/>
          </ac:spMkLst>
        </pc:spChg>
        <pc:graphicFrameChg chg="add mod ord modGraphic">
          <ac:chgData name="Steve Shellhammer" userId="0e71f22d-ee3e-49c0-82ff-dbc290af8082" providerId="ADAL" clId="{ED74AE49-413F-4C18-A93D-4818AE843540}" dt="2020-10-09T16:21:03.387" v="4219" actId="1036"/>
          <ac:graphicFrameMkLst>
            <pc:docMk/>
            <pc:sldMk cId="3446185811" sldId="486"/>
            <ac:graphicFrameMk id="7" creationId="{D5E95D89-708C-4B49-A55F-CCEAB243C4B8}"/>
          </ac:graphicFrameMkLst>
        </pc:graphicFrame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675243109" sldId="487"/>
        </pc:sldMkLst>
      </pc:sldChg>
      <pc:sldChg chg="modSp new del mod">
        <pc:chgData name="Steve Shellhammer" userId="0e71f22d-ee3e-49c0-82ff-dbc290af8082" providerId="ADAL" clId="{ED74AE49-413F-4C18-A93D-4818AE843540}" dt="2020-09-30T18:41:03.140" v="3027" actId="47"/>
        <pc:sldMkLst>
          <pc:docMk/>
          <pc:sldMk cId="2266658147" sldId="487"/>
        </pc:sldMkLst>
        <pc:spChg chg="mod">
          <ac:chgData name="Steve Shellhammer" userId="0e71f22d-ee3e-49c0-82ff-dbc290af8082" providerId="ADAL" clId="{ED74AE49-413F-4C18-A93D-4818AE843540}" dt="2020-09-30T18:40:31.874" v="3017" actId="14100"/>
          <ac:spMkLst>
            <pc:docMk/>
            <pc:sldMk cId="2266658147" sldId="487"/>
            <ac:spMk id="3" creationId="{32C90941-07D4-4D1D-828B-8B327D358D84}"/>
          </ac:spMkLst>
        </pc:spChg>
      </pc:sldChg>
      <pc:sldChg chg="addSp delSp modSp new mod">
        <pc:chgData name="Steve Shellhammer" userId="0e71f22d-ee3e-49c0-82ff-dbc290af8082" providerId="ADAL" clId="{ED74AE49-413F-4C18-A93D-4818AE843540}" dt="2020-10-09T00:25:22.317" v="3896" actId="1076"/>
        <pc:sldMkLst>
          <pc:docMk/>
          <pc:sldMk cId="3764238631" sldId="487"/>
        </pc:sldMkLst>
        <pc:spChg chg="mod">
          <ac:chgData name="Steve Shellhammer" userId="0e71f22d-ee3e-49c0-82ff-dbc290af8082" providerId="ADAL" clId="{ED74AE49-413F-4C18-A93D-4818AE843540}" dt="2020-10-08T22:52:28.838" v="3151" actId="404"/>
          <ac:spMkLst>
            <pc:docMk/>
            <pc:sldMk cId="3764238631" sldId="487"/>
            <ac:spMk id="2" creationId="{4989B90D-9847-4F49-B216-7670369E72C2}"/>
          </ac:spMkLst>
        </pc:spChg>
        <pc:spChg chg="mod">
          <ac:chgData name="Steve Shellhammer" userId="0e71f22d-ee3e-49c0-82ff-dbc290af8082" providerId="ADAL" clId="{ED74AE49-413F-4C18-A93D-4818AE843540}" dt="2020-10-09T00:11:38.987" v="3348" actId="14100"/>
          <ac:spMkLst>
            <pc:docMk/>
            <pc:sldMk cId="3764238631" sldId="487"/>
            <ac:spMk id="3" creationId="{7C8819EC-BB46-4FEC-AD6E-6EB4003F71BF}"/>
          </ac:spMkLst>
        </pc:spChg>
        <pc:picChg chg="add del mod">
          <ac:chgData name="Steve Shellhammer" userId="0e71f22d-ee3e-49c0-82ff-dbc290af8082" providerId="ADAL" clId="{ED74AE49-413F-4C18-A93D-4818AE843540}" dt="2020-10-08T22:53:18.673" v="3160" actId="478"/>
          <ac:picMkLst>
            <pc:docMk/>
            <pc:sldMk cId="3764238631" sldId="487"/>
            <ac:picMk id="7" creationId="{584CF5F4-2A4B-4CFA-B6A4-895034FF3F6D}"/>
          </ac:picMkLst>
        </pc:picChg>
        <pc:picChg chg="del mod">
          <ac:chgData name="Steve Shellhammer" userId="0e71f22d-ee3e-49c0-82ff-dbc290af8082" providerId="ADAL" clId="{ED74AE49-413F-4C18-A93D-4818AE843540}" dt="2020-10-09T00:25:05.874" v="3894" actId="478"/>
          <ac:picMkLst>
            <pc:docMk/>
            <pc:sldMk cId="3764238631" sldId="487"/>
            <ac:picMk id="8" creationId="{B7BCBE0F-4FC1-4040-ADB6-BBC270020991}"/>
          </ac:picMkLst>
        </pc:picChg>
        <pc:picChg chg="mod">
          <ac:chgData name="Steve Shellhammer" userId="0e71f22d-ee3e-49c0-82ff-dbc290af8082" providerId="ADAL" clId="{ED74AE49-413F-4C18-A93D-4818AE843540}" dt="2020-10-09T00:25:22.317" v="3896" actId="1076"/>
          <ac:picMkLst>
            <pc:docMk/>
            <pc:sldMk cId="3764238631" sldId="487"/>
            <ac:picMk id="9" creationId="{DF08FEEE-65C9-432F-A6B3-15737EA8B4EF}"/>
          </ac:picMkLst>
        </pc:pic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3208908905" sldId="488"/>
        </pc:sldMkLst>
      </pc:sldChg>
      <pc:sldChg chg="delSp modSp new mod">
        <pc:chgData name="Steve Shellhammer" userId="0e71f22d-ee3e-49c0-82ff-dbc290af8082" providerId="ADAL" clId="{ED74AE49-413F-4C18-A93D-4818AE843540}" dt="2020-10-09T16:02:20.586" v="3911" actId="1076"/>
        <pc:sldMkLst>
          <pc:docMk/>
          <pc:sldMk cId="3454468360" sldId="488"/>
        </pc:sldMkLst>
        <pc:spChg chg="mod">
          <ac:chgData name="Steve Shellhammer" userId="0e71f22d-ee3e-49c0-82ff-dbc290af8082" providerId="ADAL" clId="{ED74AE49-413F-4C18-A93D-4818AE843540}" dt="2020-10-08T22:52:36.417" v="3152" actId="20577"/>
          <ac:spMkLst>
            <pc:docMk/>
            <pc:sldMk cId="3454468360" sldId="488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16:01:49.660" v="3909" actId="20577"/>
          <ac:spMkLst>
            <pc:docMk/>
            <pc:sldMk cId="3454468360" sldId="488"/>
            <ac:spMk id="3" creationId="{D62DF583-1910-432F-91CE-56D6424FE663}"/>
          </ac:spMkLst>
        </pc:spChg>
        <pc:picChg chg="del mod">
          <ac:chgData name="Steve Shellhammer" userId="0e71f22d-ee3e-49c0-82ff-dbc290af8082" providerId="ADAL" clId="{ED74AE49-413F-4C18-A93D-4818AE843540}" dt="2020-10-08T22:55:48.383" v="3206" actId="478"/>
          <ac:picMkLst>
            <pc:docMk/>
            <pc:sldMk cId="3454468360" sldId="488"/>
            <ac:picMk id="7" creationId="{8616A9DF-1EFC-463C-B3D9-307099543E53}"/>
          </ac:picMkLst>
        </pc:picChg>
        <pc:picChg chg="mod">
          <ac:chgData name="Steve Shellhammer" userId="0e71f22d-ee3e-49c0-82ff-dbc290af8082" providerId="ADAL" clId="{ED74AE49-413F-4C18-A93D-4818AE843540}" dt="2020-10-09T16:02:20.586" v="3911" actId="1076"/>
          <ac:picMkLst>
            <pc:docMk/>
            <pc:sldMk cId="3454468360" sldId="488"/>
            <ac:picMk id="8" creationId="{4C56CAFB-362F-480E-9412-55266999522F}"/>
          </ac:picMkLst>
        </pc:pic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847141214" sldId="489"/>
        </pc:sldMkLst>
      </pc:sldChg>
      <pc:sldChg chg="addSp delSp modSp add mod">
        <pc:chgData name="Steve Shellhammer" userId="0e71f22d-ee3e-49c0-82ff-dbc290af8082" providerId="ADAL" clId="{ED74AE49-413F-4C18-A93D-4818AE843540}" dt="2020-10-09T16:06:16.784" v="3924" actId="20577"/>
        <pc:sldMkLst>
          <pc:docMk/>
          <pc:sldMk cId="4254195244" sldId="489"/>
        </pc:sldMkLst>
        <pc:spChg chg="mod">
          <ac:chgData name="Steve Shellhammer" userId="0e71f22d-ee3e-49c0-82ff-dbc290af8082" providerId="ADAL" clId="{ED74AE49-413F-4C18-A93D-4818AE843540}" dt="2020-10-09T16:06:16.784" v="3924" actId="20577"/>
          <ac:spMkLst>
            <pc:docMk/>
            <pc:sldMk cId="4254195244" sldId="489"/>
            <ac:spMk id="2" creationId="{082B2151-97BA-40A1-88C5-95797F4006E8}"/>
          </ac:spMkLst>
        </pc:spChg>
        <pc:spChg chg="del">
          <ac:chgData name="Steve Shellhammer" userId="0e71f22d-ee3e-49c0-82ff-dbc290af8082" providerId="ADAL" clId="{ED74AE49-413F-4C18-A93D-4818AE843540}" dt="2020-10-09T00:13:40.276" v="3447" actId="478"/>
          <ac:spMkLst>
            <pc:docMk/>
            <pc:sldMk cId="4254195244" sldId="489"/>
            <ac:spMk id="3" creationId="{D62DF583-1910-432F-91CE-56D6424FE663}"/>
          </ac:spMkLst>
        </pc:spChg>
        <pc:spChg chg="add del mod">
          <ac:chgData name="Steve Shellhammer" userId="0e71f22d-ee3e-49c0-82ff-dbc290af8082" providerId="ADAL" clId="{ED74AE49-413F-4C18-A93D-4818AE843540}" dt="2020-10-09T00:13:43.710" v="3449" actId="478"/>
          <ac:spMkLst>
            <pc:docMk/>
            <pc:sldMk cId="4254195244" sldId="489"/>
            <ac:spMk id="10" creationId="{39A314C2-17D6-4ECC-A336-35FA4D2E1A18}"/>
          </ac:spMkLst>
        </pc:spChg>
        <pc:spChg chg="add mod">
          <ac:chgData name="Steve Shellhammer" userId="0e71f22d-ee3e-49c0-82ff-dbc290af8082" providerId="ADAL" clId="{ED74AE49-413F-4C18-A93D-4818AE843540}" dt="2020-10-09T16:02:35.070" v="3915" actId="20577"/>
          <ac:spMkLst>
            <pc:docMk/>
            <pc:sldMk cId="4254195244" sldId="489"/>
            <ac:spMk id="11" creationId="{4799191B-262C-4DD6-9314-79A029782901}"/>
          </ac:spMkLst>
        </pc:spChg>
        <pc:picChg chg="mod">
          <ac:chgData name="Steve Shellhammer" userId="0e71f22d-ee3e-49c0-82ff-dbc290af8082" providerId="ADAL" clId="{ED74AE49-413F-4C18-A93D-4818AE843540}" dt="2020-10-08T23:54:13.519" v="3219" actId="1076"/>
          <ac:picMkLst>
            <pc:docMk/>
            <pc:sldMk cId="4254195244" sldId="489"/>
            <ac:picMk id="7" creationId="{3169A4A2-58EA-4D6A-8965-ED11C40BF6C8}"/>
          </ac:picMkLst>
        </pc:picChg>
        <pc:picChg chg="del">
          <ac:chgData name="Steve Shellhammer" userId="0e71f22d-ee3e-49c0-82ff-dbc290af8082" providerId="ADAL" clId="{ED74AE49-413F-4C18-A93D-4818AE843540}" dt="2020-10-08T23:53:53.634" v="3217" actId="478"/>
          <ac:picMkLst>
            <pc:docMk/>
            <pc:sldMk cId="4254195244" sldId="489"/>
            <ac:picMk id="8" creationId="{4C56CAFB-362F-480E-9412-55266999522F}"/>
          </ac:picMkLst>
        </pc:picChg>
      </pc:sldChg>
      <pc:sldChg chg="del">
        <pc:chgData name="Steve Shellhammer" userId="0e71f22d-ee3e-49c0-82ff-dbc290af8082" providerId="ADAL" clId="{ED74AE49-413F-4C18-A93D-4818AE843540}" dt="2020-09-17T23:53:38.667" v="28" actId="47"/>
        <pc:sldMkLst>
          <pc:docMk/>
          <pc:sldMk cId="506027600" sldId="490"/>
        </pc:sldMkLst>
      </pc:sldChg>
      <pc:sldChg chg="delSp modSp add mod ord">
        <pc:chgData name="Steve Shellhammer" userId="0e71f22d-ee3e-49c0-82ff-dbc290af8082" providerId="ADAL" clId="{ED74AE49-413F-4C18-A93D-4818AE843540}" dt="2020-10-09T00:25:44.688" v="3900" actId="20577"/>
        <pc:sldMkLst>
          <pc:docMk/>
          <pc:sldMk cId="3514583303" sldId="490"/>
        </pc:sldMkLst>
        <pc:spChg chg="mod">
          <ac:chgData name="Steve Shellhammer" userId="0e71f22d-ee3e-49c0-82ff-dbc290af8082" providerId="ADAL" clId="{ED74AE49-413F-4C18-A93D-4818AE843540}" dt="2020-10-09T00:23:45.252" v="3822" actId="20577"/>
          <ac:spMkLst>
            <pc:docMk/>
            <pc:sldMk cId="3514583303" sldId="490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00:25:44.688" v="3900" actId="20577"/>
          <ac:spMkLst>
            <pc:docMk/>
            <pc:sldMk cId="3514583303" sldId="490"/>
            <ac:spMk id="3" creationId="{D62DF583-1910-432F-91CE-56D6424FE663}"/>
          </ac:spMkLst>
        </pc:spChg>
        <pc:picChg chg="del">
          <ac:chgData name="Steve Shellhammer" userId="0e71f22d-ee3e-49c0-82ff-dbc290af8082" providerId="ADAL" clId="{ED74AE49-413F-4C18-A93D-4818AE843540}" dt="2020-10-08T23:54:31.434" v="3221" actId="478"/>
          <ac:picMkLst>
            <pc:docMk/>
            <pc:sldMk cId="3514583303" sldId="490"/>
            <ac:picMk id="7" creationId="{3169A4A2-58EA-4D6A-8965-ED11C40BF6C8}"/>
          </ac:picMkLst>
        </pc:picChg>
        <pc:picChg chg="del mod">
          <ac:chgData name="Steve Shellhammer" userId="0e71f22d-ee3e-49c0-82ff-dbc290af8082" providerId="ADAL" clId="{ED74AE49-413F-4C18-A93D-4818AE843540}" dt="2020-10-09T00:23:20.324" v="3818" actId="478"/>
          <ac:picMkLst>
            <pc:docMk/>
            <pc:sldMk cId="3514583303" sldId="490"/>
            <ac:picMk id="8" creationId="{E984A64F-FFC0-462B-BA25-DE120571926B}"/>
          </ac:picMkLst>
        </pc:picChg>
        <pc:picChg chg="mod">
          <ac:chgData name="Steve Shellhammer" userId="0e71f22d-ee3e-49c0-82ff-dbc290af8082" providerId="ADAL" clId="{ED74AE49-413F-4C18-A93D-4818AE843540}" dt="2020-10-09T00:23:43.329" v="3821" actId="1076"/>
          <ac:picMkLst>
            <pc:docMk/>
            <pc:sldMk cId="3514583303" sldId="490"/>
            <ac:picMk id="9" creationId="{2311F3E7-32E3-4E6D-82CD-94DDE8241504}"/>
          </ac:picMkLst>
        </pc:picChg>
      </pc:sldChg>
      <pc:sldChg chg="del">
        <pc:chgData name="Steve Shellhammer" userId="0e71f22d-ee3e-49c0-82ff-dbc290af8082" providerId="ADAL" clId="{ED74AE49-413F-4C18-A93D-4818AE843540}" dt="2020-09-17T23:53:38.667" v="28" actId="47"/>
        <pc:sldMkLst>
          <pc:docMk/>
          <pc:sldMk cId="313986917" sldId="491"/>
        </pc:sldMkLst>
      </pc:sldChg>
      <pc:sldChg chg="delSp modSp add mod">
        <pc:chgData name="Steve Shellhammer" userId="0e71f22d-ee3e-49c0-82ff-dbc290af8082" providerId="ADAL" clId="{ED74AE49-413F-4C18-A93D-4818AE843540}" dt="2020-10-09T00:27:15.526" v="3905" actId="1076"/>
        <pc:sldMkLst>
          <pc:docMk/>
          <pc:sldMk cId="2033409932" sldId="491"/>
        </pc:sldMkLst>
        <pc:spChg chg="mod">
          <ac:chgData name="Steve Shellhammer" userId="0e71f22d-ee3e-49c0-82ff-dbc290af8082" providerId="ADAL" clId="{ED74AE49-413F-4C18-A93D-4818AE843540}" dt="2020-10-08T23:57:08.411" v="3247" actId="20577"/>
          <ac:spMkLst>
            <pc:docMk/>
            <pc:sldMk cId="2033409932" sldId="491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00:14:23.849" v="3498" actId="20577"/>
          <ac:spMkLst>
            <pc:docMk/>
            <pc:sldMk cId="2033409932" sldId="491"/>
            <ac:spMk id="3" creationId="{D62DF583-1910-432F-91CE-56D6424FE663}"/>
          </ac:spMkLst>
        </pc:spChg>
        <pc:picChg chg="del">
          <ac:chgData name="Steve Shellhammer" userId="0e71f22d-ee3e-49c0-82ff-dbc290af8082" providerId="ADAL" clId="{ED74AE49-413F-4C18-A93D-4818AE843540}" dt="2020-10-08T23:56:10.579" v="3237" actId="478"/>
          <ac:picMkLst>
            <pc:docMk/>
            <pc:sldMk cId="2033409932" sldId="491"/>
            <ac:picMk id="7" creationId="{3169A4A2-58EA-4D6A-8965-ED11C40BF6C8}"/>
          </ac:picMkLst>
        </pc:picChg>
        <pc:picChg chg="del mod">
          <ac:chgData name="Steve Shellhammer" userId="0e71f22d-ee3e-49c0-82ff-dbc290af8082" providerId="ADAL" clId="{ED74AE49-413F-4C18-A93D-4818AE843540}" dt="2020-10-09T00:26:49.839" v="3901" actId="478"/>
          <ac:picMkLst>
            <pc:docMk/>
            <pc:sldMk cId="2033409932" sldId="491"/>
            <ac:picMk id="8" creationId="{F67C116F-6C44-462C-8CC2-111DB469B63A}"/>
          </ac:picMkLst>
        </pc:picChg>
        <pc:picChg chg="mod">
          <ac:chgData name="Steve Shellhammer" userId="0e71f22d-ee3e-49c0-82ff-dbc290af8082" providerId="ADAL" clId="{ED74AE49-413F-4C18-A93D-4818AE843540}" dt="2020-10-09T00:27:15.526" v="3905" actId="1076"/>
          <ac:picMkLst>
            <pc:docMk/>
            <pc:sldMk cId="2033409932" sldId="491"/>
            <ac:picMk id="9" creationId="{B4AF6DB8-1984-4DDC-974C-A45EEA2BF177}"/>
          </ac:picMkLst>
        </pc:pic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2263938305" sldId="492"/>
        </pc:sldMkLst>
      </pc:sldChg>
      <pc:sldChg chg="delSp modSp add mod">
        <pc:chgData name="Steve Shellhammer" userId="0e71f22d-ee3e-49c0-82ff-dbc290af8082" providerId="ADAL" clId="{ED74AE49-413F-4C18-A93D-4818AE843540}" dt="2020-10-09T16:08:21.189" v="3928" actId="1076"/>
        <pc:sldMkLst>
          <pc:docMk/>
          <pc:sldMk cId="3912687455" sldId="492"/>
        </pc:sldMkLst>
        <pc:spChg chg="mod">
          <ac:chgData name="Steve Shellhammer" userId="0e71f22d-ee3e-49c0-82ff-dbc290af8082" providerId="ADAL" clId="{ED74AE49-413F-4C18-A93D-4818AE843540}" dt="2020-10-08T23:59:21.337" v="3268" actId="403"/>
          <ac:spMkLst>
            <pc:docMk/>
            <pc:sldMk cId="3912687455" sldId="492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00:21:30.187" v="3817" actId="20577"/>
          <ac:spMkLst>
            <pc:docMk/>
            <pc:sldMk cId="3912687455" sldId="492"/>
            <ac:spMk id="3" creationId="{D62DF583-1910-432F-91CE-56D6424FE663}"/>
          </ac:spMkLst>
        </pc:spChg>
        <pc:picChg chg="del mod">
          <ac:chgData name="Steve Shellhammer" userId="0e71f22d-ee3e-49c0-82ff-dbc290af8082" providerId="ADAL" clId="{ED74AE49-413F-4C18-A93D-4818AE843540}" dt="2020-10-09T00:07:20.696" v="3296" actId="478"/>
          <ac:picMkLst>
            <pc:docMk/>
            <pc:sldMk cId="3912687455" sldId="492"/>
            <ac:picMk id="7" creationId="{0EE734E3-661B-49EC-9ADC-E1687AEA460F}"/>
          </ac:picMkLst>
        </pc:picChg>
        <pc:picChg chg="mod">
          <ac:chgData name="Steve Shellhammer" userId="0e71f22d-ee3e-49c0-82ff-dbc290af8082" providerId="ADAL" clId="{ED74AE49-413F-4C18-A93D-4818AE843540}" dt="2020-10-09T16:08:21.189" v="3928" actId="1076"/>
          <ac:picMkLst>
            <pc:docMk/>
            <pc:sldMk cId="3912687455" sldId="492"/>
            <ac:picMk id="7" creationId="{BBE3F555-F70E-4875-90C5-D54D2476A680}"/>
          </ac:picMkLst>
        </pc:picChg>
        <pc:picChg chg="del">
          <ac:chgData name="Steve Shellhammer" userId="0e71f22d-ee3e-49c0-82ff-dbc290af8082" providerId="ADAL" clId="{ED74AE49-413F-4C18-A93D-4818AE843540}" dt="2020-10-08T23:57:44.876" v="3253" actId="478"/>
          <ac:picMkLst>
            <pc:docMk/>
            <pc:sldMk cId="3912687455" sldId="492"/>
            <ac:picMk id="8" creationId="{F67C116F-6C44-462C-8CC2-111DB469B63A}"/>
          </ac:picMkLst>
        </pc:picChg>
        <pc:picChg chg="del">
          <ac:chgData name="Steve Shellhammer" userId="0e71f22d-ee3e-49c0-82ff-dbc290af8082" providerId="ADAL" clId="{ED74AE49-413F-4C18-A93D-4818AE843540}" dt="2020-10-09T00:07:35.095" v="3297"/>
          <ac:picMkLst>
            <pc:docMk/>
            <pc:sldMk cId="3912687455" sldId="492"/>
            <ac:picMk id="9" creationId="{563CACBE-457E-4933-ACD9-8BDA9BE49E5B}"/>
          </ac:picMkLst>
        </pc:picChg>
        <pc:picChg chg="del">
          <ac:chgData name="Steve Shellhammer" userId="0e71f22d-ee3e-49c0-82ff-dbc290af8082" providerId="ADAL" clId="{ED74AE49-413F-4C18-A93D-4818AE843540}" dt="2020-10-09T00:07:46.840" v="3298" actId="478"/>
          <ac:picMkLst>
            <pc:docMk/>
            <pc:sldMk cId="3912687455" sldId="492"/>
            <ac:picMk id="10" creationId="{696A280A-24AA-4397-BCD6-2F73FA963A78}"/>
          </ac:picMkLst>
        </pc:picChg>
        <pc:picChg chg="del mod">
          <ac:chgData name="Steve Shellhammer" userId="0e71f22d-ee3e-49c0-82ff-dbc290af8082" providerId="ADAL" clId="{ED74AE49-413F-4C18-A93D-4818AE843540}" dt="2020-10-09T16:07:59.851" v="3925" actId="478"/>
          <ac:picMkLst>
            <pc:docMk/>
            <pc:sldMk cId="3912687455" sldId="492"/>
            <ac:picMk id="11" creationId="{39596136-F159-41E5-BEF2-75436C8F9EF4}"/>
          </ac:picMkLst>
        </pc:picChg>
      </pc:sldChg>
      <pc:sldChg chg="delSp modSp add mod">
        <pc:chgData name="Steve Shellhammer" userId="0e71f22d-ee3e-49c0-82ff-dbc290af8082" providerId="ADAL" clId="{ED74AE49-413F-4C18-A93D-4818AE843540}" dt="2020-10-09T16:03:35.018" v="3917" actId="1076"/>
        <pc:sldMkLst>
          <pc:docMk/>
          <pc:sldMk cId="3267503242" sldId="493"/>
        </pc:sldMkLst>
        <pc:spChg chg="mod">
          <ac:chgData name="Steve Shellhammer" userId="0e71f22d-ee3e-49c0-82ff-dbc290af8082" providerId="ADAL" clId="{ED74AE49-413F-4C18-A93D-4818AE843540}" dt="2020-10-09T00:01:11.590" v="3293" actId="404"/>
          <ac:spMkLst>
            <pc:docMk/>
            <pc:sldMk cId="3267503242" sldId="493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00:20:00.936" v="3756" actId="14100"/>
          <ac:spMkLst>
            <pc:docMk/>
            <pc:sldMk cId="3267503242" sldId="493"/>
            <ac:spMk id="3" creationId="{D62DF583-1910-432F-91CE-56D6424FE663}"/>
          </ac:spMkLst>
        </pc:spChg>
        <pc:picChg chg="del">
          <ac:chgData name="Steve Shellhammer" userId="0e71f22d-ee3e-49c0-82ff-dbc290af8082" providerId="ADAL" clId="{ED74AE49-413F-4C18-A93D-4818AE843540}" dt="2020-10-09T00:00:33.472" v="3282" actId="478"/>
          <ac:picMkLst>
            <pc:docMk/>
            <pc:sldMk cId="3267503242" sldId="493"/>
            <ac:picMk id="7" creationId="{0EE734E3-661B-49EC-9ADC-E1687AEA460F}"/>
          </ac:picMkLst>
        </pc:picChg>
        <pc:picChg chg="mod">
          <ac:chgData name="Steve Shellhammer" userId="0e71f22d-ee3e-49c0-82ff-dbc290af8082" providerId="ADAL" clId="{ED74AE49-413F-4C18-A93D-4818AE843540}" dt="2020-10-09T16:03:35.018" v="3917" actId="1076"/>
          <ac:picMkLst>
            <pc:docMk/>
            <pc:sldMk cId="3267503242" sldId="493"/>
            <ac:picMk id="8" creationId="{3B8BE99E-708B-4AA3-8300-816DF1C8E357}"/>
          </ac:picMkLst>
        </pc:pic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3297841625" sldId="493"/>
        </pc:sldMkLst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346948756" sldId="494"/>
        </pc:sldMkLst>
      </pc:sldChg>
      <pc:sldChg chg="delSp modSp add mod">
        <pc:chgData name="Steve Shellhammer" userId="0e71f22d-ee3e-49c0-82ff-dbc290af8082" providerId="ADAL" clId="{ED74AE49-413F-4C18-A93D-4818AE843540}" dt="2020-10-09T16:18:07.740" v="4070" actId="1076"/>
        <pc:sldMkLst>
          <pc:docMk/>
          <pc:sldMk cId="1545545651" sldId="494"/>
        </pc:sldMkLst>
        <pc:spChg chg="mod">
          <ac:chgData name="Steve Shellhammer" userId="0e71f22d-ee3e-49c0-82ff-dbc290af8082" providerId="ADAL" clId="{ED74AE49-413F-4C18-A93D-4818AE843540}" dt="2020-10-09T00:09:50.054" v="3306" actId="20577"/>
          <ac:spMkLst>
            <pc:docMk/>
            <pc:sldMk cId="1545545651" sldId="494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00:21:13.123" v="3813" actId="1076"/>
          <ac:spMkLst>
            <pc:docMk/>
            <pc:sldMk cId="1545545651" sldId="494"/>
            <ac:spMk id="3" creationId="{D62DF583-1910-432F-91CE-56D6424FE663}"/>
          </ac:spMkLst>
        </pc:spChg>
        <pc:picChg chg="del mod">
          <ac:chgData name="Steve Shellhammer" userId="0e71f22d-ee3e-49c0-82ff-dbc290af8082" providerId="ADAL" clId="{ED74AE49-413F-4C18-A93D-4818AE843540}" dt="2020-10-09T16:17:52.152" v="4068" actId="478"/>
          <ac:picMkLst>
            <pc:docMk/>
            <pc:sldMk cId="1545545651" sldId="494"/>
            <ac:picMk id="7" creationId="{90F65E59-780A-4B0F-9780-4049BBC7452E}"/>
          </ac:picMkLst>
        </pc:picChg>
        <pc:picChg chg="mod">
          <ac:chgData name="Steve Shellhammer" userId="0e71f22d-ee3e-49c0-82ff-dbc290af8082" providerId="ADAL" clId="{ED74AE49-413F-4C18-A93D-4818AE843540}" dt="2020-10-09T16:18:07.740" v="4070" actId="1076"/>
          <ac:picMkLst>
            <pc:docMk/>
            <pc:sldMk cId="1545545651" sldId="494"/>
            <ac:picMk id="8" creationId="{1C9876AC-BAB1-400A-8FBC-D61FE3494288}"/>
          </ac:picMkLst>
        </pc:picChg>
        <pc:picChg chg="del">
          <ac:chgData name="Steve Shellhammer" userId="0e71f22d-ee3e-49c0-82ff-dbc290af8082" providerId="ADAL" clId="{ED74AE49-413F-4C18-A93D-4818AE843540}" dt="2020-10-09T00:03:28.400" v="3295" actId="478"/>
          <ac:picMkLst>
            <pc:docMk/>
            <pc:sldMk cId="1545545651" sldId="494"/>
            <ac:picMk id="8" creationId="{3B8BE99E-708B-4AA3-8300-816DF1C8E357}"/>
          </ac:picMkLst>
        </pc:picChg>
      </pc:sldChg>
      <pc:sldChg chg="delSp modSp add mod">
        <pc:chgData name="Steve Shellhammer" userId="0e71f22d-ee3e-49c0-82ff-dbc290af8082" providerId="ADAL" clId="{ED74AE49-413F-4C18-A93D-4818AE843540}" dt="2020-10-09T16:15:12.626" v="4067" actId="14100"/>
        <pc:sldMkLst>
          <pc:docMk/>
          <pc:sldMk cId="1836799658" sldId="495"/>
        </pc:sldMkLst>
        <pc:spChg chg="mod">
          <ac:chgData name="Steve Shellhammer" userId="0e71f22d-ee3e-49c0-82ff-dbc290af8082" providerId="ADAL" clId="{ED74AE49-413F-4C18-A93D-4818AE843540}" dt="2020-10-09T00:10:18.390" v="3319" actId="20577"/>
          <ac:spMkLst>
            <pc:docMk/>
            <pc:sldMk cId="1836799658" sldId="495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16:15:12.626" v="4067" actId="14100"/>
          <ac:spMkLst>
            <pc:docMk/>
            <pc:sldMk cId="1836799658" sldId="495"/>
            <ac:spMk id="3" creationId="{D62DF583-1910-432F-91CE-56D6424FE663}"/>
          </ac:spMkLst>
        </pc:spChg>
        <pc:picChg chg="del">
          <ac:chgData name="Steve Shellhammer" userId="0e71f22d-ee3e-49c0-82ff-dbc290af8082" providerId="ADAL" clId="{ED74AE49-413F-4C18-A93D-4818AE843540}" dt="2020-10-09T00:10:20.420" v="3320" actId="478"/>
          <ac:picMkLst>
            <pc:docMk/>
            <pc:sldMk cId="1836799658" sldId="495"/>
            <ac:picMk id="7" creationId="{90F65E59-780A-4B0F-9780-4049BBC7452E}"/>
          </ac:picMkLst>
        </pc:picChg>
        <pc:picChg chg="mod">
          <ac:chgData name="Steve Shellhammer" userId="0e71f22d-ee3e-49c0-82ff-dbc290af8082" providerId="ADAL" clId="{ED74AE49-413F-4C18-A93D-4818AE843540}" dt="2020-10-09T16:15:08.461" v="4065" actId="1076"/>
          <ac:picMkLst>
            <pc:docMk/>
            <pc:sldMk cId="1836799658" sldId="495"/>
            <ac:picMk id="8" creationId="{DA0EA314-22C5-440C-A58D-20C242FB3614}"/>
          </ac:picMkLst>
        </pc:picChg>
      </pc:sldChg>
      <pc:sldChg chg="modSp new mod">
        <pc:chgData name="Steve Shellhammer" userId="0e71f22d-ee3e-49c0-82ff-dbc290af8082" providerId="ADAL" clId="{ED74AE49-413F-4C18-A93D-4818AE843540}" dt="2020-10-09T16:33:13.282" v="4768" actId="14100"/>
        <pc:sldMkLst>
          <pc:docMk/>
          <pc:sldMk cId="54922741" sldId="496"/>
        </pc:sldMkLst>
        <pc:spChg chg="mod">
          <ac:chgData name="Steve Shellhammer" userId="0e71f22d-ee3e-49c0-82ff-dbc290af8082" providerId="ADAL" clId="{ED74AE49-413F-4C18-A93D-4818AE843540}" dt="2020-10-09T16:23:12.603" v="4500" actId="14100"/>
          <ac:spMkLst>
            <pc:docMk/>
            <pc:sldMk cId="54922741" sldId="496"/>
            <ac:spMk id="2" creationId="{A5AB9E06-34EE-4AA5-926C-DBEE09E81295}"/>
          </ac:spMkLst>
        </pc:spChg>
        <pc:spChg chg="mod">
          <ac:chgData name="Steve Shellhammer" userId="0e71f22d-ee3e-49c0-82ff-dbc290af8082" providerId="ADAL" clId="{ED74AE49-413F-4C18-A93D-4818AE843540}" dt="2020-10-09T16:33:13.282" v="4768" actId="14100"/>
          <ac:spMkLst>
            <pc:docMk/>
            <pc:sldMk cId="54922741" sldId="496"/>
            <ac:spMk id="3" creationId="{4B1467B8-214A-4972-BF9A-EC2AA836C9E8}"/>
          </ac:spMkLst>
        </pc:spChg>
      </pc:sldChg>
      <pc:sldChg chg="addSp delSp modSp new mod">
        <pc:chgData name="Steve Shellhammer" userId="0e71f22d-ee3e-49c0-82ff-dbc290af8082" providerId="ADAL" clId="{ED74AE49-413F-4C18-A93D-4818AE843540}" dt="2020-10-09T16:33:36.480" v="4776" actId="1035"/>
        <pc:sldMkLst>
          <pc:docMk/>
          <pc:sldMk cId="1626241637" sldId="497"/>
        </pc:sldMkLst>
        <pc:spChg chg="del">
          <ac:chgData name="Steve Shellhammer" userId="0e71f22d-ee3e-49c0-82ff-dbc290af8082" providerId="ADAL" clId="{ED74AE49-413F-4C18-A93D-4818AE843540}" dt="2020-10-09T16:24:05.791" v="4504" actId="478"/>
          <ac:spMkLst>
            <pc:docMk/>
            <pc:sldMk cId="1626241637" sldId="497"/>
            <ac:spMk id="2" creationId="{0A4CE6B8-AEA2-4A8D-BB50-0E69EC2B033D}"/>
          </ac:spMkLst>
        </pc:spChg>
        <pc:spChg chg="del">
          <ac:chgData name="Steve Shellhammer" userId="0e71f22d-ee3e-49c0-82ff-dbc290af8082" providerId="ADAL" clId="{ED74AE49-413F-4C18-A93D-4818AE843540}" dt="2020-10-09T16:24:03.343" v="4503" actId="478"/>
          <ac:spMkLst>
            <pc:docMk/>
            <pc:sldMk cId="1626241637" sldId="497"/>
            <ac:spMk id="3" creationId="{025CD11E-B87A-4A48-89F0-86ABE877613E}"/>
          </ac:spMkLst>
        </pc:spChg>
        <pc:graphicFrameChg chg="add mod modGraphic">
          <ac:chgData name="Steve Shellhammer" userId="0e71f22d-ee3e-49c0-82ff-dbc290af8082" providerId="ADAL" clId="{ED74AE49-413F-4C18-A93D-4818AE843540}" dt="2020-10-09T16:33:36.480" v="4776" actId="1035"/>
          <ac:graphicFrameMkLst>
            <pc:docMk/>
            <pc:sldMk cId="1626241637" sldId="497"/>
            <ac:graphicFrameMk id="8" creationId="{EE7CD8B3-A49D-4B19-B2C3-75FA3AE19ECD}"/>
          </ac:graphicFrameMkLst>
        </pc:graphicFrameChg>
      </pc:sldChg>
    </pc:docChg>
  </pc:docChgLst>
  <pc:docChgLst>
    <pc:chgData name="Steve Shellhammer" userId="0e71f22d-ee3e-49c0-82ff-dbc290af8082" providerId="ADAL" clId="{8DDDF9D7-502F-4C2B-B437-AF402FAECEAF}"/>
    <pc:docChg chg="undo custSel addSld delSld modSld modMainMaster">
      <pc:chgData name="Steve Shellhammer" userId="0e71f22d-ee3e-49c0-82ff-dbc290af8082" providerId="ADAL" clId="{8DDDF9D7-502F-4C2B-B437-AF402FAECEAF}" dt="2021-03-19T15:37:47.805" v="8783" actId="1036"/>
      <pc:docMkLst>
        <pc:docMk/>
      </pc:docMkLst>
      <pc:sldChg chg="addSp delSp modSp mod">
        <pc:chgData name="Steve Shellhammer" userId="0e71f22d-ee3e-49c0-82ff-dbc290af8082" providerId="ADAL" clId="{8DDDF9D7-502F-4C2B-B437-AF402FAECEAF}" dt="2021-03-16T22:11:23.522" v="307" actId="207"/>
        <pc:sldMkLst>
          <pc:docMk/>
          <pc:sldMk cId="0" sldId="256"/>
        </pc:sldMkLst>
        <pc:spChg chg="add del mod">
          <ac:chgData name="Steve Shellhammer" userId="0e71f22d-ee3e-49c0-82ff-dbc290af8082" providerId="ADAL" clId="{8DDDF9D7-502F-4C2B-B437-AF402FAECEAF}" dt="2021-03-16T22:07:19.436" v="52" actId="478"/>
          <ac:spMkLst>
            <pc:docMk/>
            <pc:sldMk cId="0" sldId="256"/>
            <ac:spMk id="3" creationId="{4FA6F739-11AF-4997-B8D0-F5A9FBCFA247}"/>
          </ac:spMkLst>
        </pc:spChg>
        <pc:spChg chg="add mod">
          <ac:chgData name="Steve Shellhammer" userId="0e71f22d-ee3e-49c0-82ff-dbc290af8082" providerId="ADAL" clId="{8DDDF9D7-502F-4C2B-B437-AF402FAECEAF}" dt="2021-03-16T22:11:23.522" v="307" actId="207"/>
          <ac:spMkLst>
            <pc:docMk/>
            <pc:sldMk cId="0" sldId="256"/>
            <ac:spMk id="11" creationId="{BAEB70CC-9A5D-4B0A-92C5-447F817E277A}"/>
          </ac:spMkLst>
        </pc:spChg>
        <pc:spChg chg="mod">
          <ac:chgData name="Steve Shellhammer" userId="0e71f22d-ee3e-49c0-82ff-dbc290af8082" providerId="ADAL" clId="{8DDDF9D7-502F-4C2B-B437-AF402FAECEAF}" dt="2021-03-16T22:06:29.502" v="17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8DDDF9D7-502F-4C2B-B437-AF402FAECEAF}" dt="2021-03-16T22:06:51.005" v="24" actId="20577"/>
          <ac:spMkLst>
            <pc:docMk/>
            <pc:sldMk cId="0" sldId="256"/>
            <ac:spMk id="3074" creationId="{00000000-0000-0000-0000-000000000000}"/>
          </ac:spMkLst>
        </pc:spChg>
        <pc:graphicFrameChg chg="modGraphic">
          <ac:chgData name="Steve Shellhammer" userId="0e71f22d-ee3e-49c0-82ff-dbc290af8082" providerId="ADAL" clId="{8DDDF9D7-502F-4C2B-B437-AF402FAECEAF}" dt="2021-03-16T22:08:35.131" v="57" actId="122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8DDDF9D7-502F-4C2B-B437-AF402FAECEAF}" dt="2021-03-17T22:42:45.147" v="3455" actId="47"/>
        <pc:sldMkLst>
          <pc:docMk/>
          <pc:sldMk cId="3653012693" sldId="480"/>
        </pc:sldMkLst>
      </pc:sldChg>
      <pc:sldChg chg="del">
        <pc:chgData name="Steve Shellhammer" userId="0e71f22d-ee3e-49c0-82ff-dbc290af8082" providerId="ADAL" clId="{8DDDF9D7-502F-4C2B-B437-AF402FAECEAF}" dt="2021-03-17T22:42:45.147" v="3455" actId="47"/>
        <pc:sldMkLst>
          <pc:docMk/>
          <pc:sldMk cId="1836874408" sldId="481"/>
        </pc:sldMkLst>
      </pc:sldChg>
      <pc:sldChg chg="addSp delSp modSp new mod">
        <pc:chgData name="Steve Shellhammer" userId="0e71f22d-ee3e-49c0-82ff-dbc290af8082" providerId="ADAL" clId="{8DDDF9D7-502F-4C2B-B437-AF402FAECEAF}" dt="2021-03-18T23:47:04.822" v="6296" actId="14734"/>
        <pc:sldMkLst>
          <pc:docMk/>
          <pc:sldMk cId="1967477002" sldId="482"/>
        </pc:sldMkLst>
        <pc:spChg chg="mod">
          <ac:chgData name="Steve Shellhammer" userId="0e71f22d-ee3e-49c0-82ff-dbc290af8082" providerId="ADAL" clId="{8DDDF9D7-502F-4C2B-B437-AF402FAECEAF}" dt="2021-03-16T22:24:41.259" v="1319" actId="14100"/>
          <ac:spMkLst>
            <pc:docMk/>
            <pc:sldMk cId="1967477002" sldId="482"/>
            <ac:spMk id="2" creationId="{FAE75652-AE2C-430E-8B44-447B7998EF86}"/>
          </ac:spMkLst>
        </pc:spChg>
        <pc:spChg chg="del">
          <ac:chgData name="Steve Shellhammer" userId="0e71f22d-ee3e-49c0-82ff-dbc290af8082" providerId="ADAL" clId="{8DDDF9D7-502F-4C2B-B437-AF402FAECEAF}" dt="2021-03-16T22:12:17.941" v="308" actId="3680"/>
          <ac:spMkLst>
            <pc:docMk/>
            <pc:sldMk cId="1967477002" sldId="482"/>
            <ac:spMk id="3" creationId="{1B8C9654-410D-4F1E-B3C8-996D86A622C9}"/>
          </ac:spMkLst>
        </pc:spChg>
        <pc:graphicFrameChg chg="add mod ord modGraphic">
          <ac:chgData name="Steve Shellhammer" userId="0e71f22d-ee3e-49c0-82ff-dbc290af8082" providerId="ADAL" clId="{8DDDF9D7-502F-4C2B-B437-AF402FAECEAF}" dt="2021-03-18T23:47:04.822" v="6296" actId="14734"/>
          <ac:graphicFrameMkLst>
            <pc:docMk/>
            <pc:sldMk cId="1967477002" sldId="482"/>
            <ac:graphicFrameMk id="7" creationId="{5B7AFC4A-6C14-4055-A5AC-866FBFE2BCB9}"/>
          </ac:graphicFrameMkLst>
        </pc:graphicFrameChg>
      </pc:sldChg>
      <pc:sldChg chg="modSp add mod">
        <pc:chgData name="Steve Shellhammer" userId="0e71f22d-ee3e-49c0-82ff-dbc290af8082" providerId="ADAL" clId="{8DDDF9D7-502F-4C2B-B437-AF402FAECEAF}" dt="2021-03-18T23:20:11.920" v="5403" actId="20577"/>
        <pc:sldMkLst>
          <pc:docMk/>
          <pc:sldMk cId="1084003677" sldId="483"/>
        </pc:sldMkLst>
        <pc:spChg chg="mod">
          <ac:chgData name="Steve Shellhammer" userId="0e71f22d-ee3e-49c0-82ff-dbc290af8082" providerId="ADAL" clId="{8DDDF9D7-502F-4C2B-B437-AF402FAECEAF}" dt="2021-03-16T22:47:32.627" v="1609" actId="404"/>
          <ac:spMkLst>
            <pc:docMk/>
            <pc:sldMk cId="1084003677" sldId="483"/>
            <ac:spMk id="2" creationId="{FAE75652-AE2C-430E-8B44-447B7998EF86}"/>
          </ac:spMkLst>
        </pc:spChg>
        <pc:graphicFrameChg chg="modGraphic">
          <ac:chgData name="Steve Shellhammer" userId="0e71f22d-ee3e-49c0-82ff-dbc290af8082" providerId="ADAL" clId="{8DDDF9D7-502F-4C2B-B437-AF402FAECEAF}" dt="2021-03-18T23:20:11.920" v="5403" actId="20577"/>
          <ac:graphicFrameMkLst>
            <pc:docMk/>
            <pc:sldMk cId="1084003677" sldId="483"/>
            <ac:graphicFrameMk id="7" creationId="{5B7AFC4A-6C14-4055-A5AC-866FBFE2BCB9}"/>
          </ac:graphicFrameMkLst>
        </pc:graphicFrameChg>
      </pc:sldChg>
      <pc:sldChg chg="addSp modSp new mod">
        <pc:chgData name="Steve Shellhammer" userId="0e71f22d-ee3e-49c0-82ff-dbc290af8082" providerId="ADAL" clId="{8DDDF9D7-502F-4C2B-B437-AF402FAECEAF}" dt="2021-03-17T22:30:15.830" v="3137" actId="207"/>
        <pc:sldMkLst>
          <pc:docMk/>
          <pc:sldMk cId="1098337821" sldId="484"/>
        </pc:sldMkLst>
        <pc:spChg chg="mod">
          <ac:chgData name="Steve Shellhammer" userId="0e71f22d-ee3e-49c0-82ff-dbc290af8082" providerId="ADAL" clId="{8DDDF9D7-502F-4C2B-B437-AF402FAECEAF}" dt="2021-03-17T18:37:35.118" v="2863" actId="20577"/>
          <ac:spMkLst>
            <pc:docMk/>
            <pc:sldMk cId="1098337821" sldId="484"/>
            <ac:spMk id="2" creationId="{3CBE97C4-47B4-422D-A6D6-AD01F0FDFB87}"/>
          </ac:spMkLst>
        </pc:spChg>
        <pc:spChg chg="mod">
          <ac:chgData name="Steve Shellhammer" userId="0e71f22d-ee3e-49c0-82ff-dbc290af8082" providerId="ADAL" clId="{8DDDF9D7-502F-4C2B-B437-AF402FAECEAF}" dt="2021-03-17T22:30:15.830" v="3137" actId="207"/>
          <ac:spMkLst>
            <pc:docMk/>
            <pc:sldMk cId="1098337821" sldId="484"/>
            <ac:spMk id="3" creationId="{3D8F2FA6-67AE-471A-8349-F7B95201141D}"/>
          </ac:spMkLst>
        </pc:spChg>
        <pc:picChg chg="add mod">
          <ac:chgData name="Steve Shellhammer" userId="0e71f22d-ee3e-49c0-82ff-dbc290af8082" providerId="ADAL" clId="{8DDDF9D7-502F-4C2B-B437-AF402FAECEAF}" dt="2021-03-17T18:24:34.359" v="2764" actId="1037"/>
          <ac:picMkLst>
            <pc:docMk/>
            <pc:sldMk cId="1098337821" sldId="484"/>
            <ac:picMk id="8" creationId="{CCA69963-0A16-461E-A9E6-3EBC1D4E5088}"/>
          </ac:picMkLst>
        </pc:picChg>
      </pc:sldChg>
      <pc:sldChg chg="addSp delSp modSp add mod">
        <pc:chgData name="Steve Shellhammer" userId="0e71f22d-ee3e-49c0-82ff-dbc290af8082" providerId="ADAL" clId="{8DDDF9D7-502F-4C2B-B437-AF402FAECEAF}" dt="2021-03-17T22:30:26.793" v="3143" actId="207"/>
        <pc:sldMkLst>
          <pc:docMk/>
          <pc:sldMk cId="658309821" sldId="485"/>
        </pc:sldMkLst>
        <pc:spChg chg="mod">
          <ac:chgData name="Steve Shellhammer" userId="0e71f22d-ee3e-49c0-82ff-dbc290af8082" providerId="ADAL" clId="{8DDDF9D7-502F-4C2B-B437-AF402FAECEAF}" dt="2021-03-17T18:37:42.803" v="2866" actId="20577"/>
          <ac:spMkLst>
            <pc:docMk/>
            <pc:sldMk cId="658309821" sldId="485"/>
            <ac:spMk id="2" creationId="{3CBE97C4-47B4-422D-A6D6-AD01F0FDFB87}"/>
          </ac:spMkLst>
        </pc:spChg>
        <pc:spChg chg="del mod">
          <ac:chgData name="Steve Shellhammer" userId="0e71f22d-ee3e-49c0-82ff-dbc290af8082" providerId="ADAL" clId="{8DDDF9D7-502F-4C2B-B437-AF402FAECEAF}" dt="2021-03-17T18:36:37.669" v="2833" actId="478"/>
          <ac:spMkLst>
            <pc:docMk/>
            <pc:sldMk cId="658309821" sldId="485"/>
            <ac:spMk id="3" creationId="{3D8F2FA6-67AE-471A-8349-F7B95201141D}"/>
          </ac:spMkLst>
        </pc:spChg>
        <pc:spChg chg="add del mod">
          <ac:chgData name="Steve Shellhammer" userId="0e71f22d-ee3e-49c0-82ff-dbc290af8082" providerId="ADAL" clId="{8DDDF9D7-502F-4C2B-B437-AF402FAECEAF}" dt="2021-03-17T18:36:40.271" v="2834" actId="478"/>
          <ac:spMkLst>
            <pc:docMk/>
            <pc:sldMk cId="658309821" sldId="485"/>
            <ac:spMk id="11" creationId="{471A5A32-EB27-4681-AA9C-22572B650016}"/>
          </ac:spMkLst>
        </pc:spChg>
        <pc:spChg chg="add mod">
          <ac:chgData name="Steve Shellhammer" userId="0e71f22d-ee3e-49c0-82ff-dbc290af8082" providerId="ADAL" clId="{8DDDF9D7-502F-4C2B-B437-AF402FAECEAF}" dt="2021-03-17T22:30:26.793" v="3143" actId="207"/>
          <ac:spMkLst>
            <pc:docMk/>
            <pc:sldMk cId="658309821" sldId="485"/>
            <ac:spMk id="12" creationId="{E0A36B2E-A81D-4211-BD96-C874CC729A31}"/>
          </ac:spMkLst>
        </pc:spChg>
        <pc:picChg chg="del">
          <ac:chgData name="Steve Shellhammer" userId="0e71f22d-ee3e-49c0-82ff-dbc290af8082" providerId="ADAL" clId="{8DDDF9D7-502F-4C2B-B437-AF402FAECEAF}" dt="2021-03-17T18:29:30.125" v="2777" actId="478"/>
          <ac:picMkLst>
            <pc:docMk/>
            <pc:sldMk cId="658309821" sldId="485"/>
            <ac:picMk id="8" creationId="{CCA69963-0A16-461E-A9E6-3EBC1D4E5088}"/>
          </ac:picMkLst>
        </pc:picChg>
        <pc:picChg chg="add mod">
          <ac:chgData name="Steve Shellhammer" userId="0e71f22d-ee3e-49c0-82ff-dbc290af8082" providerId="ADAL" clId="{8DDDF9D7-502F-4C2B-B437-AF402FAECEAF}" dt="2021-03-17T18:35:10.661" v="2781" actId="1076"/>
          <ac:picMkLst>
            <pc:docMk/>
            <pc:sldMk cId="658309821" sldId="485"/>
            <ac:picMk id="9" creationId="{8F298819-A402-4ECC-BAD4-9F4E589C2B72}"/>
          </ac:picMkLst>
        </pc:picChg>
      </pc:sldChg>
      <pc:sldChg chg="addSp delSp modSp new mod">
        <pc:chgData name="Steve Shellhammer" userId="0e71f22d-ee3e-49c0-82ff-dbc290af8082" providerId="ADAL" clId="{8DDDF9D7-502F-4C2B-B437-AF402FAECEAF}" dt="2021-03-17T22:42:10.509" v="3454" actId="113"/>
        <pc:sldMkLst>
          <pc:docMk/>
          <pc:sldMk cId="3393319472" sldId="486"/>
        </pc:sldMkLst>
        <pc:spChg chg="mod">
          <ac:chgData name="Steve Shellhammer" userId="0e71f22d-ee3e-49c0-82ff-dbc290af8082" providerId="ADAL" clId="{8DDDF9D7-502F-4C2B-B437-AF402FAECEAF}" dt="2021-03-17T22:31:12.341" v="3199" actId="14100"/>
          <ac:spMkLst>
            <pc:docMk/>
            <pc:sldMk cId="3393319472" sldId="486"/>
            <ac:spMk id="2" creationId="{06A9FB81-9C5E-4550-9A24-166276466691}"/>
          </ac:spMkLst>
        </pc:spChg>
        <pc:spChg chg="del">
          <ac:chgData name="Steve Shellhammer" userId="0e71f22d-ee3e-49c0-82ff-dbc290af8082" providerId="ADAL" clId="{8DDDF9D7-502F-4C2B-B437-AF402FAECEAF}" dt="2021-03-17T18:44:04.518" v="2868" actId="478"/>
          <ac:spMkLst>
            <pc:docMk/>
            <pc:sldMk cId="3393319472" sldId="486"/>
            <ac:spMk id="3" creationId="{E1A622FC-7B08-4082-87B0-B3BC1656D67F}"/>
          </ac:spMkLst>
        </pc:spChg>
        <pc:graphicFrameChg chg="add mod modGraphic">
          <ac:chgData name="Steve Shellhammer" userId="0e71f22d-ee3e-49c0-82ff-dbc290af8082" providerId="ADAL" clId="{8DDDF9D7-502F-4C2B-B437-AF402FAECEAF}" dt="2021-03-17T22:42:10.509" v="3454" actId="113"/>
          <ac:graphicFrameMkLst>
            <pc:docMk/>
            <pc:sldMk cId="3393319472" sldId="486"/>
            <ac:graphicFrameMk id="7" creationId="{279831D8-A6B8-4277-8D5F-B0E7603F9027}"/>
          </ac:graphicFrameMkLst>
        </pc:graphicFrameChg>
        <pc:picChg chg="add del">
          <ac:chgData name="Steve Shellhammer" userId="0e71f22d-ee3e-49c0-82ff-dbc290af8082" providerId="ADAL" clId="{8DDDF9D7-502F-4C2B-B437-AF402FAECEAF}" dt="2021-03-17T18:44:33.340" v="2880" actId="21"/>
          <ac:picMkLst>
            <pc:docMk/>
            <pc:sldMk cId="3393319472" sldId="486"/>
            <ac:picMk id="8" creationId="{23A812AE-CD1E-42C7-A79A-496D275D3B7D}"/>
          </ac:picMkLst>
        </pc:picChg>
      </pc:sldChg>
      <pc:sldChg chg="addSp delSp modSp add mod">
        <pc:chgData name="Steve Shellhammer" userId="0e71f22d-ee3e-49c0-82ff-dbc290af8082" providerId="ADAL" clId="{8DDDF9D7-502F-4C2B-B437-AF402FAECEAF}" dt="2021-03-17T22:30:45.428" v="3149" actId="207"/>
        <pc:sldMkLst>
          <pc:docMk/>
          <pc:sldMk cId="4284133424" sldId="487"/>
        </pc:sldMkLst>
        <pc:spChg chg="mod">
          <ac:chgData name="Steve Shellhammer" userId="0e71f22d-ee3e-49c0-82ff-dbc290af8082" providerId="ADAL" clId="{8DDDF9D7-502F-4C2B-B437-AF402FAECEAF}" dt="2021-03-17T18:45:10.932" v="2896" actId="20577"/>
          <ac:spMkLst>
            <pc:docMk/>
            <pc:sldMk cId="4284133424" sldId="487"/>
            <ac:spMk id="2" creationId="{3CBE97C4-47B4-422D-A6D6-AD01F0FDFB87}"/>
          </ac:spMkLst>
        </pc:spChg>
        <pc:spChg chg="mod">
          <ac:chgData name="Steve Shellhammer" userId="0e71f22d-ee3e-49c0-82ff-dbc290af8082" providerId="ADAL" clId="{8DDDF9D7-502F-4C2B-B437-AF402FAECEAF}" dt="2021-03-17T22:30:45.428" v="3149" actId="207"/>
          <ac:spMkLst>
            <pc:docMk/>
            <pc:sldMk cId="4284133424" sldId="487"/>
            <ac:spMk id="12" creationId="{E0A36B2E-A81D-4211-BD96-C874CC729A31}"/>
          </ac:spMkLst>
        </pc:spChg>
        <pc:picChg chg="add mod">
          <ac:chgData name="Steve Shellhammer" userId="0e71f22d-ee3e-49c0-82ff-dbc290af8082" providerId="ADAL" clId="{8DDDF9D7-502F-4C2B-B437-AF402FAECEAF}" dt="2021-03-17T18:50:44.740" v="3128" actId="1037"/>
          <ac:picMkLst>
            <pc:docMk/>
            <pc:sldMk cId="4284133424" sldId="487"/>
            <ac:picMk id="8" creationId="{CB5696E9-E832-4ED9-BE30-110E8243A6FB}"/>
          </ac:picMkLst>
        </pc:picChg>
        <pc:picChg chg="del">
          <ac:chgData name="Steve Shellhammer" userId="0e71f22d-ee3e-49c0-82ff-dbc290af8082" providerId="ADAL" clId="{8DDDF9D7-502F-4C2B-B437-AF402FAECEAF}" dt="2021-03-17T18:44:27.319" v="2879" actId="478"/>
          <ac:picMkLst>
            <pc:docMk/>
            <pc:sldMk cId="4284133424" sldId="487"/>
            <ac:picMk id="9" creationId="{8F298819-A402-4ECC-BAD4-9F4E589C2B72}"/>
          </ac:picMkLst>
        </pc:picChg>
      </pc:sldChg>
      <pc:sldChg chg="modSp add mod">
        <pc:chgData name="Steve Shellhammer" userId="0e71f22d-ee3e-49c0-82ff-dbc290af8082" providerId="ADAL" clId="{8DDDF9D7-502F-4C2B-B437-AF402FAECEAF}" dt="2021-03-17T22:59:49.928" v="3691" actId="207"/>
        <pc:sldMkLst>
          <pc:docMk/>
          <pc:sldMk cId="1663599620" sldId="488"/>
        </pc:sldMkLst>
        <pc:spChg chg="mod">
          <ac:chgData name="Steve Shellhammer" userId="0e71f22d-ee3e-49c0-82ff-dbc290af8082" providerId="ADAL" clId="{8DDDF9D7-502F-4C2B-B437-AF402FAECEAF}" dt="2021-03-17T22:43:03.854" v="3463" actId="20577"/>
          <ac:spMkLst>
            <pc:docMk/>
            <pc:sldMk cId="1663599620" sldId="488"/>
            <ac:spMk id="2" creationId="{06A9FB81-9C5E-4550-9A24-166276466691}"/>
          </ac:spMkLst>
        </pc:spChg>
        <pc:graphicFrameChg chg="mod modGraphic">
          <ac:chgData name="Steve Shellhammer" userId="0e71f22d-ee3e-49c0-82ff-dbc290af8082" providerId="ADAL" clId="{8DDDF9D7-502F-4C2B-B437-AF402FAECEAF}" dt="2021-03-17T22:59:49.928" v="3691" actId="207"/>
          <ac:graphicFrameMkLst>
            <pc:docMk/>
            <pc:sldMk cId="1663599620" sldId="488"/>
            <ac:graphicFrameMk id="7" creationId="{279831D8-A6B8-4277-8D5F-B0E7603F9027}"/>
          </ac:graphicFrameMkLst>
        </pc:graphicFrameChg>
      </pc:sldChg>
      <pc:sldChg chg="addSp modSp new mod">
        <pc:chgData name="Steve Shellhammer" userId="0e71f22d-ee3e-49c0-82ff-dbc290af8082" providerId="ADAL" clId="{8DDDF9D7-502F-4C2B-B437-AF402FAECEAF}" dt="2021-03-17T23:49:37.921" v="4532" actId="14100"/>
        <pc:sldMkLst>
          <pc:docMk/>
          <pc:sldMk cId="715842681" sldId="489"/>
        </pc:sldMkLst>
        <pc:spChg chg="mod">
          <ac:chgData name="Steve Shellhammer" userId="0e71f22d-ee3e-49c0-82ff-dbc290af8082" providerId="ADAL" clId="{8DDDF9D7-502F-4C2B-B437-AF402FAECEAF}" dt="2021-03-17T23:48:09.190" v="4433" actId="20577"/>
          <ac:spMkLst>
            <pc:docMk/>
            <pc:sldMk cId="715842681" sldId="489"/>
            <ac:spMk id="2" creationId="{F36B3471-670C-4059-9EF5-5A512BF87249}"/>
          </ac:spMkLst>
        </pc:spChg>
        <pc:spChg chg="mod">
          <ac:chgData name="Steve Shellhammer" userId="0e71f22d-ee3e-49c0-82ff-dbc290af8082" providerId="ADAL" clId="{8DDDF9D7-502F-4C2B-B437-AF402FAECEAF}" dt="2021-03-17T23:49:37.921" v="4532" actId="14100"/>
          <ac:spMkLst>
            <pc:docMk/>
            <pc:sldMk cId="715842681" sldId="489"/>
            <ac:spMk id="3" creationId="{9814FD1E-3A36-4DCA-AF8F-2120B72DB1F3}"/>
          </ac:spMkLst>
        </pc:spChg>
        <pc:picChg chg="add mod">
          <ac:chgData name="Steve Shellhammer" userId="0e71f22d-ee3e-49c0-82ff-dbc290af8082" providerId="ADAL" clId="{8DDDF9D7-502F-4C2B-B437-AF402FAECEAF}" dt="2021-03-17T23:43:53.226" v="4290" actId="1038"/>
          <ac:picMkLst>
            <pc:docMk/>
            <pc:sldMk cId="715842681" sldId="489"/>
            <ac:picMk id="8" creationId="{37342D5A-DD26-41C7-99CA-31F6D518DE42}"/>
          </ac:picMkLst>
        </pc:picChg>
      </pc:sldChg>
      <pc:sldChg chg="addSp modSp new mod">
        <pc:chgData name="Steve Shellhammer" userId="0e71f22d-ee3e-49c0-82ff-dbc290af8082" providerId="ADAL" clId="{8DDDF9D7-502F-4C2B-B437-AF402FAECEAF}" dt="2021-03-18T23:46:52.420" v="6295" actId="1076"/>
        <pc:sldMkLst>
          <pc:docMk/>
          <pc:sldMk cId="3250604963" sldId="490"/>
        </pc:sldMkLst>
        <pc:spChg chg="mod">
          <ac:chgData name="Steve Shellhammer" userId="0e71f22d-ee3e-49c0-82ff-dbc290af8082" providerId="ADAL" clId="{8DDDF9D7-502F-4C2B-B437-AF402FAECEAF}" dt="2021-03-18T23:45:50.911" v="6231" actId="20577"/>
          <ac:spMkLst>
            <pc:docMk/>
            <pc:sldMk cId="3250604963" sldId="490"/>
            <ac:spMk id="2" creationId="{1A0FF0CA-135C-4FDC-A913-9E1792A150D6}"/>
          </ac:spMkLst>
        </pc:spChg>
        <pc:spChg chg="mod">
          <ac:chgData name="Steve Shellhammer" userId="0e71f22d-ee3e-49c0-82ff-dbc290af8082" providerId="ADAL" clId="{8DDDF9D7-502F-4C2B-B437-AF402FAECEAF}" dt="2021-03-18T23:46:52.420" v="6295" actId="1076"/>
          <ac:spMkLst>
            <pc:docMk/>
            <pc:sldMk cId="3250604963" sldId="490"/>
            <ac:spMk id="3" creationId="{F6739839-3E33-49AB-9091-7522061FA555}"/>
          </ac:spMkLst>
        </pc:spChg>
        <pc:graphicFrameChg chg="add mod modGraphic">
          <ac:chgData name="Steve Shellhammer" userId="0e71f22d-ee3e-49c0-82ff-dbc290af8082" providerId="ADAL" clId="{8DDDF9D7-502F-4C2B-B437-AF402FAECEAF}" dt="2021-03-18T23:45:41.638" v="6222" actId="1076"/>
          <ac:graphicFrameMkLst>
            <pc:docMk/>
            <pc:sldMk cId="3250604963" sldId="490"/>
            <ac:graphicFrameMk id="7" creationId="{04882836-D0C9-44C9-888C-AEFBF8A9E231}"/>
          </ac:graphicFrameMkLst>
        </pc:graphicFrameChg>
      </pc:sldChg>
      <pc:sldChg chg="modSp new mod">
        <pc:chgData name="Steve Shellhammer" userId="0e71f22d-ee3e-49c0-82ff-dbc290af8082" providerId="ADAL" clId="{8DDDF9D7-502F-4C2B-B437-AF402FAECEAF}" dt="2021-03-19T15:16:18.062" v="6970" actId="1076"/>
        <pc:sldMkLst>
          <pc:docMk/>
          <pc:sldMk cId="4154146102" sldId="491"/>
        </pc:sldMkLst>
        <pc:spChg chg="mod">
          <ac:chgData name="Steve Shellhammer" userId="0e71f22d-ee3e-49c0-82ff-dbc290af8082" providerId="ADAL" clId="{8DDDF9D7-502F-4C2B-B437-AF402FAECEAF}" dt="2021-03-18T23:48:08.210" v="6392" actId="14100"/>
          <ac:spMkLst>
            <pc:docMk/>
            <pc:sldMk cId="4154146102" sldId="491"/>
            <ac:spMk id="2" creationId="{D62D6E38-1944-4000-8C54-622DF577663D}"/>
          </ac:spMkLst>
        </pc:spChg>
        <pc:spChg chg="mod">
          <ac:chgData name="Steve Shellhammer" userId="0e71f22d-ee3e-49c0-82ff-dbc290af8082" providerId="ADAL" clId="{8DDDF9D7-502F-4C2B-B437-AF402FAECEAF}" dt="2021-03-19T15:16:18.062" v="6970" actId="1076"/>
          <ac:spMkLst>
            <pc:docMk/>
            <pc:sldMk cId="4154146102" sldId="491"/>
            <ac:spMk id="3" creationId="{9612293D-E4AE-4350-B5AF-2A14FCE5CE3F}"/>
          </ac:spMkLst>
        </pc:spChg>
      </pc:sldChg>
      <pc:sldChg chg="addSp delSp modSp new mod">
        <pc:chgData name="Steve Shellhammer" userId="0e71f22d-ee3e-49c0-82ff-dbc290af8082" providerId="ADAL" clId="{8DDDF9D7-502F-4C2B-B437-AF402FAECEAF}" dt="2021-03-19T15:23:05.142" v="7112" actId="22"/>
        <pc:sldMkLst>
          <pc:docMk/>
          <pc:sldMk cId="2084330954" sldId="492"/>
        </pc:sldMkLst>
        <pc:spChg chg="mod">
          <ac:chgData name="Steve Shellhammer" userId="0e71f22d-ee3e-49c0-82ff-dbc290af8082" providerId="ADAL" clId="{8DDDF9D7-502F-4C2B-B437-AF402FAECEAF}" dt="2021-03-19T15:20:59.375" v="6982" actId="14100"/>
          <ac:spMkLst>
            <pc:docMk/>
            <pc:sldMk cId="2084330954" sldId="492"/>
            <ac:spMk id="2" creationId="{0F7F7E34-65F9-48E3-BC67-E90D6D78FFA7}"/>
          </ac:spMkLst>
        </pc:spChg>
        <pc:spChg chg="mod">
          <ac:chgData name="Steve Shellhammer" userId="0e71f22d-ee3e-49c0-82ff-dbc290af8082" providerId="ADAL" clId="{8DDDF9D7-502F-4C2B-B437-AF402FAECEAF}" dt="2021-03-19T15:22:08.647" v="7110" actId="1037"/>
          <ac:spMkLst>
            <pc:docMk/>
            <pc:sldMk cId="2084330954" sldId="492"/>
            <ac:spMk id="3" creationId="{B713AE23-5D2E-4CC3-8B76-553B4DBF1320}"/>
          </ac:spMkLst>
        </pc:spChg>
        <pc:picChg chg="add del mod">
          <ac:chgData name="Steve Shellhammer" userId="0e71f22d-ee3e-49c0-82ff-dbc290af8082" providerId="ADAL" clId="{8DDDF9D7-502F-4C2B-B437-AF402FAECEAF}" dt="2021-03-19T15:22:30.538" v="7111" actId="478"/>
          <ac:picMkLst>
            <pc:docMk/>
            <pc:sldMk cId="2084330954" sldId="492"/>
            <ac:picMk id="8" creationId="{3C72573D-7192-43A8-9C3F-71DEC17AD1E4}"/>
          </ac:picMkLst>
        </pc:picChg>
        <pc:picChg chg="add">
          <ac:chgData name="Steve Shellhammer" userId="0e71f22d-ee3e-49c0-82ff-dbc290af8082" providerId="ADAL" clId="{8DDDF9D7-502F-4C2B-B437-AF402FAECEAF}" dt="2021-03-19T15:23:05.142" v="7112" actId="22"/>
          <ac:picMkLst>
            <pc:docMk/>
            <pc:sldMk cId="2084330954" sldId="492"/>
            <ac:picMk id="10" creationId="{E994E710-11F1-4F2B-93B4-84112428BC14}"/>
          </ac:picMkLst>
        </pc:picChg>
      </pc:sldChg>
      <pc:sldChg chg="modSp new mod">
        <pc:chgData name="Steve Shellhammer" userId="0e71f22d-ee3e-49c0-82ff-dbc290af8082" providerId="ADAL" clId="{8DDDF9D7-502F-4C2B-B437-AF402FAECEAF}" dt="2021-03-19T15:28:27.385" v="7866" actId="20577"/>
        <pc:sldMkLst>
          <pc:docMk/>
          <pc:sldMk cId="1053439342" sldId="493"/>
        </pc:sldMkLst>
        <pc:spChg chg="mod">
          <ac:chgData name="Steve Shellhammer" userId="0e71f22d-ee3e-49c0-82ff-dbc290af8082" providerId="ADAL" clId="{8DDDF9D7-502F-4C2B-B437-AF402FAECEAF}" dt="2021-03-19T15:24:31.255" v="7167" actId="404"/>
          <ac:spMkLst>
            <pc:docMk/>
            <pc:sldMk cId="1053439342" sldId="493"/>
            <ac:spMk id="2" creationId="{C5E4401A-7427-4759-9616-05829117C714}"/>
          </ac:spMkLst>
        </pc:spChg>
        <pc:spChg chg="mod">
          <ac:chgData name="Steve Shellhammer" userId="0e71f22d-ee3e-49c0-82ff-dbc290af8082" providerId="ADAL" clId="{8DDDF9D7-502F-4C2B-B437-AF402FAECEAF}" dt="2021-03-19T15:28:27.385" v="7866" actId="20577"/>
          <ac:spMkLst>
            <pc:docMk/>
            <pc:sldMk cId="1053439342" sldId="493"/>
            <ac:spMk id="3" creationId="{B6590AA5-8130-4E3A-9FD2-5FD5943F136C}"/>
          </ac:spMkLst>
        </pc:spChg>
      </pc:sldChg>
      <pc:sldChg chg="addSp delSp modSp new mod">
        <pc:chgData name="Steve Shellhammer" userId="0e71f22d-ee3e-49c0-82ff-dbc290af8082" providerId="ADAL" clId="{8DDDF9D7-502F-4C2B-B437-AF402FAECEAF}" dt="2021-03-19T15:37:47.805" v="8783" actId="1036"/>
        <pc:sldMkLst>
          <pc:docMk/>
          <pc:sldMk cId="573313430" sldId="494"/>
        </pc:sldMkLst>
        <pc:spChg chg="mod">
          <ac:chgData name="Steve Shellhammer" userId="0e71f22d-ee3e-49c0-82ff-dbc290af8082" providerId="ADAL" clId="{8DDDF9D7-502F-4C2B-B437-AF402FAECEAF}" dt="2021-03-19T15:37:40.431" v="8782" actId="404"/>
          <ac:spMkLst>
            <pc:docMk/>
            <pc:sldMk cId="573313430" sldId="494"/>
            <ac:spMk id="2" creationId="{0D39CAA2-0294-403E-A2A1-7CBC327AF997}"/>
          </ac:spMkLst>
        </pc:spChg>
        <pc:spChg chg="del mod">
          <ac:chgData name="Steve Shellhammer" userId="0e71f22d-ee3e-49c0-82ff-dbc290af8082" providerId="ADAL" clId="{8DDDF9D7-502F-4C2B-B437-AF402FAECEAF}" dt="2021-03-19T15:37:02.609" v="8756" actId="478"/>
          <ac:spMkLst>
            <pc:docMk/>
            <pc:sldMk cId="573313430" sldId="494"/>
            <ac:spMk id="3" creationId="{972221DE-5A48-4801-B3DC-B7F45FB8CEA0}"/>
          </ac:spMkLst>
        </pc:spChg>
        <pc:spChg chg="add del mod">
          <ac:chgData name="Steve Shellhammer" userId="0e71f22d-ee3e-49c0-82ff-dbc290af8082" providerId="ADAL" clId="{8DDDF9D7-502F-4C2B-B437-AF402FAECEAF}" dt="2021-03-19T15:37:15.800" v="8758" actId="478"/>
          <ac:spMkLst>
            <pc:docMk/>
            <pc:sldMk cId="573313430" sldId="494"/>
            <ac:spMk id="9" creationId="{F421305E-F731-464E-AEE0-0094928DACD0}"/>
          </ac:spMkLst>
        </pc:spChg>
        <pc:graphicFrameChg chg="add mod modGraphic">
          <ac:chgData name="Steve Shellhammer" userId="0e71f22d-ee3e-49c0-82ff-dbc290af8082" providerId="ADAL" clId="{8DDDF9D7-502F-4C2B-B437-AF402FAECEAF}" dt="2021-03-19T15:37:47.805" v="8783" actId="1036"/>
          <ac:graphicFrameMkLst>
            <pc:docMk/>
            <pc:sldMk cId="573313430" sldId="494"/>
            <ac:graphicFrameMk id="7" creationId="{8B07BCA4-84D5-4410-B000-F0EAC08DDBA7}"/>
          </ac:graphicFrameMkLst>
        </pc:graphicFrameChg>
      </pc:sldChg>
      <pc:sldMasterChg chg="modSldLayout">
        <pc:chgData name="Steve Shellhammer" userId="0e71f22d-ee3e-49c0-82ff-dbc290af8082" providerId="ADAL" clId="{8DDDF9D7-502F-4C2B-B437-AF402FAECEAF}" dt="2021-03-16T22:07:47.820" v="54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8DDDF9D7-502F-4C2B-B437-AF402FAECEAF}" dt="2021-03-16T22:07:47.820" v="54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8DDDF9D7-502F-4C2B-B437-AF402FAECEAF}" dt="2021-03-16T22:07:47.820" v="54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B2223A41-F242-4799-AA49-B390EDE1B2B4}"/>
    <pc:docChg chg="undo custSel addSld delSld modSld sldOrd">
      <pc:chgData name="Steve Shellhammer" userId="0e71f22d-ee3e-49c0-82ff-dbc290af8082" providerId="ADAL" clId="{B2223A41-F242-4799-AA49-B390EDE1B2B4}" dt="2022-10-14T23:55:17.375" v="2622" actId="404"/>
      <pc:docMkLst>
        <pc:docMk/>
      </pc:docMkLst>
      <pc:sldChg chg="modSp mod">
        <pc:chgData name="Steve Shellhammer" userId="0e71f22d-ee3e-49c0-82ff-dbc290af8082" providerId="ADAL" clId="{B2223A41-F242-4799-AA49-B390EDE1B2B4}" dt="2022-10-14T22:11:37.659" v="203" actId="403"/>
        <pc:sldMkLst>
          <pc:docMk/>
          <pc:sldMk cId="0" sldId="256"/>
        </pc:sldMkLst>
        <pc:spChg chg="mod">
          <ac:chgData name="Steve Shellhammer" userId="0e71f22d-ee3e-49c0-82ff-dbc290af8082" providerId="ADAL" clId="{B2223A41-F242-4799-AA49-B390EDE1B2B4}" dt="2022-10-14T22:11:37.659" v="203" actId="403"/>
          <ac:spMkLst>
            <pc:docMk/>
            <pc:sldMk cId="0" sldId="256"/>
            <ac:spMk id="3073" creationId="{00000000-0000-0000-0000-000000000000}"/>
          </ac:spMkLst>
        </pc:spChg>
        <pc:graphicFrameChg chg="mod modGraphic">
          <ac:chgData name="Steve Shellhammer" userId="0e71f22d-ee3e-49c0-82ff-dbc290af8082" providerId="ADAL" clId="{B2223A41-F242-4799-AA49-B390EDE1B2B4}" dt="2022-10-14T22:08:50.610" v="28" actId="798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B2223A41-F242-4799-AA49-B390EDE1B2B4}" dt="2022-10-14T22:11:24.838" v="198" actId="47"/>
        <pc:sldMkLst>
          <pc:docMk/>
          <pc:sldMk cId="491374436" sldId="529"/>
        </pc:sldMkLst>
      </pc:sldChg>
      <pc:sldChg chg="del">
        <pc:chgData name="Steve Shellhammer" userId="0e71f22d-ee3e-49c0-82ff-dbc290af8082" providerId="ADAL" clId="{B2223A41-F242-4799-AA49-B390EDE1B2B4}" dt="2022-10-14T22:11:24.838" v="198" actId="47"/>
        <pc:sldMkLst>
          <pc:docMk/>
          <pc:sldMk cId="1327337493" sldId="530"/>
        </pc:sldMkLst>
      </pc:sldChg>
      <pc:sldChg chg="del">
        <pc:chgData name="Steve Shellhammer" userId="0e71f22d-ee3e-49c0-82ff-dbc290af8082" providerId="ADAL" clId="{B2223A41-F242-4799-AA49-B390EDE1B2B4}" dt="2022-10-14T22:11:24.838" v="198" actId="47"/>
        <pc:sldMkLst>
          <pc:docMk/>
          <pc:sldMk cId="1294843283" sldId="531"/>
        </pc:sldMkLst>
      </pc:sldChg>
      <pc:sldChg chg="modSp mod ord">
        <pc:chgData name="Steve Shellhammer" userId="0e71f22d-ee3e-49c0-82ff-dbc290af8082" providerId="ADAL" clId="{B2223A41-F242-4799-AA49-B390EDE1B2B4}" dt="2022-10-14T23:40:21.936" v="1758"/>
        <pc:sldMkLst>
          <pc:docMk/>
          <pc:sldMk cId="3326374592" sldId="532"/>
        </pc:sldMkLst>
        <pc:spChg chg="mod">
          <ac:chgData name="Steve Shellhammer" userId="0e71f22d-ee3e-49c0-82ff-dbc290af8082" providerId="ADAL" clId="{B2223A41-F242-4799-AA49-B390EDE1B2B4}" dt="2022-10-14T22:11:29.865" v="202" actId="20577"/>
          <ac:spMkLst>
            <pc:docMk/>
            <pc:sldMk cId="3326374592" sldId="532"/>
            <ac:spMk id="3" creationId="{F731ADA9-7BCA-84DC-CDBD-16D8B4BA341C}"/>
          </ac:spMkLst>
        </pc:spChg>
      </pc:sldChg>
      <pc:sldChg chg="del">
        <pc:chgData name="Steve Shellhammer" userId="0e71f22d-ee3e-49c0-82ff-dbc290af8082" providerId="ADAL" clId="{B2223A41-F242-4799-AA49-B390EDE1B2B4}" dt="2022-10-14T22:11:24.838" v="198" actId="47"/>
        <pc:sldMkLst>
          <pc:docMk/>
          <pc:sldMk cId="2774879971" sldId="534"/>
        </pc:sldMkLst>
      </pc:sldChg>
      <pc:sldChg chg="del">
        <pc:chgData name="Steve Shellhammer" userId="0e71f22d-ee3e-49c0-82ff-dbc290af8082" providerId="ADAL" clId="{B2223A41-F242-4799-AA49-B390EDE1B2B4}" dt="2022-10-14T22:11:24.838" v="198" actId="47"/>
        <pc:sldMkLst>
          <pc:docMk/>
          <pc:sldMk cId="2721194055" sldId="535"/>
        </pc:sldMkLst>
      </pc:sldChg>
      <pc:sldChg chg="del">
        <pc:chgData name="Steve Shellhammer" userId="0e71f22d-ee3e-49c0-82ff-dbc290af8082" providerId="ADAL" clId="{B2223A41-F242-4799-AA49-B390EDE1B2B4}" dt="2022-10-14T22:11:24.838" v="198" actId="47"/>
        <pc:sldMkLst>
          <pc:docMk/>
          <pc:sldMk cId="1369013148" sldId="536"/>
        </pc:sldMkLst>
      </pc:sldChg>
      <pc:sldChg chg="del">
        <pc:chgData name="Steve Shellhammer" userId="0e71f22d-ee3e-49c0-82ff-dbc290af8082" providerId="ADAL" clId="{B2223A41-F242-4799-AA49-B390EDE1B2B4}" dt="2022-10-14T22:11:24.838" v="198" actId="47"/>
        <pc:sldMkLst>
          <pc:docMk/>
          <pc:sldMk cId="1345301289" sldId="537"/>
        </pc:sldMkLst>
      </pc:sldChg>
      <pc:sldChg chg="modSp new mod">
        <pc:chgData name="Steve Shellhammer" userId="0e71f22d-ee3e-49c0-82ff-dbc290af8082" providerId="ADAL" clId="{B2223A41-F242-4799-AA49-B390EDE1B2B4}" dt="2022-10-14T22:12:26.249" v="329" actId="20577"/>
        <pc:sldMkLst>
          <pc:docMk/>
          <pc:sldMk cId="529197180" sldId="538"/>
        </pc:sldMkLst>
        <pc:spChg chg="mod">
          <ac:chgData name="Steve Shellhammer" userId="0e71f22d-ee3e-49c0-82ff-dbc290af8082" providerId="ADAL" clId="{B2223A41-F242-4799-AA49-B390EDE1B2B4}" dt="2022-10-14T22:10:29.575" v="41" actId="20577"/>
          <ac:spMkLst>
            <pc:docMk/>
            <pc:sldMk cId="529197180" sldId="538"/>
            <ac:spMk id="2" creationId="{76647AFF-F7CF-4EB9-5FDA-25E40C3290F7}"/>
          </ac:spMkLst>
        </pc:spChg>
        <pc:spChg chg="mod">
          <ac:chgData name="Steve Shellhammer" userId="0e71f22d-ee3e-49c0-82ff-dbc290af8082" providerId="ADAL" clId="{B2223A41-F242-4799-AA49-B390EDE1B2B4}" dt="2022-10-14T22:12:26.249" v="329" actId="20577"/>
          <ac:spMkLst>
            <pc:docMk/>
            <pc:sldMk cId="529197180" sldId="538"/>
            <ac:spMk id="3" creationId="{7278D672-8B76-F916-922D-22B8827E2245}"/>
          </ac:spMkLst>
        </pc:spChg>
      </pc:sldChg>
      <pc:sldChg chg="addSp delSp modSp new mod">
        <pc:chgData name="Steve Shellhammer" userId="0e71f22d-ee3e-49c0-82ff-dbc290af8082" providerId="ADAL" clId="{B2223A41-F242-4799-AA49-B390EDE1B2B4}" dt="2022-10-14T22:45:45.511" v="676" actId="404"/>
        <pc:sldMkLst>
          <pc:docMk/>
          <pc:sldMk cId="3739150511" sldId="539"/>
        </pc:sldMkLst>
        <pc:spChg chg="mod">
          <ac:chgData name="Steve Shellhammer" userId="0e71f22d-ee3e-49c0-82ff-dbc290af8082" providerId="ADAL" clId="{B2223A41-F242-4799-AA49-B390EDE1B2B4}" dt="2022-10-14T22:45:45.511" v="676" actId="404"/>
          <ac:spMkLst>
            <pc:docMk/>
            <pc:sldMk cId="3739150511" sldId="539"/>
            <ac:spMk id="2" creationId="{73A04133-A7B9-5917-76DC-D974A94F1C77}"/>
          </ac:spMkLst>
        </pc:spChg>
        <pc:spChg chg="mod">
          <ac:chgData name="Steve Shellhammer" userId="0e71f22d-ee3e-49c0-82ff-dbc290af8082" providerId="ADAL" clId="{B2223A41-F242-4799-AA49-B390EDE1B2B4}" dt="2022-10-14T22:18:26.989" v="637" actId="14100"/>
          <ac:spMkLst>
            <pc:docMk/>
            <pc:sldMk cId="3739150511" sldId="539"/>
            <ac:spMk id="3" creationId="{2913EFE3-D407-9F96-3913-3A59172C0C20}"/>
          </ac:spMkLst>
        </pc:spChg>
        <pc:picChg chg="add del mod">
          <ac:chgData name="Steve Shellhammer" userId="0e71f22d-ee3e-49c0-82ff-dbc290af8082" providerId="ADAL" clId="{B2223A41-F242-4799-AA49-B390EDE1B2B4}" dt="2022-10-14T22:20:28.717" v="640" actId="478"/>
          <ac:picMkLst>
            <pc:docMk/>
            <pc:sldMk cId="3739150511" sldId="539"/>
            <ac:picMk id="7" creationId="{59EDB1EA-0214-CFFD-099F-C144E6BA2D9C}"/>
          </ac:picMkLst>
        </pc:picChg>
        <pc:picChg chg="add del mod">
          <ac:chgData name="Steve Shellhammer" userId="0e71f22d-ee3e-49c0-82ff-dbc290af8082" providerId="ADAL" clId="{B2223A41-F242-4799-AA49-B390EDE1B2B4}" dt="2022-10-14T22:20:29.914" v="641" actId="478"/>
          <ac:picMkLst>
            <pc:docMk/>
            <pc:sldMk cId="3739150511" sldId="539"/>
            <ac:picMk id="8" creationId="{6357FCAA-3483-8041-07A1-A828F18466F1}"/>
          </ac:picMkLst>
        </pc:picChg>
        <pc:picChg chg="add mod">
          <ac:chgData name="Steve Shellhammer" userId="0e71f22d-ee3e-49c0-82ff-dbc290af8082" providerId="ADAL" clId="{B2223A41-F242-4799-AA49-B390EDE1B2B4}" dt="2022-10-14T22:21:00.411" v="644" actId="1076"/>
          <ac:picMkLst>
            <pc:docMk/>
            <pc:sldMk cId="3739150511" sldId="539"/>
            <ac:picMk id="10" creationId="{AAD3EA62-0DA4-85A1-6893-3E612B2D16D7}"/>
          </ac:picMkLst>
        </pc:picChg>
        <pc:picChg chg="add mod">
          <ac:chgData name="Steve Shellhammer" userId="0e71f22d-ee3e-49c0-82ff-dbc290af8082" providerId="ADAL" clId="{B2223A41-F242-4799-AA49-B390EDE1B2B4}" dt="2022-10-14T22:21:48.740" v="647" actId="1076"/>
          <ac:picMkLst>
            <pc:docMk/>
            <pc:sldMk cId="3739150511" sldId="539"/>
            <ac:picMk id="12" creationId="{813D2A33-323D-A4B5-6CEC-D45E93A6389A}"/>
          </ac:picMkLst>
        </pc:picChg>
      </pc:sldChg>
      <pc:sldChg chg="addSp delSp modSp add mod">
        <pc:chgData name="Steve Shellhammer" userId="0e71f22d-ee3e-49c0-82ff-dbc290af8082" providerId="ADAL" clId="{B2223A41-F242-4799-AA49-B390EDE1B2B4}" dt="2022-10-14T22:48:54.804" v="689" actId="1076"/>
        <pc:sldMkLst>
          <pc:docMk/>
          <pc:sldMk cId="3270413454" sldId="540"/>
        </pc:sldMkLst>
        <pc:spChg chg="mod">
          <ac:chgData name="Steve Shellhammer" userId="0e71f22d-ee3e-49c0-82ff-dbc290af8082" providerId="ADAL" clId="{B2223A41-F242-4799-AA49-B390EDE1B2B4}" dt="2022-10-14T22:45:40.920" v="675" actId="14100"/>
          <ac:spMkLst>
            <pc:docMk/>
            <pc:sldMk cId="3270413454" sldId="540"/>
            <ac:spMk id="2" creationId="{73A04133-A7B9-5917-76DC-D974A94F1C77}"/>
          </ac:spMkLst>
        </pc:spChg>
        <pc:spChg chg="mod">
          <ac:chgData name="Steve Shellhammer" userId="0e71f22d-ee3e-49c0-82ff-dbc290af8082" providerId="ADAL" clId="{B2223A41-F242-4799-AA49-B390EDE1B2B4}" dt="2022-10-14T22:48:54.804" v="689" actId="1076"/>
          <ac:spMkLst>
            <pc:docMk/>
            <pc:sldMk cId="3270413454" sldId="540"/>
            <ac:spMk id="3" creationId="{2913EFE3-D407-9F96-3913-3A59172C0C20}"/>
          </ac:spMkLst>
        </pc:spChg>
        <pc:grpChg chg="add mod">
          <ac:chgData name="Steve Shellhammer" userId="0e71f22d-ee3e-49c0-82ff-dbc290af8082" providerId="ADAL" clId="{B2223A41-F242-4799-AA49-B390EDE1B2B4}" dt="2022-10-14T22:46:04.675" v="678" actId="1076"/>
          <ac:grpSpMkLst>
            <pc:docMk/>
            <pc:sldMk cId="3270413454" sldId="540"/>
            <ac:grpSpMk id="13" creationId="{2B2F813E-2435-D774-9D1F-5EEE50EFF13E}"/>
          </ac:grpSpMkLst>
        </pc:grpChg>
        <pc:picChg chg="add mod">
          <ac:chgData name="Steve Shellhammer" userId="0e71f22d-ee3e-49c0-82ff-dbc290af8082" providerId="ADAL" clId="{B2223A41-F242-4799-AA49-B390EDE1B2B4}" dt="2022-10-14T22:45:35.409" v="673" actId="164"/>
          <ac:picMkLst>
            <pc:docMk/>
            <pc:sldMk cId="3270413454" sldId="540"/>
            <ac:picMk id="8" creationId="{AB52372A-B99D-9291-CD5B-F61E76C5D395}"/>
          </ac:picMkLst>
        </pc:picChg>
        <pc:picChg chg="del">
          <ac:chgData name="Steve Shellhammer" userId="0e71f22d-ee3e-49c0-82ff-dbc290af8082" providerId="ADAL" clId="{B2223A41-F242-4799-AA49-B390EDE1B2B4}" dt="2022-10-14T22:22:12.796" v="659" actId="478"/>
          <ac:picMkLst>
            <pc:docMk/>
            <pc:sldMk cId="3270413454" sldId="540"/>
            <ac:picMk id="10" creationId="{AAD3EA62-0DA4-85A1-6893-3E612B2D16D7}"/>
          </ac:picMkLst>
        </pc:picChg>
        <pc:picChg chg="add mod">
          <ac:chgData name="Steve Shellhammer" userId="0e71f22d-ee3e-49c0-82ff-dbc290af8082" providerId="ADAL" clId="{B2223A41-F242-4799-AA49-B390EDE1B2B4}" dt="2022-10-14T22:45:35.409" v="673" actId="164"/>
          <ac:picMkLst>
            <pc:docMk/>
            <pc:sldMk cId="3270413454" sldId="540"/>
            <ac:picMk id="11" creationId="{8515830E-E761-1ADD-7A7A-E6D1CE3D1D8A}"/>
          </ac:picMkLst>
        </pc:picChg>
        <pc:picChg chg="del">
          <ac:chgData name="Steve Shellhammer" userId="0e71f22d-ee3e-49c0-82ff-dbc290af8082" providerId="ADAL" clId="{B2223A41-F242-4799-AA49-B390EDE1B2B4}" dt="2022-10-14T22:22:13.642" v="660" actId="478"/>
          <ac:picMkLst>
            <pc:docMk/>
            <pc:sldMk cId="3270413454" sldId="540"/>
            <ac:picMk id="12" creationId="{813D2A33-323D-A4B5-6CEC-D45E93A6389A}"/>
          </ac:picMkLst>
        </pc:picChg>
      </pc:sldChg>
      <pc:sldChg chg="addSp modSp new mod">
        <pc:chgData name="Steve Shellhammer" userId="0e71f22d-ee3e-49c0-82ff-dbc290af8082" providerId="ADAL" clId="{B2223A41-F242-4799-AA49-B390EDE1B2B4}" dt="2022-10-14T23:00:47.876" v="797" actId="14100"/>
        <pc:sldMkLst>
          <pc:docMk/>
          <pc:sldMk cId="3754947169" sldId="541"/>
        </pc:sldMkLst>
        <pc:spChg chg="mod">
          <ac:chgData name="Steve Shellhammer" userId="0e71f22d-ee3e-49c0-82ff-dbc290af8082" providerId="ADAL" clId="{B2223A41-F242-4799-AA49-B390EDE1B2B4}" dt="2022-10-14T23:00:47.876" v="797" actId="14100"/>
          <ac:spMkLst>
            <pc:docMk/>
            <pc:sldMk cId="3754947169" sldId="541"/>
            <ac:spMk id="2" creationId="{431B49A4-F45B-419A-F005-B9685A3F0927}"/>
          </ac:spMkLst>
        </pc:spChg>
        <pc:spChg chg="mod">
          <ac:chgData name="Steve Shellhammer" userId="0e71f22d-ee3e-49c0-82ff-dbc290af8082" providerId="ADAL" clId="{B2223A41-F242-4799-AA49-B390EDE1B2B4}" dt="2022-10-14T22:59:08.277" v="780" actId="14100"/>
          <ac:spMkLst>
            <pc:docMk/>
            <pc:sldMk cId="3754947169" sldId="541"/>
            <ac:spMk id="3" creationId="{6F9403BF-0B25-30CB-5F97-585029BD723F}"/>
          </ac:spMkLst>
        </pc:spChg>
        <pc:picChg chg="add mod">
          <ac:chgData name="Steve Shellhammer" userId="0e71f22d-ee3e-49c0-82ff-dbc290af8082" providerId="ADAL" clId="{B2223A41-F242-4799-AA49-B390EDE1B2B4}" dt="2022-10-14T22:59:38.614" v="784" actId="1076"/>
          <ac:picMkLst>
            <pc:docMk/>
            <pc:sldMk cId="3754947169" sldId="541"/>
            <ac:picMk id="8" creationId="{15D3A5EB-8C53-E2D1-E548-A2CDF465E603}"/>
          </ac:picMkLst>
        </pc:picChg>
        <pc:picChg chg="add mod">
          <ac:chgData name="Steve Shellhammer" userId="0e71f22d-ee3e-49c0-82ff-dbc290af8082" providerId="ADAL" clId="{B2223A41-F242-4799-AA49-B390EDE1B2B4}" dt="2022-10-14T23:00:39.533" v="795" actId="1076"/>
          <ac:picMkLst>
            <pc:docMk/>
            <pc:sldMk cId="3754947169" sldId="541"/>
            <ac:picMk id="10" creationId="{50E874F3-CFF5-7DF1-440E-59BBD58107A3}"/>
          </ac:picMkLst>
        </pc:picChg>
      </pc:sldChg>
      <pc:sldChg chg="addSp delSp modSp add mod">
        <pc:chgData name="Steve Shellhammer" userId="0e71f22d-ee3e-49c0-82ff-dbc290af8082" providerId="ADAL" clId="{B2223A41-F242-4799-AA49-B390EDE1B2B4}" dt="2022-10-14T23:19:03.646" v="1026" actId="1076"/>
        <pc:sldMkLst>
          <pc:docMk/>
          <pc:sldMk cId="1781948088" sldId="542"/>
        </pc:sldMkLst>
        <pc:spChg chg="mod">
          <ac:chgData name="Steve Shellhammer" userId="0e71f22d-ee3e-49c0-82ff-dbc290af8082" providerId="ADAL" clId="{B2223A41-F242-4799-AA49-B390EDE1B2B4}" dt="2022-10-14T23:01:05.660" v="806" actId="20577"/>
          <ac:spMkLst>
            <pc:docMk/>
            <pc:sldMk cId="1781948088" sldId="542"/>
            <ac:spMk id="2" creationId="{431B49A4-F45B-419A-F005-B9685A3F0927}"/>
          </ac:spMkLst>
        </pc:spChg>
        <pc:spChg chg="mod">
          <ac:chgData name="Steve Shellhammer" userId="0e71f22d-ee3e-49c0-82ff-dbc290af8082" providerId="ADAL" clId="{B2223A41-F242-4799-AA49-B390EDE1B2B4}" dt="2022-10-14T23:05:44.333" v="868" actId="1076"/>
          <ac:spMkLst>
            <pc:docMk/>
            <pc:sldMk cId="1781948088" sldId="542"/>
            <ac:spMk id="3" creationId="{6F9403BF-0B25-30CB-5F97-585029BD723F}"/>
          </ac:spMkLst>
        </pc:spChg>
        <pc:spChg chg="add mod">
          <ac:chgData name="Steve Shellhammer" userId="0e71f22d-ee3e-49c0-82ff-dbc290af8082" providerId="ADAL" clId="{B2223A41-F242-4799-AA49-B390EDE1B2B4}" dt="2022-10-14T23:19:03.646" v="1026" actId="1076"/>
          <ac:spMkLst>
            <pc:docMk/>
            <pc:sldMk cId="1781948088" sldId="542"/>
            <ac:spMk id="11" creationId="{E0F15609-CDF8-08FA-C55E-602DD9236B12}"/>
          </ac:spMkLst>
        </pc:spChg>
        <pc:picChg chg="del">
          <ac:chgData name="Steve Shellhammer" userId="0e71f22d-ee3e-49c0-82ff-dbc290af8082" providerId="ADAL" clId="{B2223A41-F242-4799-AA49-B390EDE1B2B4}" dt="2022-10-14T23:04:13.036" v="809" actId="478"/>
          <ac:picMkLst>
            <pc:docMk/>
            <pc:sldMk cId="1781948088" sldId="542"/>
            <ac:picMk id="8" creationId="{15D3A5EB-8C53-E2D1-E548-A2CDF465E603}"/>
          </ac:picMkLst>
        </pc:picChg>
        <pc:picChg chg="add mod">
          <ac:chgData name="Steve Shellhammer" userId="0e71f22d-ee3e-49c0-82ff-dbc290af8082" providerId="ADAL" clId="{B2223A41-F242-4799-AA49-B390EDE1B2B4}" dt="2022-10-14T23:05:55.010" v="871" actId="1076"/>
          <ac:picMkLst>
            <pc:docMk/>
            <pc:sldMk cId="1781948088" sldId="542"/>
            <ac:picMk id="9" creationId="{7D2E4D54-A269-193C-FE7D-3C24CBF2C943}"/>
          </ac:picMkLst>
        </pc:picChg>
        <pc:picChg chg="del">
          <ac:chgData name="Steve Shellhammer" userId="0e71f22d-ee3e-49c0-82ff-dbc290af8082" providerId="ADAL" clId="{B2223A41-F242-4799-AA49-B390EDE1B2B4}" dt="2022-10-14T23:04:14.300" v="810" actId="478"/>
          <ac:picMkLst>
            <pc:docMk/>
            <pc:sldMk cId="1781948088" sldId="542"/>
            <ac:picMk id="10" creationId="{50E874F3-CFF5-7DF1-440E-59BBD58107A3}"/>
          </ac:picMkLst>
        </pc:picChg>
      </pc:sldChg>
      <pc:sldChg chg="addSp delSp modSp new mod">
        <pc:chgData name="Steve Shellhammer" userId="0e71f22d-ee3e-49c0-82ff-dbc290af8082" providerId="ADAL" clId="{B2223A41-F242-4799-AA49-B390EDE1B2B4}" dt="2022-10-14T23:34:52.614" v="1659" actId="207"/>
        <pc:sldMkLst>
          <pc:docMk/>
          <pc:sldMk cId="1135066213" sldId="543"/>
        </pc:sldMkLst>
        <pc:spChg chg="mod">
          <ac:chgData name="Steve Shellhammer" userId="0e71f22d-ee3e-49c0-82ff-dbc290af8082" providerId="ADAL" clId="{B2223A41-F242-4799-AA49-B390EDE1B2B4}" dt="2022-10-14T23:34:52.614" v="1659" actId="207"/>
          <ac:spMkLst>
            <pc:docMk/>
            <pc:sldMk cId="1135066213" sldId="543"/>
            <ac:spMk id="2" creationId="{DE8F3999-DD71-C329-1C06-30EFBEB6A4CB}"/>
          </ac:spMkLst>
        </pc:spChg>
        <pc:spChg chg="mod">
          <ac:chgData name="Steve Shellhammer" userId="0e71f22d-ee3e-49c0-82ff-dbc290af8082" providerId="ADAL" clId="{B2223A41-F242-4799-AA49-B390EDE1B2B4}" dt="2022-10-14T23:31:30.752" v="1381" actId="33524"/>
          <ac:spMkLst>
            <pc:docMk/>
            <pc:sldMk cId="1135066213" sldId="543"/>
            <ac:spMk id="3" creationId="{2EB118D8-C42F-23BF-EF34-6313446AFA67}"/>
          </ac:spMkLst>
        </pc:spChg>
        <pc:picChg chg="add mod">
          <ac:chgData name="Steve Shellhammer" userId="0e71f22d-ee3e-49c0-82ff-dbc290af8082" providerId="ADAL" clId="{B2223A41-F242-4799-AA49-B390EDE1B2B4}" dt="2022-10-14T23:28:53.549" v="1069" actId="1076"/>
          <ac:picMkLst>
            <pc:docMk/>
            <pc:sldMk cId="1135066213" sldId="543"/>
            <ac:picMk id="8" creationId="{DCCDAF53-F6C6-6121-04AC-62915AE79E88}"/>
          </ac:picMkLst>
        </pc:picChg>
        <pc:picChg chg="add del">
          <ac:chgData name="Steve Shellhammer" userId="0e71f22d-ee3e-49c0-82ff-dbc290af8082" providerId="ADAL" clId="{B2223A41-F242-4799-AA49-B390EDE1B2B4}" dt="2022-10-14T23:29:20.177" v="1079" actId="478"/>
          <ac:picMkLst>
            <pc:docMk/>
            <pc:sldMk cId="1135066213" sldId="543"/>
            <ac:picMk id="10" creationId="{DB66176F-1F2B-09C8-99C2-7C43B3DB3FD5}"/>
          </ac:picMkLst>
        </pc:picChg>
      </pc:sldChg>
      <pc:sldChg chg="add del">
        <pc:chgData name="Steve Shellhammer" userId="0e71f22d-ee3e-49c0-82ff-dbc290af8082" providerId="ADAL" clId="{B2223A41-F242-4799-AA49-B390EDE1B2B4}" dt="2022-10-14T23:04:09.746" v="808" actId="47"/>
        <pc:sldMkLst>
          <pc:docMk/>
          <pc:sldMk cId="3073245416" sldId="543"/>
        </pc:sldMkLst>
      </pc:sldChg>
      <pc:sldChg chg="modSp new mod">
        <pc:chgData name="Steve Shellhammer" userId="0e71f22d-ee3e-49c0-82ff-dbc290af8082" providerId="ADAL" clId="{B2223A41-F242-4799-AA49-B390EDE1B2B4}" dt="2022-10-14T23:34:46.462" v="1658" actId="1076"/>
        <pc:sldMkLst>
          <pc:docMk/>
          <pc:sldMk cId="3185913972" sldId="544"/>
        </pc:sldMkLst>
        <pc:spChg chg="mod">
          <ac:chgData name="Steve Shellhammer" userId="0e71f22d-ee3e-49c0-82ff-dbc290af8082" providerId="ADAL" clId="{B2223A41-F242-4799-AA49-B390EDE1B2B4}" dt="2022-10-14T23:31:46.560" v="1405" actId="20577"/>
          <ac:spMkLst>
            <pc:docMk/>
            <pc:sldMk cId="3185913972" sldId="544"/>
            <ac:spMk id="2" creationId="{5AAD7ED6-E74B-2ECA-CFB1-571C2E2D33BC}"/>
          </ac:spMkLst>
        </pc:spChg>
        <pc:spChg chg="mod">
          <ac:chgData name="Steve Shellhammer" userId="0e71f22d-ee3e-49c0-82ff-dbc290af8082" providerId="ADAL" clId="{B2223A41-F242-4799-AA49-B390EDE1B2B4}" dt="2022-10-14T23:34:46.462" v="1658" actId="1076"/>
          <ac:spMkLst>
            <pc:docMk/>
            <pc:sldMk cId="3185913972" sldId="544"/>
            <ac:spMk id="3" creationId="{EA2EA52E-FB35-D78A-4B16-F741BB88AB3F}"/>
          </ac:spMkLst>
        </pc:spChg>
      </pc:sldChg>
      <pc:sldChg chg="addSp delSp modSp add mod">
        <pc:chgData name="Steve Shellhammer" userId="0e71f22d-ee3e-49c0-82ff-dbc290af8082" providerId="ADAL" clId="{B2223A41-F242-4799-AA49-B390EDE1B2B4}" dt="2022-10-14T23:37:52.114" v="1711" actId="1038"/>
        <pc:sldMkLst>
          <pc:docMk/>
          <pc:sldMk cId="2025649819" sldId="545"/>
        </pc:sldMkLst>
        <pc:spChg chg="mod">
          <ac:chgData name="Steve Shellhammer" userId="0e71f22d-ee3e-49c0-82ff-dbc290af8082" providerId="ADAL" clId="{B2223A41-F242-4799-AA49-B390EDE1B2B4}" dt="2022-10-14T23:37:52.114" v="1711" actId="1038"/>
          <ac:spMkLst>
            <pc:docMk/>
            <pc:sldMk cId="2025649819" sldId="545"/>
            <ac:spMk id="2" creationId="{5AAD7ED6-E74B-2ECA-CFB1-571C2E2D33BC}"/>
          </ac:spMkLst>
        </pc:spChg>
        <pc:spChg chg="del mod">
          <ac:chgData name="Steve Shellhammer" userId="0e71f22d-ee3e-49c0-82ff-dbc290af8082" providerId="ADAL" clId="{B2223A41-F242-4799-AA49-B390EDE1B2B4}" dt="2022-10-14T23:37:22.522" v="1701" actId="478"/>
          <ac:spMkLst>
            <pc:docMk/>
            <pc:sldMk cId="2025649819" sldId="545"/>
            <ac:spMk id="3" creationId="{EA2EA52E-FB35-D78A-4B16-F741BB88AB3F}"/>
          </ac:spMkLst>
        </pc:spChg>
        <pc:spChg chg="add del mod">
          <ac:chgData name="Steve Shellhammer" userId="0e71f22d-ee3e-49c0-82ff-dbc290af8082" providerId="ADAL" clId="{B2223A41-F242-4799-AA49-B390EDE1B2B4}" dt="2022-10-14T23:37:25.152" v="1702" actId="478"/>
          <ac:spMkLst>
            <pc:docMk/>
            <pc:sldMk cId="2025649819" sldId="545"/>
            <ac:spMk id="8" creationId="{572308D5-1EF7-1D3E-8214-CB6440E345CF}"/>
          </ac:spMkLst>
        </pc:spChg>
        <pc:spChg chg="add 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9" creationId="{BA5DB5EF-E72C-4C14-509B-F43484F62811}"/>
          </ac:spMkLst>
        </pc:spChg>
        <pc:spChg chg="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13" creationId="{45B8C990-68BC-72F6-0503-408E2A984724}"/>
          </ac:spMkLst>
        </pc:spChg>
        <pc:spChg chg="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14" creationId="{7BF36C82-6ACA-18DA-3C9E-334F0D768E30}"/>
          </ac:spMkLst>
        </pc:spChg>
        <pc:spChg chg="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15" creationId="{1A107080-4A3F-4115-99E0-8C1AFD825788}"/>
          </ac:spMkLst>
        </pc:spChg>
        <pc:spChg chg="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16" creationId="{8B7543E8-7522-0D3D-6391-67590652BACE}"/>
          </ac:spMkLst>
        </pc:spChg>
        <pc:spChg chg="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17" creationId="{EA71B8CB-15DE-619C-ECB3-0409C0B9257C}"/>
          </ac:spMkLst>
        </pc:spChg>
        <pc:spChg chg="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18" creationId="{B6BC141B-9861-3A45-B447-7D2DB87002AF}"/>
          </ac:spMkLst>
        </pc:spChg>
        <pc:spChg chg="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19" creationId="{12B68DDB-CB25-6FC3-CC13-0D9BB4833C0A}"/>
          </ac:spMkLst>
        </pc:spChg>
        <pc:spChg chg="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20" creationId="{BB49C617-AC58-D22B-6D3B-86D65A568D9F}"/>
          </ac:spMkLst>
        </pc:spChg>
        <pc:spChg chg="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21" creationId="{3D0A8B34-6649-B711-E532-4520B86BA15B}"/>
          </ac:spMkLst>
        </pc:spChg>
        <pc:grpChg chg="add mod">
          <ac:chgData name="Steve Shellhammer" userId="0e71f22d-ee3e-49c0-82ff-dbc290af8082" providerId="ADAL" clId="{B2223A41-F242-4799-AA49-B390EDE1B2B4}" dt="2022-10-14T23:37:25.860" v="1703"/>
          <ac:grpSpMkLst>
            <pc:docMk/>
            <pc:sldMk cId="2025649819" sldId="545"/>
            <ac:grpSpMk id="10" creationId="{C74D91DF-2F91-1BF6-6807-23137053AA08}"/>
          </ac:grpSpMkLst>
        </pc:grpChg>
        <pc:picChg chg="mod">
          <ac:chgData name="Steve Shellhammer" userId="0e71f22d-ee3e-49c0-82ff-dbc290af8082" providerId="ADAL" clId="{B2223A41-F242-4799-AA49-B390EDE1B2B4}" dt="2022-10-14T23:37:25.860" v="1703"/>
          <ac:picMkLst>
            <pc:docMk/>
            <pc:sldMk cId="2025649819" sldId="545"/>
            <ac:picMk id="11" creationId="{AA9AB798-B6A3-7603-9BA3-71F3325BC10B}"/>
          </ac:picMkLst>
        </pc:picChg>
        <pc:picChg chg="mod">
          <ac:chgData name="Steve Shellhammer" userId="0e71f22d-ee3e-49c0-82ff-dbc290af8082" providerId="ADAL" clId="{B2223A41-F242-4799-AA49-B390EDE1B2B4}" dt="2022-10-14T23:37:25.860" v="1703"/>
          <ac:picMkLst>
            <pc:docMk/>
            <pc:sldMk cId="2025649819" sldId="545"/>
            <ac:picMk id="12" creationId="{E34C2E18-7AE1-7A0B-9E62-ED23F6BD9924}"/>
          </ac:picMkLst>
        </pc:picChg>
      </pc:sldChg>
      <pc:sldChg chg="addSp delSp modSp new mod">
        <pc:chgData name="Steve Shellhammer" userId="0e71f22d-ee3e-49c0-82ff-dbc290af8082" providerId="ADAL" clId="{B2223A41-F242-4799-AA49-B390EDE1B2B4}" dt="2022-10-14T23:40:11.779" v="1756" actId="20577"/>
        <pc:sldMkLst>
          <pc:docMk/>
          <pc:sldMk cId="219007463" sldId="546"/>
        </pc:sldMkLst>
        <pc:spChg chg="mod">
          <ac:chgData name="Steve Shellhammer" userId="0e71f22d-ee3e-49c0-82ff-dbc290af8082" providerId="ADAL" clId="{B2223A41-F242-4799-AA49-B390EDE1B2B4}" dt="2022-10-14T23:40:11.779" v="1756" actId="20577"/>
          <ac:spMkLst>
            <pc:docMk/>
            <pc:sldMk cId="219007463" sldId="546"/>
            <ac:spMk id="2" creationId="{AEC99C31-D35A-8837-F37C-B6B1DB6859AC}"/>
          </ac:spMkLst>
        </pc:spChg>
        <pc:spChg chg="del">
          <ac:chgData name="Steve Shellhammer" userId="0e71f22d-ee3e-49c0-82ff-dbc290af8082" providerId="ADAL" clId="{B2223A41-F242-4799-AA49-B390EDE1B2B4}" dt="2022-10-14T23:40:00.253" v="1713"/>
          <ac:spMkLst>
            <pc:docMk/>
            <pc:sldMk cId="219007463" sldId="546"/>
            <ac:spMk id="3" creationId="{1133CDD0-EC48-B7DE-24CB-9F5A11B4C688}"/>
          </ac:spMkLst>
        </pc:spChg>
        <pc:spChg chg="add mod">
          <ac:chgData name="Steve Shellhammer" userId="0e71f22d-ee3e-49c0-82ff-dbc290af8082" providerId="ADAL" clId="{B2223A41-F242-4799-AA49-B390EDE1B2B4}" dt="2022-10-14T23:40:00.253" v="1713"/>
          <ac:spMkLst>
            <pc:docMk/>
            <pc:sldMk cId="219007463" sldId="546"/>
            <ac:spMk id="7" creationId="{691FD60F-EF17-E515-7DD6-893FC883DD19}"/>
          </ac:spMkLst>
        </pc:spChg>
      </pc:sldChg>
      <pc:sldChg chg="modSp new mod">
        <pc:chgData name="Steve Shellhammer" userId="0e71f22d-ee3e-49c0-82ff-dbc290af8082" providerId="ADAL" clId="{B2223A41-F242-4799-AA49-B390EDE1B2B4}" dt="2022-10-14T23:47:00.805" v="2261" actId="207"/>
        <pc:sldMkLst>
          <pc:docMk/>
          <pc:sldMk cId="4083141371" sldId="547"/>
        </pc:sldMkLst>
        <pc:spChg chg="mod">
          <ac:chgData name="Steve Shellhammer" userId="0e71f22d-ee3e-49c0-82ff-dbc290af8082" providerId="ADAL" clId="{B2223A41-F242-4799-AA49-B390EDE1B2B4}" dt="2022-10-14T23:45:26.569" v="1967" actId="207"/>
          <ac:spMkLst>
            <pc:docMk/>
            <pc:sldMk cId="4083141371" sldId="547"/>
            <ac:spMk id="2" creationId="{391B4210-8803-E310-60C2-F18B2F1DACF0}"/>
          </ac:spMkLst>
        </pc:spChg>
        <pc:spChg chg="mod">
          <ac:chgData name="Steve Shellhammer" userId="0e71f22d-ee3e-49c0-82ff-dbc290af8082" providerId="ADAL" clId="{B2223A41-F242-4799-AA49-B390EDE1B2B4}" dt="2022-10-14T23:47:00.805" v="2261" actId="207"/>
          <ac:spMkLst>
            <pc:docMk/>
            <pc:sldMk cId="4083141371" sldId="547"/>
            <ac:spMk id="3" creationId="{7E2F2A0C-1015-06A5-D421-584BFF391ACE}"/>
          </ac:spMkLst>
        </pc:spChg>
      </pc:sldChg>
      <pc:sldChg chg="addSp delSp modSp new mod">
        <pc:chgData name="Steve Shellhammer" userId="0e71f22d-ee3e-49c0-82ff-dbc290af8082" providerId="ADAL" clId="{B2223A41-F242-4799-AA49-B390EDE1B2B4}" dt="2022-10-14T23:54:35.301" v="2590" actId="1076"/>
        <pc:sldMkLst>
          <pc:docMk/>
          <pc:sldMk cId="1425276553" sldId="548"/>
        </pc:sldMkLst>
        <pc:spChg chg="mod">
          <ac:chgData name="Steve Shellhammer" userId="0e71f22d-ee3e-49c0-82ff-dbc290af8082" providerId="ADAL" clId="{B2223A41-F242-4799-AA49-B390EDE1B2B4}" dt="2022-10-14T23:53:41.085" v="2549" actId="14100"/>
          <ac:spMkLst>
            <pc:docMk/>
            <pc:sldMk cId="1425276553" sldId="548"/>
            <ac:spMk id="2" creationId="{CC67FD0F-5A03-EB17-C714-922CE8669A34}"/>
          </ac:spMkLst>
        </pc:spChg>
        <pc:spChg chg="mod">
          <ac:chgData name="Steve Shellhammer" userId="0e71f22d-ee3e-49c0-82ff-dbc290af8082" providerId="ADAL" clId="{B2223A41-F242-4799-AA49-B390EDE1B2B4}" dt="2022-10-14T23:54:35.301" v="2590" actId="1076"/>
          <ac:spMkLst>
            <pc:docMk/>
            <pc:sldMk cId="1425276553" sldId="548"/>
            <ac:spMk id="3" creationId="{8CF9166D-F79F-7F06-880F-EC8633ECA916}"/>
          </ac:spMkLst>
        </pc:spChg>
        <pc:spChg chg="add del mod">
          <ac:chgData name="Steve Shellhammer" userId="0e71f22d-ee3e-49c0-82ff-dbc290af8082" providerId="ADAL" clId="{B2223A41-F242-4799-AA49-B390EDE1B2B4}" dt="2022-10-14T23:54:01.006" v="2556"/>
          <ac:spMkLst>
            <pc:docMk/>
            <pc:sldMk cId="1425276553" sldId="548"/>
            <ac:spMk id="7" creationId="{185D8AA7-EC5C-3204-2BC6-2C545F40AA92}"/>
          </ac:spMkLst>
        </pc:spChg>
        <pc:spChg chg="add del mod">
          <ac:chgData name="Steve Shellhammer" userId="0e71f22d-ee3e-49c0-82ff-dbc290af8082" providerId="ADAL" clId="{B2223A41-F242-4799-AA49-B390EDE1B2B4}" dt="2022-10-14T23:54:01.006" v="2556"/>
          <ac:spMkLst>
            <pc:docMk/>
            <pc:sldMk cId="1425276553" sldId="548"/>
            <ac:spMk id="10" creationId="{8C55FCB4-FAB5-4E42-2676-477EA608A443}"/>
          </ac:spMkLst>
        </pc:spChg>
        <pc:spChg chg="add del mod">
          <ac:chgData name="Steve Shellhammer" userId="0e71f22d-ee3e-49c0-82ff-dbc290af8082" providerId="ADAL" clId="{B2223A41-F242-4799-AA49-B390EDE1B2B4}" dt="2022-10-14T23:54:01.006" v="2556"/>
          <ac:spMkLst>
            <pc:docMk/>
            <pc:sldMk cId="1425276553" sldId="548"/>
            <ac:spMk id="13" creationId="{ED7C599D-B2A1-FD87-C2DD-8598791CC594}"/>
          </ac:spMkLst>
        </pc:spChg>
        <pc:spChg chg="add del mod">
          <ac:chgData name="Steve Shellhammer" userId="0e71f22d-ee3e-49c0-82ff-dbc290af8082" providerId="ADAL" clId="{B2223A41-F242-4799-AA49-B390EDE1B2B4}" dt="2022-10-14T23:54:01.006" v="2556"/>
          <ac:spMkLst>
            <pc:docMk/>
            <pc:sldMk cId="1425276553" sldId="548"/>
            <ac:spMk id="16" creationId="{40D70863-BA57-444A-AE17-FEBC13ECE1B7}"/>
          </ac:spMkLst>
        </pc:spChg>
        <pc:spChg chg="add del mod">
          <ac:chgData name="Steve Shellhammer" userId="0e71f22d-ee3e-49c0-82ff-dbc290af8082" providerId="ADAL" clId="{B2223A41-F242-4799-AA49-B390EDE1B2B4}" dt="2022-10-14T23:54:01.006" v="2556"/>
          <ac:spMkLst>
            <pc:docMk/>
            <pc:sldMk cId="1425276553" sldId="548"/>
            <ac:spMk id="19" creationId="{38E2464E-97FB-5B83-7423-C593D07C0FC2}"/>
          </ac:spMkLst>
        </pc:spChg>
        <pc:spChg chg="add del mod">
          <ac:chgData name="Steve Shellhammer" userId="0e71f22d-ee3e-49c0-82ff-dbc290af8082" providerId="ADAL" clId="{B2223A41-F242-4799-AA49-B390EDE1B2B4}" dt="2022-10-14T23:54:01.006" v="2556"/>
          <ac:spMkLst>
            <pc:docMk/>
            <pc:sldMk cId="1425276553" sldId="548"/>
            <ac:spMk id="21" creationId="{5F71BE2C-B0DE-5BFB-F191-01E80E1AEF88}"/>
          </ac:spMkLst>
        </pc:spChg>
        <pc:spChg chg="add mod">
          <ac:chgData name="Steve Shellhammer" userId="0e71f22d-ee3e-49c0-82ff-dbc290af8082" providerId="ADAL" clId="{B2223A41-F242-4799-AA49-B390EDE1B2B4}" dt="2022-10-14T23:54:30.470" v="2589" actId="20577"/>
          <ac:spMkLst>
            <pc:docMk/>
            <pc:sldMk cId="1425276553" sldId="548"/>
            <ac:spMk id="23" creationId="{2443B82B-03E5-FF31-25ED-C65EC21D88CC}"/>
          </ac:spMkLst>
        </pc:spChg>
        <pc:grpChg chg="add mod">
          <ac:chgData name="Steve Shellhammer" userId="0e71f22d-ee3e-49c0-82ff-dbc290af8082" providerId="ADAL" clId="{B2223A41-F242-4799-AA49-B390EDE1B2B4}" dt="2022-10-14T23:54:00.384" v="2555" actId="164"/>
          <ac:grpSpMkLst>
            <pc:docMk/>
            <pc:sldMk cId="1425276553" sldId="548"/>
            <ac:grpSpMk id="22" creationId="{D945132D-CEB2-6036-48F9-C52598D31818}"/>
          </ac:grpSpMkLst>
        </pc:grpChg>
        <pc:picChg chg="add del mod">
          <ac:chgData name="Steve Shellhammer" userId="0e71f22d-ee3e-49c0-82ff-dbc290af8082" providerId="ADAL" clId="{B2223A41-F242-4799-AA49-B390EDE1B2B4}" dt="2022-10-14T23:54:01.006" v="2556"/>
          <ac:picMkLst>
            <pc:docMk/>
            <pc:sldMk cId="1425276553" sldId="548"/>
            <ac:picMk id="9" creationId="{BFC28FC9-A143-5CD7-0FD7-D322CF7C8C54}"/>
          </ac:picMkLst>
        </pc:picChg>
        <pc:picChg chg="add del mod">
          <ac:chgData name="Steve Shellhammer" userId="0e71f22d-ee3e-49c0-82ff-dbc290af8082" providerId="ADAL" clId="{B2223A41-F242-4799-AA49-B390EDE1B2B4}" dt="2022-10-14T23:54:01.006" v="2556"/>
          <ac:picMkLst>
            <pc:docMk/>
            <pc:sldMk cId="1425276553" sldId="548"/>
            <ac:picMk id="12" creationId="{674C5C6A-9B80-DE4E-31B1-02709C0DA7BA}"/>
          </ac:picMkLst>
        </pc:picChg>
        <pc:picChg chg="add del mod">
          <ac:chgData name="Steve Shellhammer" userId="0e71f22d-ee3e-49c0-82ff-dbc290af8082" providerId="ADAL" clId="{B2223A41-F242-4799-AA49-B390EDE1B2B4}" dt="2022-10-14T23:54:01.006" v="2556"/>
          <ac:picMkLst>
            <pc:docMk/>
            <pc:sldMk cId="1425276553" sldId="548"/>
            <ac:picMk id="15" creationId="{900699B2-EEC5-5BB9-E3B4-DD5E1B50B416}"/>
          </ac:picMkLst>
        </pc:picChg>
        <pc:picChg chg="add del mod">
          <ac:chgData name="Steve Shellhammer" userId="0e71f22d-ee3e-49c0-82ff-dbc290af8082" providerId="ADAL" clId="{B2223A41-F242-4799-AA49-B390EDE1B2B4}" dt="2022-10-14T23:54:01.006" v="2556"/>
          <ac:picMkLst>
            <pc:docMk/>
            <pc:sldMk cId="1425276553" sldId="548"/>
            <ac:picMk id="18" creationId="{F1F495EF-3271-F007-6D93-0AF14AC519AB}"/>
          </ac:picMkLst>
        </pc:picChg>
        <pc:cxnChg chg="add del mod">
          <ac:chgData name="Steve Shellhammer" userId="0e71f22d-ee3e-49c0-82ff-dbc290af8082" providerId="ADAL" clId="{B2223A41-F242-4799-AA49-B390EDE1B2B4}" dt="2022-10-14T23:54:01.006" v="2556"/>
          <ac:cxnSpMkLst>
            <pc:docMk/>
            <pc:sldMk cId="1425276553" sldId="548"/>
            <ac:cxnSpMk id="8" creationId="{50AB3A7D-5BB9-DD5C-EB1F-59447092835A}"/>
          </ac:cxnSpMkLst>
        </pc:cxnChg>
        <pc:cxnChg chg="add del mod">
          <ac:chgData name="Steve Shellhammer" userId="0e71f22d-ee3e-49c0-82ff-dbc290af8082" providerId="ADAL" clId="{B2223A41-F242-4799-AA49-B390EDE1B2B4}" dt="2022-10-14T23:54:01.006" v="2556"/>
          <ac:cxnSpMkLst>
            <pc:docMk/>
            <pc:sldMk cId="1425276553" sldId="548"/>
            <ac:cxnSpMk id="11" creationId="{6058A729-6E66-36C6-0CD6-6C295DE4FD7C}"/>
          </ac:cxnSpMkLst>
        </pc:cxnChg>
        <pc:cxnChg chg="add del mod">
          <ac:chgData name="Steve Shellhammer" userId="0e71f22d-ee3e-49c0-82ff-dbc290af8082" providerId="ADAL" clId="{B2223A41-F242-4799-AA49-B390EDE1B2B4}" dt="2022-10-14T23:54:01.006" v="2556"/>
          <ac:cxnSpMkLst>
            <pc:docMk/>
            <pc:sldMk cId="1425276553" sldId="548"/>
            <ac:cxnSpMk id="14" creationId="{8F43F537-C353-909E-90A5-3E3392B25120}"/>
          </ac:cxnSpMkLst>
        </pc:cxnChg>
        <pc:cxnChg chg="add del mod">
          <ac:chgData name="Steve Shellhammer" userId="0e71f22d-ee3e-49c0-82ff-dbc290af8082" providerId="ADAL" clId="{B2223A41-F242-4799-AA49-B390EDE1B2B4}" dt="2022-10-14T23:54:01.006" v="2556"/>
          <ac:cxnSpMkLst>
            <pc:docMk/>
            <pc:sldMk cId="1425276553" sldId="548"/>
            <ac:cxnSpMk id="17" creationId="{10D07B7B-129A-7180-9CEC-84B572BF13CA}"/>
          </ac:cxnSpMkLst>
        </pc:cxnChg>
        <pc:cxnChg chg="add del mod">
          <ac:chgData name="Steve Shellhammer" userId="0e71f22d-ee3e-49c0-82ff-dbc290af8082" providerId="ADAL" clId="{B2223A41-F242-4799-AA49-B390EDE1B2B4}" dt="2022-10-14T23:54:01.006" v="2556"/>
          <ac:cxnSpMkLst>
            <pc:docMk/>
            <pc:sldMk cId="1425276553" sldId="548"/>
            <ac:cxnSpMk id="20" creationId="{439DAD73-B6E4-0751-975E-7167905A8E1E}"/>
          </ac:cxnSpMkLst>
        </pc:cxnChg>
      </pc:sldChg>
      <pc:sldChg chg="modSp new mod">
        <pc:chgData name="Steve Shellhammer" userId="0e71f22d-ee3e-49c0-82ff-dbc290af8082" providerId="ADAL" clId="{B2223A41-F242-4799-AA49-B390EDE1B2B4}" dt="2022-10-14T23:48:23.155" v="2418" actId="20577"/>
        <pc:sldMkLst>
          <pc:docMk/>
          <pc:sldMk cId="2878109814" sldId="549"/>
        </pc:sldMkLst>
        <pc:spChg chg="mod">
          <ac:chgData name="Steve Shellhammer" userId="0e71f22d-ee3e-49c0-82ff-dbc290af8082" providerId="ADAL" clId="{B2223A41-F242-4799-AA49-B390EDE1B2B4}" dt="2022-10-14T23:47:38.306" v="2263"/>
          <ac:spMkLst>
            <pc:docMk/>
            <pc:sldMk cId="2878109814" sldId="549"/>
            <ac:spMk id="2" creationId="{E67A8F17-348D-4DE5-DB6B-0AD1682A65E5}"/>
          </ac:spMkLst>
        </pc:spChg>
        <pc:spChg chg="mod">
          <ac:chgData name="Steve Shellhammer" userId="0e71f22d-ee3e-49c0-82ff-dbc290af8082" providerId="ADAL" clId="{B2223A41-F242-4799-AA49-B390EDE1B2B4}" dt="2022-10-14T23:48:23.155" v="2418" actId="20577"/>
          <ac:spMkLst>
            <pc:docMk/>
            <pc:sldMk cId="2878109814" sldId="549"/>
            <ac:spMk id="3" creationId="{12A6BE5D-943E-EB32-42FC-D17FBECC1DC1}"/>
          </ac:spMkLst>
        </pc:spChg>
      </pc:sldChg>
      <pc:sldChg chg="modSp new mod">
        <pc:chgData name="Steve Shellhammer" userId="0e71f22d-ee3e-49c0-82ff-dbc290af8082" providerId="ADAL" clId="{B2223A41-F242-4799-AA49-B390EDE1B2B4}" dt="2022-10-14T23:51:29.114" v="2452" actId="14100"/>
        <pc:sldMkLst>
          <pc:docMk/>
          <pc:sldMk cId="1027423436" sldId="550"/>
        </pc:sldMkLst>
        <pc:spChg chg="mod">
          <ac:chgData name="Steve Shellhammer" userId="0e71f22d-ee3e-49c0-82ff-dbc290af8082" providerId="ADAL" clId="{B2223A41-F242-4799-AA49-B390EDE1B2B4}" dt="2022-10-14T23:50:59.130" v="2445" actId="14100"/>
          <ac:spMkLst>
            <pc:docMk/>
            <pc:sldMk cId="1027423436" sldId="550"/>
            <ac:spMk id="2" creationId="{D0751D94-10CE-4705-7A42-226094FED376}"/>
          </ac:spMkLst>
        </pc:spChg>
        <pc:spChg chg="mod">
          <ac:chgData name="Steve Shellhammer" userId="0e71f22d-ee3e-49c0-82ff-dbc290af8082" providerId="ADAL" clId="{B2223A41-F242-4799-AA49-B390EDE1B2B4}" dt="2022-10-14T23:51:29.114" v="2452" actId="14100"/>
          <ac:spMkLst>
            <pc:docMk/>
            <pc:sldMk cId="1027423436" sldId="550"/>
            <ac:spMk id="3" creationId="{7453E3FC-43A6-E58B-4D08-FA1B5C2F81E8}"/>
          </ac:spMkLst>
        </pc:spChg>
      </pc:sldChg>
      <pc:sldChg chg="addSp delSp modSp add mod">
        <pc:chgData name="Steve Shellhammer" userId="0e71f22d-ee3e-49c0-82ff-dbc290af8082" providerId="ADAL" clId="{B2223A41-F242-4799-AA49-B390EDE1B2B4}" dt="2022-10-14T23:52:13.284" v="2463" actId="1076"/>
        <pc:sldMkLst>
          <pc:docMk/>
          <pc:sldMk cId="1632774051" sldId="551"/>
        </pc:sldMkLst>
        <pc:spChg chg="del mod">
          <ac:chgData name="Steve Shellhammer" userId="0e71f22d-ee3e-49c0-82ff-dbc290af8082" providerId="ADAL" clId="{B2223A41-F242-4799-AA49-B390EDE1B2B4}" dt="2022-10-14T23:52:07.307" v="2460" actId="478"/>
          <ac:spMkLst>
            <pc:docMk/>
            <pc:sldMk cId="1632774051" sldId="551"/>
            <ac:spMk id="3" creationId="{7453E3FC-43A6-E58B-4D08-FA1B5C2F81E8}"/>
          </ac:spMkLst>
        </pc:spChg>
        <pc:spChg chg="add del mod">
          <ac:chgData name="Steve Shellhammer" userId="0e71f22d-ee3e-49c0-82ff-dbc290af8082" providerId="ADAL" clId="{B2223A41-F242-4799-AA49-B390EDE1B2B4}" dt="2022-10-14T23:52:09.956" v="2461" actId="478"/>
          <ac:spMkLst>
            <pc:docMk/>
            <pc:sldMk cId="1632774051" sldId="551"/>
            <ac:spMk id="8" creationId="{07C4380D-6162-8813-1E1F-D976280D127E}"/>
          </ac:spMkLst>
        </pc:spChg>
        <pc:picChg chg="add mod">
          <ac:chgData name="Steve Shellhammer" userId="0e71f22d-ee3e-49c0-82ff-dbc290af8082" providerId="ADAL" clId="{B2223A41-F242-4799-AA49-B390EDE1B2B4}" dt="2022-10-14T23:52:13.284" v="2463" actId="1076"/>
          <ac:picMkLst>
            <pc:docMk/>
            <pc:sldMk cId="1632774051" sldId="551"/>
            <ac:picMk id="9" creationId="{0EE70D54-E98F-E1D5-761F-578B3175B849}"/>
          </ac:picMkLst>
        </pc:picChg>
      </pc:sldChg>
      <pc:sldChg chg="modSp add mod">
        <pc:chgData name="Steve Shellhammer" userId="0e71f22d-ee3e-49c0-82ff-dbc290af8082" providerId="ADAL" clId="{B2223A41-F242-4799-AA49-B390EDE1B2B4}" dt="2022-10-14T23:55:17.375" v="2622" actId="404"/>
        <pc:sldMkLst>
          <pc:docMk/>
          <pc:sldMk cId="562319474" sldId="552"/>
        </pc:sldMkLst>
        <pc:spChg chg="mod">
          <ac:chgData name="Steve Shellhammer" userId="0e71f22d-ee3e-49c0-82ff-dbc290af8082" providerId="ADAL" clId="{B2223A41-F242-4799-AA49-B390EDE1B2B4}" dt="2022-10-14T23:54:58.390" v="2609" actId="20577"/>
          <ac:spMkLst>
            <pc:docMk/>
            <pc:sldMk cId="562319474" sldId="552"/>
            <ac:spMk id="2" creationId="{CC67FD0F-5A03-EB17-C714-922CE8669A34}"/>
          </ac:spMkLst>
        </pc:spChg>
        <pc:spChg chg="mod">
          <ac:chgData name="Steve Shellhammer" userId="0e71f22d-ee3e-49c0-82ff-dbc290af8082" providerId="ADAL" clId="{B2223A41-F242-4799-AA49-B390EDE1B2B4}" dt="2022-10-14T23:55:17.375" v="2622" actId="404"/>
          <ac:spMkLst>
            <pc:docMk/>
            <pc:sldMk cId="562319474" sldId="552"/>
            <ac:spMk id="23" creationId="{2443B82B-03E5-FF31-25ED-C65EC21D88CC}"/>
          </ac:spMkLst>
        </pc:spChg>
      </pc:sldChg>
    </pc:docChg>
  </pc:docChgLst>
  <pc:docChgLst>
    <pc:chgData name="Steve Shellhammer" userId="0e71f22d-ee3e-49c0-82ff-dbc290af8082" providerId="ADAL" clId="{7FD98EB4-0735-4A71-B6D4-8697D04C3E05}"/>
    <pc:docChg chg="undo custSel addSld delSld modSld">
      <pc:chgData name="Steve Shellhammer" userId="0e71f22d-ee3e-49c0-82ff-dbc290af8082" providerId="ADAL" clId="{7FD98EB4-0735-4A71-B6D4-8697D04C3E05}" dt="2021-06-22T23:08:55.401" v="4693" actId="20577"/>
      <pc:docMkLst>
        <pc:docMk/>
      </pc:docMkLst>
      <pc:sldChg chg="modSp mod">
        <pc:chgData name="Steve Shellhammer" userId="0e71f22d-ee3e-49c0-82ff-dbc290af8082" providerId="ADAL" clId="{7FD98EB4-0735-4A71-B6D4-8697D04C3E05}" dt="2021-06-21T20:14:09.633" v="77"/>
        <pc:sldMkLst>
          <pc:docMk/>
          <pc:sldMk cId="0" sldId="256"/>
        </pc:sldMkLst>
        <pc:spChg chg="mod">
          <ac:chgData name="Steve Shellhammer" userId="0e71f22d-ee3e-49c0-82ff-dbc290af8082" providerId="ADAL" clId="{7FD98EB4-0735-4A71-B6D4-8697D04C3E05}" dt="2021-06-21T20:11:35.542" v="54" actId="404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7FD98EB4-0735-4A71-B6D4-8697D04C3E05}" dt="2021-06-21T20:11:46.522" v="56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7FD98EB4-0735-4A71-B6D4-8697D04C3E05}" dt="2021-06-21T20:14:09.633" v="77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892577509" sldId="495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1472924119" sldId="496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2963953603" sldId="497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700908960" sldId="498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333785664" sldId="499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4037900903" sldId="500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514910755" sldId="501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3594223674" sldId="502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3104585391" sldId="503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668802648" sldId="504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1824480865" sldId="505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3929891046" sldId="506"/>
        </pc:sldMkLst>
      </pc:sldChg>
      <pc:sldChg chg="addSp modSp new mod">
        <pc:chgData name="Steve Shellhammer" userId="0e71f22d-ee3e-49c0-82ff-dbc290af8082" providerId="ADAL" clId="{7FD98EB4-0735-4A71-B6D4-8697D04C3E05}" dt="2021-06-21T20:35:37.542" v="681" actId="6549"/>
        <pc:sldMkLst>
          <pc:docMk/>
          <pc:sldMk cId="2539548716" sldId="507"/>
        </pc:sldMkLst>
        <pc:spChg chg="mod">
          <ac:chgData name="Steve Shellhammer" userId="0e71f22d-ee3e-49c0-82ff-dbc290af8082" providerId="ADAL" clId="{7FD98EB4-0735-4A71-B6D4-8697D04C3E05}" dt="2021-06-21T20:17:11.551" v="96" actId="14100"/>
          <ac:spMkLst>
            <pc:docMk/>
            <pc:sldMk cId="2539548716" sldId="507"/>
            <ac:spMk id="2" creationId="{215A241D-7FC9-4CDC-87DF-41815B1AF81C}"/>
          </ac:spMkLst>
        </pc:spChg>
        <pc:spChg chg="mod">
          <ac:chgData name="Steve Shellhammer" userId="0e71f22d-ee3e-49c0-82ff-dbc290af8082" providerId="ADAL" clId="{7FD98EB4-0735-4A71-B6D4-8697D04C3E05}" dt="2021-06-21T20:35:37.542" v="681" actId="6549"/>
          <ac:spMkLst>
            <pc:docMk/>
            <pc:sldMk cId="2539548716" sldId="507"/>
            <ac:spMk id="3" creationId="{EA047805-A180-4C08-BD26-4E2C237DE358}"/>
          </ac:spMkLst>
        </pc:spChg>
        <pc:spChg chg="add mod">
          <ac:chgData name="Steve Shellhammer" userId="0e71f22d-ee3e-49c0-82ff-dbc290af8082" providerId="ADAL" clId="{7FD98EB4-0735-4A71-B6D4-8697D04C3E05}" dt="2021-06-21T20:19:38.691" v="228" actId="1076"/>
          <ac:spMkLst>
            <pc:docMk/>
            <pc:sldMk cId="2539548716" sldId="507"/>
            <ac:spMk id="8" creationId="{AFE48272-1472-4795-8BCF-858992E7899D}"/>
          </ac:spMkLst>
        </pc:spChg>
        <pc:graphicFrameChg chg="add mod modGraphic">
          <ac:chgData name="Steve Shellhammer" userId="0e71f22d-ee3e-49c0-82ff-dbc290af8082" providerId="ADAL" clId="{7FD98EB4-0735-4A71-B6D4-8697D04C3E05}" dt="2021-06-21T20:19:34.546" v="227" actId="1036"/>
          <ac:graphicFrameMkLst>
            <pc:docMk/>
            <pc:sldMk cId="2539548716" sldId="507"/>
            <ac:graphicFrameMk id="7" creationId="{39AB0C3C-42B4-402D-AF89-196D231FA1C8}"/>
          </ac:graphicFrameMkLst>
        </pc:graphicFrameChg>
      </pc:sldChg>
      <pc:sldChg chg="addSp delSp modSp new mod">
        <pc:chgData name="Steve Shellhammer" userId="0e71f22d-ee3e-49c0-82ff-dbc290af8082" providerId="ADAL" clId="{7FD98EB4-0735-4A71-B6D4-8697D04C3E05}" dt="2021-06-21T22:05:21.526" v="1123" actId="20577"/>
        <pc:sldMkLst>
          <pc:docMk/>
          <pc:sldMk cId="1348969420" sldId="508"/>
        </pc:sldMkLst>
        <pc:spChg chg="mod">
          <ac:chgData name="Steve Shellhammer" userId="0e71f22d-ee3e-49c0-82ff-dbc290af8082" providerId="ADAL" clId="{7FD98EB4-0735-4A71-B6D4-8697D04C3E05}" dt="2021-06-21T20:24:01.108" v="262" actId="14100"/>
          <ac:spMkLst>
            <pc:docMk/>
            <pc:sldMk cId="1348969420" sldId="508"/>
            <ac:spMk id="2" creationId="{267F8BE1-91B4-4E4D-ACFE-9AB69559C616}"/>
          </ac:spMkLst>
        </pc:spChg>
        <pc:spChg chg="mod">
          <ac:chgData name="Steve Shellhammer" userId="0e71f22d-ee3e-49c0-82ff-dbc290af8082" providerId="ADAL" clId="{7FD98EB4-0735-4A71-B6D4-8697D04C3E05}" dt="2021-06-21T20:24:48.621" v="272" actId="1076"/>
          <ac:spMkLst>
            <pc:docMk/>
            <pc:sldMk cId="1348969420" sldId="508"/>
            <ac:spMk id="3" creationId="{AF2189DB-921C-4EB6-8E28-F4B1366B5054}"/>
          </ac:spMkLst>
        </pc:spChg>
        <pc:spChg chg="add mod">
          <ac:chgData name="Steve Shellhammer" userId="0e71f22d-ee3e-49c0-82ff-dbc290af8082" providerId="ADAL" clId="{7FD98EB4-0735-4A71-B6D4-8697D04C3E05}" dt="2021-06-21T22:05:21.526" v="1123" actId="20577"/>
          <ac:spMkLst>
            <pc:docMk/>
            <pc:sldMk cId="1348969420" sldId="508"/>
            <ac:spMk id="8" creationId="{7094B0A0-63B3-4B0D-830B-6D1D4CA17560}"/>
          </ac:spMkLst>
        </pc:spChg>
        <pc:picChg chg="add del mod">
          <ac:chgData name="Steve Shellhammer" userId="0e71f22d-ee3e-49c0-82ff-dbc290af8082" providerId="ADAL" clId="{7FD98EB4-0735-4A71-B6D4-8697D04C3E05}" dt="2021-06-21T20:29:12.847" v="323" actId="478"/>
          <ac:picMkLst>
            <pc:docMk/>
            <pc:sldMk cId="1348969420" sldId="508"/>
            <ac:picMk id="7" creationId="{FF9D11EE-BD40-4DB9-BFDC-F95C4D9F107C}"/>
          </ac:picMkLst>
        </pc:picChg>
        <pc:picChg chg="add mod">
          <ac:chgData name="Steve Shellhammer" userId="0e71f22d-ee3e-49c0-82ff-dbc290af8082" providerId="ADAL" clId="{7FD98EB4-0735-4A71-B6D4-8697D04C3E05}" dt="2021-06-21T20:26:54.976" v="296" actId="1076"/>
          <ac:picMkLst>
            <pc:docMk/>
            <pc:sldMk cId="1348969420" sldId="508"/>
            <ac:picMk id="9" creationId="{B917BD7A-A376-4AAF-A9CB-123DA2EB57BB}"/>
          </ac:picMkLst>
        </pc:picChg>
        <pc:picChg chg="add mod">
          <ac:chgData name="Steve Shellhammer" userId="0e71f22d-ee3e-49c0-82ff-dbc290af8082" providerId="ADAL" clId="{7FD98EB4-0735-4A71-B6D4-8697D04C3E05}" dt="2021-06-21T20:29:30.734" v="325" actId="1076"/>
          <ac:picMkLst>
            <pc:docMk/>
            <pc:sldMk cId="1348969420" sldId="508"/>
            <ac:picMk id="11" creationId="{150C02AE-0E80-47D2-9EEA-A11200C4AD01}"/>
          </ac:picMkLst>
        </pc:picChg>
      </pc:sldChg>
      <pc:sldChg chg="modSp new del mod">
        <pc:chgData name="Steve Shellhammer" userId="0e71f22d-ee3e-49c0-82ff-dbc290af8082" providerId="ADAL" clId="{7FD98EB4-0735-4A71-B6D4-8697D04C3E05}" dt="2021-06-21T20:19:45.973" v="229" actId="47"/>
        <pc:sldMkLst>
          <pc:docMk/>
          <pc:sldMk cId="2478688492" sldId="508"/>
        </pc:sldMkLst>
        <pc:spChg chg="mod">
          <ac:chgData name="Steve Shellhammer" userId="0e71f22d-ee3e-49c0-82ff-dbc290af8082" providerId="ADAL" clId="{7FD98EB4-0735-4A71-B6D4-8697D04C3E05}" dt="2021-06-21T20:18:58.671" v="205" actId="14100"/>
          <ac:spMkLst>
            <pc:docMk/>
            <pc:sldMk cId="2478688492" sldId="508"/>
            <ac:spMk id="3" creationId="{DB6ED07E-51AD-4E29-BBB7-211EC274EB1A}"/>
          </ac:spMkLst>
        </pc:spChg>
      </pc:sldChg>
      <pc:sldChg chg="addSp modSp new mod">
        <pc:chgData name="Steve Shellhammer" userId="0e71f22d-ee3e-49c0-82ff-dbc290af8082" providerId="ADAL" clId="{7FD98EB4-0735-4A71-B6D4-8697D04C3E05}" dt="2021-06-21T20:29:03.395" v="322" actId="1076"/>
        <pc:sldMkLst>
          <pc:docMk/>
          <pc:sldMk cId="696669391" sldId="509"/>
        </pc:sldMkLst>
        <pc:spChg chg="mod">
          <ac:chgData name="Steve Shellhammer" userId="0e71f22d-ee3e-49c0-82ff-dbc290af8082" providerId="ADAL" clId="{7FD98EB4-0735-4A71-B6D4-8697D04C3E05}" dt="2021-06-21T20:27:13.708" v="299" actId="14100"/>
          <ac:spMkLst>
            <pc:docMk/>
            <pc:sldMk cId="696669391" sldId="509"/>
            <ac:spMk id="2" creationId="{B3CED5C1-F80B-466C-BBDA-DCB94499050D}"/>
          </ac:spMkLst>
        </pc:spChg>
        <pc:spChg chg="mod">
          <ac:chgData name="Steve Shellhammer" userId="0e71f22d-ee3e-49c0-82ff-dbc290af8082" providerId="ADAL" clId="{7FD98EB4-0735-4A71-B6D4-8697D04C3E05}" dt="2021-06-21T20:28:01.812" v="313" actId="1076"/>
          <ac:spMkLst>
            <pc:docMk/>
            <pc:sldMk cId="696669391" sldId="509"/>
            <ac:spMk id="3" creationId="{63E5000B-22BC-4F9A-8569-83E48E749D3C}"/>
          </ac:spMkLst>
        </pc:spChg>
        <pc:spChg chg="add mod">
          <ac:chgData name="Steve Shellhammer" userId="0e71f22d-ee3e-49c0-82ff-dbc290af8082" providerId="ADAL" clId="{7FD98EB4-0735-4A71-B6D4-8697D04C3E05}" dt="2021-06-21T20:28:45.039" v="320" actId="1076"/>
          <ac:spMkLst>
            <pc:docMk/>
            <pc:sldMk cId="696669391" sldId="509"/>
            <ac:spMk id="8" creationId="{65FDAF3B-7722-49C3-BDE2-D3012C81B39F}"/>
          </ac:spMkLst>
        </pc:spChg>
        <pc:picChg chg="add mod">
          <ac:chgData name="Steve Shellhammer" userId="0e71f22d-ee3e-49c0-82ff-dbc290af8082" providerId="ADAL" clId="{7FD98EB4-0735-4A71-B6D4-8697D04C3E05}" dt="2021-06-21T20:28:04.067" v="314" actId="1076"/>
          <ac:picMkLst>
            <pc:docMk/>
            <pc:sldMk cId="696669391" sldId="509"/>
            <ac:picMk id="7" creationId="{74CBF2A6-C6BE-4625-B7AF-BA987F1DC3BD}"/>
          </ac:picMkLst>
        </pc:picChg>
        <pc:picChg chg="add mod">
          <ac:chgData name="Steve Shellhammer" userId="0e71f22d-ee3e-49c0-82ff-dbc290af8082" providerId="ADAL" clId="{7FD98EB4-0735-4A71-B6D4-8697D04C3E05}" dt="2021-06-21T20:29:03.395" v="322" actId="1076"/>
          <ac:picMkLst>
            <pc:docMk/>
            <pc:sldMk cId="696669391" sldId="509"/>
            <ac:picMk id="9" creationId="{9A2979BC-DE61-4C3C-A799-2A89C2B0BF71}"/>
          </ac:picMkLst>
        </pc:picChg>
      </pc:sldChg>
      <pc:sldChg chg="modSp new mod">
        <pc:chgData name="Steve Shellhammer" userId="0e71f22d-ee3e-49c0-82ff-dbc290af8082" providerId="ADAL" clId="{7FD98EB4-0735-4A71-B6D4-8697D04C3E05}" dt="2021-06-21T22:08:05.287" v="1346" actId="1076"/>
        <pc:sldMkLst>
          <pc:docMk/>
          <pc:sldMk cId="2530872900" sldId="510"/>
        </pc:sldMkLst>
        <pc:spChg chg="mod">
          <ac:chgData name="Steve Shellhammer" userId="0e71f22d-ee3e-49c0-82ff-dbc290af8082" providerId="ADAL" clId="{7FD98EB4-0735-4A71-B6D4-8697D04C3E05}" dt="2021-06-21T22:08:02.427" v="1345" actId="1076"/>
          <ac:spMkLst>
            <pc:docMk/>
            <pc:sldMk cId="2530872900" sldId="510"/>
            <ac:spMk id="2" creationId="{61842C6D-AB3A-4A60-98CA-174CC57FAC40}"/>
          </ac:spMkLst>
        </pc:spChg>
        <pc:spChg chg="mod">
          <ac:chgData name="Steve Shellhammer" userId="0e71f22d-ee3e-49c0-82ff-dbc290af8082" providerId="ADAL" clId="{7FD98EB4-0735-4A71-B6D4-8697D04C3E05}" dt="2021-06-21T22:08:05.287" v="1346" actId="1076"/>
          <ac:spMkLst>
            <pc:docMk/>
            <pc:sldMk cId="2530872900" sldId="510"/>
            <ac:spMk id="3" creationId="{77B240E7-9771-4A11-B605-BAFE9669292C}"/>
          </ac:spMkLst>
        </pc:spChg>
      </pc:sldChg>
      <pc:sldChg chg="addSp modSp new mod">
        <pc:chgData name="Steve Shellhammer" userId="0e71f22d-ee3e-49c0-82ff-dbc290af8082" providerId="ADAL" clId="{7FD98EB4-0735-4A71-B6D4-8697D04C3E05}" dt="2021-06-21T22:23:41.254" v="2636" actId="20577"/>
        <pc:sldMkLst>
          <pc:docMk/>
          <pc:sldMk cId="4109633702" sldId="511"/>
        </pc:sldMkLst>
        <pc:spChg chg="mod">
          <ac:chgData name="Steve Shellhammer" userId="0e71f22d-ee3e-49c0-82ff-dbc290af8082" providerId="ADAL" clId="{7FD98EB4-0735-4A71-B6D4-8697D04C3E05}" dt="2021-06-21T22:13:12.399" v="1973" actId="1076"/>
          <ac:spMkLst>
            <pc:docMk/>
            <pc:sldMk cId="4109633702" sldId="511"/>
            <ac:spMk id="2" creationId="{75775BC8-A4BE-4737-964E-AD05452727B5}"/>
          </ac:spMkLst>
        </pc:spChg>
        <pc:spChg chg="mod">
          <ac:chgData name="Steve Shellhammer" userId="0e71f22d-ee3e-49c0-82ff-dbc290af8082" providerId="ADAL" clId="{7FD98EB4-0735-4A71-B6D4-8697D04C3E05}" dt="2021-06-21T22:23:25.708" v="2630"/>
          <ac:spMkLst>
            <pc:docMk/>
            <pc:sldMk cId="4109633702" sldId="511"/>
            <ac:spMk id="3" creationId="{FCD6B3E8-82F6-4CC8-9E4A-FCB4FCD3282E}"/>
          </ac:spMkLst>
        </pc:spChg>
        <pc:spChg chg="add mod">
          <ac:chgData name="Steve Shellhammer" userId="0e71f22d-ee3e-49c0-82ff-dbc290af8082" providerId="ADAL" clId="{7FD98EB4-0735-4A71-B6D4-8697D04C3E05}" dt="2021-06-21T22:23:41.254" v="2636" actId="20577"/>
          <ac:spMkLst>
            <pc:docMk/>
            <pc:sldMk cId="4109633702" sldId="511"/>
            <ac:spMk id="8" creationId="{DAF29CEC-9302-4ED9-9A6B-1BE1B559061C}"/>
          </ac:spMkLst>
        </pc:spChg>
        <pc:spChg chg="add mod">
          <ac:chgData name="Steve Shellhammer" userId="0e71f22d-ee3e-49c0-82ff-dbc290af8082" providerId="ADAL" clId="{7FD98EB4-0735-4A71-B6D4-8697D04C3E05}" dt="2021-06-21T22:17:41.762" v="2149" actId="1076"/>
          <ac:spMkLst>
            <pc:docMk/>
            <pc:sldMk cId="4109633702" sldId="511"/>
            <ac:spMk id="9" creationId="{7AA0220D-7F06-4E33-B78E-B4C0AF5E87FB}"/>
          </ac:spMkLst>
        </pc:spChg>
        <pc:spChg chg="add mod">
          <ac:chgData name="Steve Shellhammer" userId="0e71f22d-ee3e-49c0-82ff-dbc290af8082" providerId="ADAL" clId="{7FD98EB4-0735-4A71-B6D4-8697D04C3E05}" dt="2021-06-21T22:22:04.513" v="2627" actId="1076"/>
          <ac:spMkLst>
            <pc:docMk/>
            <pc:sldMk cId="4109633702" sldId="511"/>
            <ac:spMk id="10" creationId="{F28E3058-8DA3-41D1-8EC2-198F83470B7F}"/>
          </ac:spMkLst>
        </pc:spChg>
        <pc:picChg chg="add mod">
          <ac:chgData name="Steve Shellhammer" userId="0e71f22d-ee3e-49c0-82ff-dbc290af8082" providerId="ADAL" clId="{7FD98EB4-0735-4A71-B6D4-8697D04C3E05}" dt="2021-06-21T22:15:50.985" v="2073" actId="1076"/>
          <ac:picMkLst>
            <pc:docMk/>
            <pc:sldMk cId="4109633702" sldId="511"/>
            <ac:picMk id="7" creationId="{C5E8D1C6-5A8F-4D6C-9E42-441D2253DD85}"/>
          </ac:picMkLst>
        </pc:picChg>
      </pc:sldChg>
      <pc:sldChg chg="addSp delSp modSp new mod">
        <pc:chgData name="Steve Shellhammer" userId="0e71f22d-ee3e-49c0-82ff-dbc290af8082" providerId="ADAL" clId="{7FD98EB4-0735-4A71-B6D4-8697D04C3E05}" dt="2021-06-21T22:35:20.795" v="2857" actId="1035"/>
        <pc:sldMkLst>
          <pc:docMk/>
          <pc:sldMk cId="892882887" sldId="512"/>
        </pc:sldMkLst>
        <pc:spChg chg="mod">
          <ac:chgData name="Steve Shellhammer" userId="0e71f22d-ee3e-49c0-82ff-dbc290af8082" providerId="ADAL" clId="{7FD98EB4-0735-4A71-B6D4-8697D04C3E05}" dt="2021-06-21T22:35:12.358" v="2846" actId="14100"/>
          <ac:spMkLst>
            <pc:docMk/>
            <pc:sldMk cId="892882887" sldId="512"/>
            <ac:spMk id="2" creationId="{169EA10F-A069-4C35-AC1E-E9C7D09657E9}"/>
          </ac:spMkLst>
        </pc:spChg>
        <pc:spChg chg="mod">
          <ac:chgData name="Steve Shellhammer" userId="0e71f22d-ee3e-49c0-82ff-dbc290af8082" providerId="ADAL" clId="{7FD98EB4-0735-4A71-B6D4-8697D04C3E05}" dt="2021-06-21T22:35:14.719" v="2847" actId="1076"/>
          <ac:spMkLst>
            <pc:docMk/>
            <pc:sldMk cId="892882887" sldId="512"/>
            <ac:spMk id="3" creationId="{CB56D29E-EBF4-4343-AE63-ACA0DE870AFA}"/>
          </ac:spMkLst>
        </pc:spChg>
        <pc:spChg chg="add mod">
          <ac:chgData name="Steve Shellhammer" userId="0e71f22d-ee3e-49c0-82ff-dbc290af8082" providerId="ADAL" clId="{7FD98EB4-0735-4A71-B6D4-8697D04C3E05}" dt="2021-06-21T22:35:20.795" v="2857" actId="1035"/>
          <ac:spMkLst>
            <pc:docMk/>
            <pc:sldMk cId="892882887" sldId="512"/>
            <ac:spMk id="8" creationId="{CDE1195A-B0E3-4B3A-A3E7-614762451F44}"/>
          </ac:spMkLst>
        </pc:spChg>
        <pc:spChg chg="add mod">
          <ac:chgData name="Steve Shellhammer" userId="0e71f22d-ee3e-49c0-82ff-dbc290af8082" providerId="ADAL" clId="{7FD98EB4-0735-4A71-B6D4-8697D04C3E05}" dt="2021-06-21T22:35:20.795" v="2857" actId="1035"/>
          <ac:spMkLst>
            <pc:docMk/>
            <pc:sldMk cId="892882887" sldId="512"/>
            <ac:spMk id="9" creationId="{06F9B81C-B972-47B3-978D-0E28E046F196}"/>
          </ac:spMkLst>
        </pc:spChg>
        <pc:picChg chg="add del mod">
          <ac:chgData name="Steve Shellhammer" userId="0e71f22d-ee3e-49c0-82ff-dbc290af8082" providerId="ADAL" clId="{7FD98EB4-0735-4A71-B6D4-8697D04C3E05}" dt="2021-06-21T22:35:05.933" v="2845" actId="478"/>
          <ac:picMkLst>
            <pc:docMk/>
            <pc:sldMk cId="892882887" sldId="512"/>
            <ac:picMk id="7" creationId="{09EE8AB9-9289-4D88-9B2A-7D78C5F3FFF4}"/>
          </ac:picMkLst>
        </pc:picChg>
      </pc:sldChg>
      <pc:sldChg chg="addSp modSp new mod">
        <pc:chgData name="Steve Shellhammer" userId="0e71f22d-ee3e-49c0-82ff-dbc290af8082" providerId="ADAL" clId="{7FD98EB4-0735-4A71-B6D4-8697D04C3E05}" dt="2021-06-22T23:08:55.401" v="4693" actId="20577"/>
        <pc:sldMkLst>
          <pc:docMk/>
          <pc:sldMk cId="2398506557" sldId="513"/>
        </pc:sldMkLst>
        <pc:spChg chg="mod">
          <ac:chgData name="Steve Shellhammer" userId="0e71f22d-ee3e-49c0-82ff-dbc290af8082" providerId="ADAL" clId="{7FD98EB4-0735-4A71-B6D4-8697D04C3E05}" dt="2021-06-21T22:50:17.189" v="3644" actId="14100"/>
          <ac:spMkLst>
            <pc:docMk/>
            <pc:sldMk cId="2398506557" sldId="513"/>
            <ac:spMk id="2" creationId="{8491DDE4-2B88-4AAF-ABF8-6D71F0717907}"/>
          </ac:spMkLst>
        </pc:spChg>
        <pc:spChg chg="mod">
          <ac:chgData name="Steve Shellhammer" userId="0e71f22d-ee3e-49c0-82ff-dbc290af8082" providerId="ADAL" clId="{7FD98EB4-0735-4A71-B6D4-8697D04C3E05}" dt="2021-06-21T22:51:16.646" v="3660" actId="1076"/>
          <ac:spMkLst>
            <pc:docMk/>
            <pc:sldMk cId="2398506557" sldId="513"/>
            <ac:spMk id="3" creationId="{603250B9-7E14-4589-B1C4-66FAF0625DBF}"/>
          </ac:spMkLst>
        </pc:spChg>
        <pc:spChg chg="add mod">
          <ac:chgData name="Steve Shellhammer" userId="0e71f22d-ee3e-49c0-82ff-dbc290af8082" providerId="ADAL" clId="{7FD98EB4-0735-4A71-B6D4-8697D04C3E05}" dt="2021-06-21T22:50:24.034" v="3646" actId="1076"/>
          <ac:spMkLst>
            <pc:docMk/>
            <pc:sldMk cId="2398506557" sldId="513"/>
            <ac:spMk id="7" creationId="{DDEB0690-3E8F-46ED-B342-37EBB3DECCC2}"/>
          </ac:spMkLst>
        </pc:spChg>
        <pc:spChg chg="add mod">
          <ac:chgData name="Steve Shellhammer" userId="0e71f22d-ee3e-49c0-82ff-dbc290af8082" providerId="ADAL" clId="{7FD98EB4-0735-4A71-B6D4-8697D04C3E05}" dt="2021-06-21T22:51:22.855" v="3662" actId="1076"/>
          <ac:spMkLst>
            <pc:docMk/>
            <pc:sldMk cId="2398506557" sldId="513"/>
            <ac:spMk id="8" creationId="{6CE12F95-4018-4DF2-8792-E6CF28231EF5}"/>
          </ac:spMkLst>
        </pc:spChg>
        <pc:spChg chg="add mod">
          <ac:chgData name="Steve Shellhammer" userId="0e71f22d-ee3e-49c0-82ff-dbc290af8082" providerId="ADAL" clId="{7FD98EB4-0735-4A71-B6D4-8697D04C3E05}" dt="2021-06-22T23:08:55.401" v="4693" actId="20577"/>
          <ac:spMkLst>
            <pc:docMk/>
            <pc:sldMk cId="2398506557" sldId="513"/>
            <ac:spMk id="9" creationId="{903D063C-F842-4A9D-A88E-FBA6E41B6EB2}"/>
          </ac:spMkLst>
        </pc:spChg>
      </pc:sldChg>
      <pc:sldChg chg="modSp new mod">
        <pc:chgData name="Steve Shellhammer" userId="0e71f22d-ee3e-49c0-82ff-dbc290af8082" providerId="ADAL" clId="{7FD98EB4-0735-4A71-B6D4-8697D04C3E05}" dt="2021-06-21T22:54:51.003" v="4139" actId="27107"/>
        <pc:sldMkLst>
          <pc:docMk/>
          <pc:sldMk cId="1261565682" sldId="514"/>
        </pc:sldMkLst>
        <pc:spChg chg="mod">
          <ac:chgData name="Steve Shellhammer" userId="0e71f22d-ee3e-49c0-82ff-dbc290af8082" providerId="ADAL" clId="{7FD98EB4-0735-4A71-B6D4-8697D04C3E05}" dt="2021-06-21T22:51:50.163" v="3686" actId="20577"/>
          <ac:spMkLst>
            <pc:docMk/>
            <pc:sldMk cId="1261565682" sldId="514"/>
            <ac:spMk id="2" creationId="{F961E17E-8DBD-4FDF-B13E-0AC5A8F1A198}"/>
          </ac:spMkLst>
        </pc:spChg>
        <pc:spChg chg="mod">
          <ac:chgData name="Steve Shellhammer" userId="0e71f22d-ee3e-49c0-82ff-dbc290af8082" providerId="ADAL" clId="{7FD98EB4-0735-4A71-B6D4-8697D04C3E05}" dt="2021-06-21T22:54:51.003" v="4139" actId="27107"/>
          <ac:spMkLst>
            <pc:docMk/>
            <pc:sldMk cId="1261565682" sldId="514"/>
            <ac:spMk id="3" creationId="{982715ED-DD49-4FEC-B6F7-2365FBE12DA6}"/>
          </ac:spMkLst>
        </pc:spChg>
      </pc:sldChg>
      <pc:sldChg chg="modSp new del mod">
        <pc:chgData name="Steve Shellhammer" userId="0e71f22d-ee3e-49c0-82ff-dbc290af8082" providerId="ADAL" clId="{7FD98EB4-0735-4A71-B6D4-8697D04C3E05}" dt="2021-06-21T22:51:33.204" v="3664" actId="47"/>
        <pc:sldMkLst>
          <pc:docMk/>
          <pc:sldMk cId="3160590053" sldId="514"/>
        </pc:sldMkLst>
        <pc:spChg chg="mod">
          <ac:chgData name="Steve Shellhammer" userId="0e71f22d-ee3e-49c0-82ff-dbc290af8082" providerId="ADAL" clId="{7FD98EB4-0735-4A71-B6D4-8697D04C3E05}" dt="2021-06-21T22:50:05.047" v="3641" actId="14100"/>
          <ac:spMkLst>
            <pc:docMk/>
            <pc:sldMk cId="3160590053" sldId="514"/>
            <ac:spMk id="3" creationId="{683D8A85-DCA9-4EE9-B95E-19F551D6DF25}"/>
          </ac:spMkLst>
        </pc:spChg>
      </pc:sldChg>
      <pc:sldChg chg="modSp new mod">
        <pc:chgData name="Steve Shellhammer" userId="0e71f22d-ee3e-49c0-82ff-dbc290af8082" providerId="ADAL" clId="{7FD98EB4-0735-4A71-B6D4-8697D04C3E05}" dt="2021-06-21T22:58:07.834" v="4687" actId="20577"/>
        <pc:sldMkLst>
          <pc:docMk/>
          <pc:sldMk cId="158806586" sldId="515"/>
        </pc:sldMkLst>
        <pc:spChg chg="mod">
          <ac:chgData name="Steve Shellhammer" userId="0e71f22d-ee3e-49c0-82ff-dbc290af8082" providerId="ADAL" clId="{7FD98EB4-0735-4A71-B6D4-8697D04C3E05}" dt="2021-06-21T22:55:19.334" v="4147" actId="20577"/>
          <ac:spMkLst>
            <pc:docMk/>
            <pc:sldMk cId="158806586" sldId="515"/>
            <ac:spMk id="2" creationId="{90B759D4-CF00-4D5D-8066-DD9A0FD948A4}"/>
          </ac:spMkLst>
        </pc:spChg>
        <pc:spChg chg="mod">
          <ac:chgData name="Steve Shellhammer" userId="0e71f22d-ee3e-49c0-82ff-dbc290af8082" providerId="ADAL" clId="{7FD98EB4-0735-4A71-B6D4-8697D04C3E05}" dt="2021-06-21T22:58:07.834" v="4687" actId="20577"/>
          <ac:spMkLst>
            <pc:docMk/>
            <pc:sldMk cId="158806586" sldId="515"/>
            <ac:spMk id="3" creationId="{0B04AE32-A9F3-4E40-A8C4-9FEA2A137B1C}"/>
          </ac:spMkLst>
        </pc:spChg>
      </pc:sldChg>
    </pc:docChg>
  </pc:docChgLst>
  <pc:docChgLst>
    <pc:chgData name="Steve Shellhammer" userId="0e71f22d-ee3e-49c0-82ff-dbc290af8082" providerId="ADAL" clId="{DF41E3CF-BC06-4119-80BC-6488C9AEF35D}"/>
    <pc:docChg chg="undo redo custSel modSld">
      <pc:chgData name="Steve Shellhammer" userId="0e71f22d-ee3e-49c0-82ff-dbc290af8082" providerId="ADAL" clId="{DF41E3CF-BC06-4119-80BC-6488C9AEF35D}" dt="2020-09-08T19:41:13.341" v="4" actId="20577"/>
      <pc:docMkLst>
        <pc:docMk/>
      </pc:docMkLst>
      <pc:sldChg chg="modSp mod">
        <pc:chgData name="Steve Shellhammer" userId="0e71f22d-ee3e-49c0-82ff-dbc290af8082" providerId="ADAL" clId="{DF41E3CF-BC06-4119-80BC-6488C9AEF35D}" dt="2020-08-26T17:07:37.534" v="2" actId="2165"/>
        <pc:sldMkLst>
          <pc:docMk/>
          <pc:sldMk cId="0" sldId="256"/>
        </pc:sldMkLst>
        <pc:graphicFrameChg chg="modGraphic">
          <ac:chgData name="Steve Shellhammer" userId="0e71f22d-ee3e-49c0-82ff-dbc290af8082" providerId="ADAL" clId="{DF41E3CF-BC06-4119-80BC-6488C9AEF35D}" dt="2020-08-26T17:07:37.534" v="2" actId="2165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modSp mod">
        <pc:chgData name="Steve Shellhammer" userId="0e71f22d-ee3e-49c0-82ff-dbc290af8082" providerId="ADAL" clId="{DF41E3CF-BC06-4119-80BC-6488C9AEF35D}" dt="2020-08-26T17:07:50.174" v="3" actId="6549"/>
        <pc:sldMkLst>
          <pc:docMk/>
          <pc:sldMk cId="1632125" sldId="479"/>
        </pc:sldMkLst>
        <pc:spChg chg="mod">
          <ac:chgData name="Steve Shellhammer" userId="0e71f22d-ee3e-49c0-82ff-dbc290af8082" providerId="ADAL" clId="{DF41E3CF-BC06-4119-80BC-6488C9AEF35D}" dt="2020-08-26T17:07:50.174" v="3" actId="6549"/>
          <ac:spMkLst>
            <pc:docMk/>
            <pc:sldMk cId="1632125" sldId="479"/>
            <ac:spMk id="3" creationId="{95F00F21-C9D4-41E9-8AE4-5CB8F3844943}"/>
          </ac:spMkLst>
        </pc:spChg>
      </pc:sldChg>
      <pc:sldChg chg="modSp mod">
        <pc:chgData name="Steve Shellhammer" userId="0e71f22d-ee3e-49c0-82ff-dbc290af8082" providerId="ADAL" clId="{DF41E3CF-BC06-4119-80BC-6488C9AEF35D}" dt="2020-09-08T19:41:13.341" v="4" actId="20577"/>
        <pc:sldMkLst>
          <pc:docMk/>
          <pc:sldMk cId="1014374459" sldId="480"/>
        </pc:sldMkLst>
        <pc:spChg chg="mod">
          <ac:chgData name="Steve Shellhammer" userId="0e71f22d-ee3e-49c0-82ff-dbc290af8082" providerId="ADAL" clId="{DF41E3CF-BC06-4119-80BC-6488C9AEF35D}" dt="2020-09-08T19:41:13.341" v="4" actId="20577"/>
          <ac:spMkLst>
            <pc:docMk/>
            <pc:sldMk cId="1014374459" sldId="480"/>
            <ac:spMk id="3" creationId="{06AD7F19-BBE7-42D5-81E1-D0A5F4F8AB06}"/>
          </ac:spMkLst>
        </pc:spChg>
      </pc:sldChg>
    </pc:docChg>
  </pc:docChgLst>
  <pc:docChgLst>
    <pc:chgData name="Steve Shellhammer" userId="0e71f22d-ee3e-49c0-82ff-dbc290af8082" providerId="ADAL" clId="{59724F5F-E1DF-4D51-93D8-D0CDD9087A14}"/>
    <pc:docChg chg="undo custSel addSld delSld modSld sldOrd">
      <pc:chgData name="Steve Shellhammer" userId="0e71f22d-ee3e-49c0-82ff-dbc290af8082" providerId="ADAL" clId="{59724F5F-E1DF-4D51-93D8-D0CDD9087A14}" dt="2021-09-20T17:03:37.320" v="1466" actId="20577"/>
      <pc:docMkLst>
        <pc:docMk/>
      </pc:docMkLst>
      <pc:sldChg chg="modSp mod">
        <pc:chgData name="Steve Shellhammer" userId="0e71f22d-ee3e-49c0-82ff-dbc290af8082" providerId="ADAL" clId="{59724F5F-E1DF-4D51-93D8-D0CDD9087A14}" dt="2021-09-17T20:10:29.559" v="889" actId="14100"/>
        <pc:sldMkLst>
          <pc:docMk/>
          <pc:sldMk cId="1033386959" sldId="530"/>
        </pc:sldMkLst>
        <pc:spChg chg="mod">
          <ac:chgData name="Steve Shellhammer" userId="0e71f22d-ee3e-49c0-82ff-dbc290af8082" providerId="ADAL" clId="{59724F5F-E1DF-4D51-93D8-D0CDD9087A14}" dt="2021-09-17T00:03:48.679" v="1" actId="14100"/>
          <ac:spMkLst>
            <pc:docMk/>
            <pc:sldMk cId="1033386959" sldId="530"/>
            <ac:spMk id="2" creationId="{049B9A09-D664-49AA-AC53-A8415F49DB4A}"/>
          </ac:spMkLst>
        </pc:spChg>
        <pc:spChg chg="mod">
          <ac:chgData name="Steve Shellhammer" userId="0e71f22d-ee3e-49c0-82ff-dbc290af8082" providerId="ADAL" clId="{59724F5F-E1DF-4D51-93D8-D0CDD9087A14}" dt="2021-09-17T20:10:29.559" v="889" actId="14100"/>
          <ac:spMkLst>
            <pc:docMk/>
            <pc:sldMk cId="1033386959" sldId="530"/>
            <ac:spMk id="3" creationId="{FB91CA03-C543-4A7C-9AE8-6F0711F6E077}"/>
          </ac:spMkLst>
        </pc:spChg>
      </pc:sldChg>
      <pc:sldChg chg="del">
        <pc:chgData name="Steve Shellhammer" userId="0e71f22d-ee3e-49c0-82ff-dbc290af8082" providerId="ADAL" clId="{59724F5F-E1DF-4D51-93D8-D0CDD9087A14}" dt="2021-09-17T20:08:19.889" v="784" actId="47"/>
        <pc:sldMkLst>
          <pc:docMk/>
          <pc:sldMk cId="767981311" sldId="535"/>
        </pc:sldMkLst>
      </pc:sldChg>
      <pc:sldChg chg="modSp mod">
        <pc:chgData name="Steve Shellhammer" userId="0e71f22d-ee3e-49c0-82ff-dbc290af8082" providerId="ADAL" clId="{59724F5F-E1DF-4D51-93D8-D0CDD9087A14}" dt="2021-09-17T20:04:59.060" v="656" actId="403"/>
        <pc:sldMkLst>
          <pc:docMk/>
          <pc:sldMk cId="913928595" sldId="536"/>
        </pc:sldMkLst>
        <pc:spChg chg="mod">
          <ac:chgData name="Steve Shellhammer" userId="0e71f22d-ee3e-49c0-82ff-dbc290af8082" providerId="ADAL" clId="{59724F5F-E1DF-4D51-93D8-D0CDD9087A14}" dt="2021-09-17T20:04:59.060" v="656" actId="403"/>
          <ac:spMkLst>
            <pc:docMk/>
            <pc:sldMk cId="913928595" sldId="536"/>
            <ac:spMk id="2" creationId="{1731B989-6599-4877-B37D-55AA4B2E7805}"/>
          </ac:spMkLst>
        </pc:spChg>
        <pc:spChg chg="mod">
          <ac:chgData name="Steve Shellhammer" userId="0e71f22d-ee3e-49c0-82ff-dbc290af8082" providerId="ADAL" clId="{59724F5F-E1DF-4D51-93D8-D0CDD9087A14}" dt="2021-09-17T20:00:00.283" v="162" actId="14100"/>
          <ac:spMkLst>
            <pc:docMk/>
            <pc:sldMk cId="913928595" sldId="536"/>
            <ac:spMk id="3" creationId="{27473B3F-F94D-4728-A0F8-88BFA6907F94}"/>
          </ac:spMkLst>
        </pc:spChg>
      </pc:sldChg>
      <pc:sldChg chg="modSp new mod">
        <pc:chgData name="Steve Shellhammer" userId="0e71f22d-ee3e-49c0-82ff-dbc290af8082" providerId="ADAL" clId="{59724F5F-E1DF-4D51-93D8-D0CDD9087A14}" dt="2021-09-17T20:06:02.966" v="765" actId="20577"/>
        <pc:sldMkLst>
          <pc:docMk/>
          <pc:sldMk cId="2437962698" sldId="545"/>
        </pc:sldMkLst>
        <pc:spChg chg="mod">
          <ac:chgData name="Steve Shellhammer" userId="0e71f22d-ee3e-49c0-82ff-dbc290af8082" providerId="ADAL" clId="{59724F5F-E1DF-4D51-93D8-D0CDD9087A14}" dt="2021-09-17T20:00:11.814" v="186" actId="20577"/>
          <ac:spMkLst>
            <pc:docMk/>
            <pc:sldMk cId="2437962698" sldId="545"/>
            <ac:spMk id="2" creationId="{9FB21BF4-5E86-40E9-B157-AF6C6B5AAD43}"/>
          </ac:spMkLst>
        </pc:spChg>
        <pc:spChg chg="mod">
          <ac:chgData name="Steve Shellhammer" userId="0e71f22d-ee3e-49c0-82ff-dbc290af8082" providerId="ADAL" clId="{59724F5F-E1DF-4D51-93D8-D0CDD9087A14}" dt="2021-09-17T20:06:02.966" v="765" actId="20577"/>
          <ac:spMkLst>
            <pc:docMk/>
            <pc:sldMk cId="2437962698" sldId="545"/>
            <ac:spMk id="3" creationId="{EBC5AC56-BFC8-4178-AACC-C3243B32B45D}"/>
          </ac:spMkLst>
        </pc:spChg>
      </pc:sldChg>
      <pc:sldChg chg="addSp delSp modSp new mod">
        <pc:chgData name="Steve Shellhammer" userId="0e71f22d-ee3e-49c0-82ff-dbc290af8082" providerId="ADAL" clId="{59724F5F-E1DF-4D51-93D8-D0CDD9087A14}" dt="2021-09-17T20:04:44.230" v="655" actId="20577"/>
        <pc:sldMkLst>
          <pc:docMk/>
          <pc:sldMk cId="4045638809" sldId="546"/>
        </pc:sldMkLst>
        <pc:spChg chg="mod">
          <ac:chgData name="Steve Shellhammer" userId="0e71f22d-ee3e-49c0-82ff-dbc290af8082" providerId="ADAL" clId="{59724F5F-E1DF-4D51-93D8-D0CDD9087A14}" dt="2021-09-17T20:04:44.230" v="655" actId="20577"/>
          <ac:spMkLst>
            <pc:docMk/>
            <pc:sldMk cId="4045638809" sldId="546"/>
            <ac:spMk id="2" creationId="{83FEB238-329B-40A0-9828-D7A275B47929}"/>
          </ac:spMkLst>
        </pc:spChg>
        <pc:spChg chg="del">
          <ac:chgData name="Steve Shellhammer" userId="0e71f22d-ee3e-49c0-82ff-dbc290af8082" providerId="ADAL" clId="{59724F5F-E1DF-4D51-93D8-D0CDD9087A14}" dt="2021-09-17T20:03:58.197" v="645" actId="478"/>
          <ac:spMkLst>
            <pc:docMk/>
            <pc:sldMk cId="4045638809" sldId="546"/>
            <ac:spMk id="3" creationId="{2419A5B6-A064-42E4-A7E8-3D6C2C354B58}"/>
          </ac:spMkLst>
        </pc:spChg>
        <pc:picChg chg="add mod">
          <ac:chgData name="Steve Shellhammer" userId="0e71f22d-ee3e-49c0-82ff-dbc290af8082" providerId="ADAL" clId="{59724F5F-E1DF-4D51-93D8-D0CDD9087A14}" dt="2021-09-17T20:04:37.169" v="650" actId="1076"/>
          <ac:picMkLst>
            <pc:docMk/>
            <pc:sldMk cId="4045638809" sldId="546"/>
            <ac:picMk id="8" creationId="{2F50F855-A4EB-401E-B2EF-F083AFFDE976}"/>
          </ac:picMkLst>
        </pc:picChg>
      </pc:sldChg>
      <pc:sldChg chg="addSp delSp modSp new mod ord">
        <pc:chgData name="Steve Shellhammer" userId="0e71f22d-ee3e-49c0-82ff-dbc290af8082" providerId="ADAL" clId="{59724F5F-E1DF-4D51-93D8-D0CDD9087A14}" dt="2021-09-17T20:16:48.697" v="1254"/>
        <pc:sldMkLst>
          <pc:docMk/>
          <pc:sldMk cId="2429976484" sldId="547"/>
        </pc:sldMkLst>
        <pc:spChg chg="mod">
          <ac:chgData name="Steve Shellhammer" userId="0e71f22d-ee3e-49c0-82ff-dbc290af8082" providerId="ADAL" clId="{59724F5F-E1DF-4D51-93D8-D0CDD9087A14}" dt="2021-09-17T20:10:13.331" v="888" actId="404"/>
          <ac:spMkLst>
            <pc:docMk/>
            <pc:sldMk cId="2429976484" sldId="547"/>
            <ac:spMk id="2" creationId="{C2A07993-457F-438C-812B-C68D498F68CD}"/>
          </ac:spMkLst>
        </pc:spChg>
        <pc:spChg chg="del">
          <ac:chgData name="Steve Shellhammer" userId="0e71f22d-ee3e-49c0-82ff-dbc290af8082" providerId="ADAL" clId="{59724F5F-E1DF-4D51-93D8-D0CDD9087A14}" dt="2021-09-17T20:06:23.926" v="767" actId="478"/>
          <ac:spMkLst>
            <pc:docMk/>
            <pc:sldMk cId="2429976484" sldId="547"/>
            <ac:spMk id="3" creationId="{E546AA25-9C9F-49D0-AFAE-99C52D5C7420}"/>
          </ac:spMkLst>
        </pc:spChg>
        <pc:graphicFrameChg chg="add mod modGraphic">
          <ac:chgData name="Steve Shellhammer" userId="0e71f22d-ee3e-49c0-82ff-dbc290af8082" providerId="ADAL" clId="{59724F5F-E1DF-4D51-93D8-D0CDD9087A14}" dt="2021-09-17T20:09:38.596" v="807" actId="20577"/>
          <ac:graphicFrameMkLst>
            <pc:docMk/>
            <pc:sldMk cId="2429976484" sldId="547"/>
            <ac:graphicFrameMk id="7" creationId="{6E217DCD-4A4D-49C7-AF6E-2405D4C06D2D}"/>
          </ac:graphicFrameMkLst>
        </pc:graphicFrameChg>
      </pc:sldChg>
      <pc:sldChg chg="addSp modSp new mod">
        <pc:chgData name="Steve Shellhammer" userId="0e71f22d-ee3e-49c0-82ff-dbc290af8082" providerId="ADAL" clId="{59724F5F-E1DF-4D51-93D8-D0CDD9087A14}" dt="2021-09-20T17:03:37.320" v="1466" actId="20577"/>
        <pc:sldMkLst>
          <pc:docMk/>
          <pc:sldMk cId="2300417582" sldId="548"/>
        </pc:sldMkLst>
        <pc:spChg chg="mod">
          <ac:chgData name="Steve Shellhammer" userId="0e71f22d-ee3e-49c0-82ff-dbc290af8082" providerId="ADAL" clId="{59724F5F-E1DF-4D51-93D8-D0CDD9087A14}" dt="2021-09-17T20:19:31.767" v="1460" actId="14100"/>
          <ac:spMkLst>
            <pc:docMk/>
            <pc:sldMk cId="2300417582" sldId="548"/>
            <ac:spMk id="2" creationId="{3DFC9E58-F149-4E49-89E0-90C4BC8FB65C}"/>
          </ac:spMkLst>
        </pc:spChg>
        <pc:spChg chg="mod">
          <ac:chgData name="Steve Shellhammer" userId="0e71f22d-ee3e-49c0-82ff-dbc290af8082" providerId="ADAL" clId="{59724F5F-E1DF-4D51-93D8-D0CDD9087A14}" dt="2021-09-20T17:03:37.320" v="1466" actId="20577"/>
          <ac:spMkLst>
            <pc:docMk/>
            <pc:sldMk cId="2300417582" sldId="548"/>
            <ac:spMk id="3" creationId="{ADB9582E-FACC-41C3-925B-AF273BF4ADE8}"/>
          </ac:spMkLst>
        </pc:spChg>
        <pc:spChg chg="add mod">
          <ac:chgData name="Steve Shellhammer" userId="0e71f22d-ee3e-49c0-82ff-dbc290af8082" providerId="ADAL" clId="{59724F5F-E1DF-4D51-93D8-D0CDD9087A14}" dt="2021-09-17T20:19:43.651" v="1461" actId="403"/>
          <ac:spMkLst>
            <pc:docMk/>
            <pc:sldMk cId="2300417582" sldId="548"/>
            <ac:spMk id="7" creationId="{0C172321-9967-4AAF-8028-E578AABF67E8}"/>
          </ac:spMkLst>
        </pc:spChg>
        <pc:spChg chg="add mod">
          <ac:chgData name="Steve Shellhammer" userId="0e71f22d-ee3e-49c0-82ff-dbc290af8082" providerId="ADAL" clId="{59724F5F-E1DF-4D51-93D8-D0CDD9087A14}" dt="2021-09-17T20:19:48.135" v="1463" actId="403"/>
          <ac:spMkLst>
            <pc:docMk/>
            <pc:sldMk cId="2300417582" sldId="548"/>
            <ac:spMk id="8" creationId="{9427F8A2-8FD6-46FF-B2CF-C11CEB5E5FC0}"/>
          </ac:spMkLst>
        </pc:spChg>
      </pc:sldChg>
      <pc:sldChg chg="modSp new mod">
        <pc:chgData name="Steve Shellhammer" userId="0e71f22d-ee3e-49c0-82ff-dbc290af8082" providerId="ADAL" clId="{59724F5F-E1DF-4D51-93D8-D0CDD9087A14}" dt="2021-09-17T20:17:55.987" v="1440" actId="20577"/>
        <pc:sldMkLst>
          <pc:docMk/>
          <pc:sldMk cId="341061038" sldId="549"/>
        </pc:sldMkLst>
        <pc:spChg chg="mod">
          <ac:chgData name="Steve Shellhammer" userId="0e71f22d-ee3e-49c0-82ff-dbc290af8082" providerId="ADAL" clId="{59724F5F-E1DF-4D51-93D8-D0CDD9087A14}" dt="2021-09-17T20:17:14.450" v="1272" actId="20577"/>
          <ac:spMkLst>
            <pc:docMk/>
            <pc:sldMk cId="341061038" sldId="549"/>
            <ac:spMk id="2" creationId="{2AC24250-FAD9-4C18-9237-253B4DF6AA48}"/>
          </ac:spMkLst>
        </pc:spChg>
        <pc:spChg chg="mod">
          <ac:chgData name="Steve Shellhammer" userId="0e71f22d-ee3e-49c0-82ff-dbc290af8082" providerId="ADAL" clId="{59724F5F-E1DF-4D51-93D8-D0CDD9087A14}" dt="2021-09-17T20:17:55.987" v="1440" actId="20577"/>
          <ac:spMkLst>
            <pc:docMk/>
            <pc:sldMk cId="341061038" sldId="549"/>
            <ac:spMk id="3" creationId="{F2F3AABC-1308-48ED-AF2F-B2974160B87E}"/>
          </ac:spMkLst>
        </pc:spChg>
      </pc:sldChg>
    </pc:docChg>
  </pc:docChgLst>
  <pc:docChgLst>
    <pc:chgData name="Steve Shellhammer" userId="0e71f22d-ee3e-49c0-82ff-dbc290af8082" providerId="ADAL" clId="{EA11B7F1-2E4B-40EF-B2F3-09BAF0CA13C9}"/>
    <pc:docChg chg="modSld">
      <pc:chgData name="Steve Shellhammer" userId="0e71f22d-ee3e-49c0-82ff-dbc290af8082" providerId="ADAL" clId="{EA11B7F1-2E4B-40EF-B2F3-09BAF0CA13C9}" dt="2021-09-22T15:20:16.996" v="51" actId="255"/>
      <pc:docMkLst>
        <pc:docMk/>
      </pc:docMkLst>
      <pc:sldChg chg="modSp mod">
        <pc:chgData name="Steve Shellhammer" userId="0e71f22d-ee3e-49c0-82ff-dbc290af8082" providerId="ADAL" clId="{EA11B7F1-2E4B-40EF-B2F3-09BAF0CA13C9}" dt="2021-09-22T15:18:20.659" v="17" actId="20577"/>
        <pc:sldMkLst>
          <pc:docMk/>
          <pc:sldMk cId="491374436" sldId="529"/>
        </pc:sldMkLst>
        <pc:spChg chg="mod">
          <ac:chgData name="Steve Shellhammer" userId="0e71f22d-ee3e-49c0-82ff-dbc290af8082" providerId="ADAL" clId="{EA11B7F1-2E4B-40EF-B2F3-09BAF0CA13C9}" dt="2021-09-22T15:18:20.659" v="17" actId="20577"/>
          <ac:spMkLst>
            <pc:docMk/>
            <pc:sldMk cId="491374436" sldId="529"/>
            <ac:spMk id="3" creationId="{89716238-1985-463C-A34E-E1EECFBE862E}"/>
          </ac:spMkLst>
        </pc:spChg>
      </pc:sldChg>
      <pc:sldChg chg="modSp mod">
        <pc:chgData name="Steve Shellhammer" userId="0e71f22d-ee3e-49c0-82ff-dbc290af8082" providerId="ADAL" clId="{EA11B7F1-2E4B-40EF-B2F3-09BAF0CA13C9}" dt="2021-09-22T15:19:19.721" v="44" actId="1076"/>
        <pc:sldMkLst>
          <pc:docMk/>
          <pc:sldMk cId="3940175403" sldId="531"/>
        </pc:sldMkLst>
        <pc:spChg chg="mod">
          <ac:chgData name="Steve Shellhammer" userId="0e71f22d-ee3e-49c0-82ff-dbc290af8082" providerId="ADAL" clId="{EA11B7F1-2E4B-40EF-B2F3-09BAF0CA13C9}" dt="2021-09-22T15:18:43.373" v="19" actId="14100"/>
          <ac:spMkLst>
            <pc:docMk/>
            <pc:sldMk cId="3940175403" sldId="531"/>
            <ac:spMk id="7" creationId="{BB6A860E-7F78-409E-9233-E04FDEE94050}"/>
          </ac:spMkLst>
        </pc:spChg>
        <pc:spChg chg="mod">
          <ac:chgData name="Steve Shellhammer" userId="0e71f22d-ee3e-49c0-82ff-dbc290af8082" providerId="ADAL" clId="{EA11B7F1-2E4B-40EF-B2F3-09BAF0CA13C9}" dt="2021-09-22T15:19:19.721" v="44" actId="1076"/>
          <ac:spMkLst>
            <pc:docMk/>
            <pc:sldMk cId="3940175403" sldId="531"/>
            <ac:spMk id="8" creationId="{273A1780-1574-4624-8BCE-ACC420C9E3FF}"/>
          </ac:spMkLst>
        </pc:spChg>
      </pc:sldChg>
      <pc:sldChg chg="modSp mod">
        <pc:chgData name="Steve Shellhammer" userId="0e71f22d-ee3e-49c0-82ff-dbc290af8082" providerId="ADAL" clId="{EA11B7F1-2E4B-40EF-B2F3-09BAF0CA13C9}" dt="2021-09-22T15:19:46.082" v="47" actId="1076"/>
        <pc:sldMkLst>
          <pc:docMk/>
          <pc:sldMk cId="3533804203" sldId="534"/>
        </pc:sldMkLst>
        <pc:spChg chg="mod">
          <ac:chgData name="Steve Shellhammer" userId="0e71f22d-ee3e-49c0-82ff-dbc290af8082" providerId="ADAL" clId="{EA11B7F1-2E4B-40EF-B2F3-09BAF0CA13C9}" dt="2021-09-22T15:19:46.082" v="47" actId="1076"/>
          <ac:spMkLst>
            <pc:docMk/>
            <pc:sldMk cId="3533804203" sldId="534"/>
            <ac:spMk id="11" creationId="{D7DF42BD-5CAD-43AE-9548-1ADD60AD397A}"/>
          </ac:spMkLst>
        </pc:spChg>
      </pc:sldChg>
      <pc:sldChg chg="modSp mod">
        <pc:chgData name="Steve Shellhammer" userId="0e71f22d-ee3e-49c0-82ff-dbc290af8082" providerId="ADAL" clId="{EA11B7F1-2E4B-40EF-B2F3-09BAF0CA13C9}" dt="2021-09-22T15:20:16.996" v="51" actId="255"/>
        <pc:sldMkLst>
          <pc:docMk/>
          <pc:sldMk cId="913928595" sldId="536"/>
        </pc:sldMkLst>
        <pc:spChg chg="mod">
          <ac:chgData name="Steve Shellhammer" userId="0e71f22d-ee3e-49c0-82ff-dbc290af8082" providerId="ADAL" clId="{EA11B7F1-2E4B-40EF-B2F3-09BAF0CA13C9}" dt="2021-09-22T15:20:16.996" v="51" actId="255"/>
          <ac:spMkLst>
            <pc:docMk/>
            <pc:sldMk cId="913928595" sldId="536"/>
            <ac:spMk id="3" creationId="{27473B3F-F94D-4728-A0F8-88BFA6907F94}"/>
          </ac:spMkLst>
        </pc:spChg>
      </pc:sldChg>
    </pc:docChg>
  </pc:docChgLst>
  <pc:docChgLst>
    <pc:chgData name="Steve Shellhammer" userId="0e71f22d-ee3e-49c0-82ff-dbc290af8082" providerId="ADAL" clId="{D51FAECE-D089-466E-95E7-7851295A8625}"/>
    <pc:docChg chg="undo custSel addSld delSld modSld">
      <pc:chgData name="Steve Shellhammer" userId="0e71f22d-ee3e-49c0-82ff-dbc290af8082" providerId="ADAL" clId="{D51FAECE-D089-466E-95E7-7851295A8625}" dt="2021-08-23T18:58:50.112" v="2383" actId="20577"/>
      <pc:docMkLst>
        <pc:docMk/>
      </pc:docMkLst>
      <pc:sldChg chg="modSp mod">
        <pc:chgData name="Steve Shellhammer" userId="0e71f22d-ee3e-49c0-82ff-dbc290af8082" providerId="ADAL" clId="{D51FAECE-D089-466E-95E7-7851295A8625}" dt="2021-08-23T18:58:50.112" v="2383" actId="20577"/>
        <pc:sldMkLst>
          <pc:docMk/>
          <pc:sldMk cId="0" sldId="256"/>
        </pc:sldMkLst>
        <pc:spChg chg="mod">
          <ac:chgData name="Steve Shellhammer" userId="0e71f22d-ee3e-49c0-82ff-dbc290af8082" providerId="ADAL" clId="{D51FAECE-D089-466E-95E7-7851295A8625}" dt="2021-08-23T18:58:50.112" v="2383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D51FAECE-D089-466E-95E7-7851295A8625}" dt="2021-08-23T17:29:34.613" v="28" actId="20577"/>
          <ac:spMkLst>
            <pc:docMk/>
            <pc:sldMk cId="0" sldId="256"/>
            <ac:spMk id="3074" creationId="{00000000-0000-0000-0000-000000000000}"/>
          </ac:spMkLst>
        </pc:spChg>
        <pc:graphicFrameChg chg="modGraphic">
          <ac:chgData name="Steve Shellhammer" userId="0e71f22d-ee3e-49c0-82ff-dbc290af8082" providerId="ADAL" clId="{D51FAECE-D089-466E-95E7-7851295A8625}" dt="2021-08-23T17:30:08.221" v="30" actId="2165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539548716" sldId="507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1348969420" sldId="508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696669391" sldId="509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530872900" sldId="510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4109633702" sldId="511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1261565682" sldId="514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158806586" sldId="515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4023721527" sldId="516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96882006" sldId="520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3832592430" sldId="522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782276938" sldId="523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1027477533" sldId="524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938999793" sldId="525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483964135" sldId="526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3931575800" sldId="527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891740046" sldId="528"/>
        </pc:sldMkLst>
      </pc:sldChg>
      <pc:sldChg chg="modSp new mod">
        <pc:chgData name="Steve Shellhammer" userId="0e71f22d-ee3e-49c0-82ff-dbc290af8082" providerId="ADAL" clId="{D51FAECE-D089-466E-95E7-7851295A8625}" dt="2021-08-23T17:36:37.054" v="494" actId="20577"/>
        <pc:sldMkLst>
          <pc:docMk/>
          <pc:sldMk cId="491374436" sldId="529"/>
        </pc:sldMkLst>
        <pc:spChg chg="mod">
          <ac:chgData name="Steve Shellhammer" userId="0e71f22d-ee3e-49c0-82ff-dbc290af8082" providerId="ADAL" clId="{D51FAECE-D089-466E-95E7-7851295A8625}" dt="2021-08-23T17:33:42.734" v="450" actId="14100"/>
          <ac:spMkLst>
            <pc:docMk/>
            <pc:sldMk cId="491374436" sldId="529"/>
            <ac:spMk id="2" creationId="{29237DC3-B4FD-4D40-9365-C1B2D94049B7}"/>
          </ac:spMkLst>
        </pc:spChg>
        <pc:spChg chg="mod">
          <ac:chgData name="Steve Shellhammer" userId="0e71f22d-ee3e-49c0-82ff-dbc290af8082" providerId="ADAL" clId="{D51FAECE-D089-466E-95E7-7851295A8625}" dt="2021-08-23T17:36:37.054" v="494" actId="20577"/>
          <ac:spMkLst>
            <pc:docMk/>
            <pc:sldMk cId="491374436" sldId="529"/>
            <ac:spMk id="3" creationId="{89716238-1985-463C-A34E-E1EECFBE862E}"/>
          </ac:spMkLst>
        </pc:spChg>
      </pc:sldChg>
      <pc:sldChg chg="modSp new mod">
        <pc:chgData name="Steve Shellhammer" userId="0e71f22d-ee3e-49c0-82ff-dbc290af8082" providerId="ADAL" clId="{D51FAECE-D089-466E-95E7-7851295A8625}" dt="2021-08-23T17:44:39.994" v="1064"/>
        <pc:sldMkLst>
          <pc:docMk/>
          <pc:sldMk cId="1033386959" sldId="530"/>
        </pc:sldMkLst>
        <pc:spChg chg="mod">
          <ac:chgData name="Steve Shellhammer" userId="0e71f22d-ee3e-49c0-82ff-dbc290af8082" providerId="ADAL" clId="{D51FAECE-D089-466E-95E7-7851295A8625}" dt="2021-08-23T17:42:56.222" v="1048" actId="14100"/>
          <ac:spMkLst>
            <pc:docMk/>
            <pc:sldMk cId="1033386959" sldId="530"/>
            <ac:spMk id="2" creationId="{049B9A09-D664-49AA-AC53-A8415F49DB4A}"/>
          </ac:spMkLst>
        </pc:spChg>
        <pc:spChg chg="mod">
          <ac:chgData name="Steve Shellhammer" userId="0e71f22d-ee3e-49c0-82ff-dbc290af8082" providerId="ADAL" clId="{D51FAECE-D089-466E-95E7-7851295A8625}" dt="2021-08-23T17:44:39.994" v="1064"/>
          <ac:spMkLst>
            <pc:docMk/>
            <pc:sldMk cId="1033386959" sldId="530"/>
            <ac:spMk id="3" creationId="{FB91CA03-C543-4A7C-9AE8-6F0711F6E077}"/>
          </ac:spMkLst>
        </pc:spChg>
      </pc:sldChg>
      <pc:sldChg chg="addSp modSp new mod">
        <pc:chgData name="Steve Shellhammer" userId="0e71f22d-ee3e-49c0-82ff-dbc290af8082" providerId="ADAL" clId="{D51FAECE-D089-466E-95E7-7851295A8625}" dt="2021-08-23T17:50:26.425" v="1705" actId="1036"/>
        <pc:sldMkLst>
          <pc:docMk/>
          <pc:sldMk cId="3940175403" sldId="531"/>
        </pc:sldMkLst>
        <pc:spChg chg="mod">
          <ac:chgData name="Steve Shellhammer" userId="0e71f22d-ee3e-49c0-82ff-dbc290af8082" providerId="ADAL" clId="{D51FAECE-D089-466E-95E7-7851295A8625}" dt="2021-08-23T17:47:38.230" v="1506" actId="14100"/>
          <ac:spMkLst>
            <pc:docMk/>
            <pc:sldMk cId="3940175403" sldId="531"/>
            <ac:spMk id="2" creationId="{9D16DF8D-ACC9-469C-8019-662F960DB802}"/>
          </ac:spMkLst>
        </pc:spChg>
        <pc:spChg chg="mod">
          <ac:chgData name="Steve Shellhammer" userId="0e71f22d-ee3e-49c0-82ff-dbc290af8082" providerId="ADAL" clId="{D51FAECE-D089-466E-95E7-7851295A8625}" dt="2021-08-23T17:49:03.594" v="1535" actId="1076"/>
          <ac:spMkLst>
            <pc:docMk/>
            <pc:sldMk cId="3940175403" sldId="531"/>
            <ac:spMk id="3" creationId="{AECBD9F4-0DB3-4E1A-82CE-253323D5A4FB}"/>
          </ac:spMkLst>
        </pc:spChg>
        <pc:spChg chg="add mod">
          <ac:chgData name="Steve Shellhammer" userId="0e71f22d-ee3e-49c0-82ff-dbc290af8082" providerId="ADAL" clId="{D51FAECE-D089-466E-95E7-7851295A8625}" dt="2021-08-23T17:50:26.425" v="1705" actId="1036"/>
          <ac:spMkLst>
            <pc:docMk/>
            <pc:sldMk cId="3940175403" sldId="531"/>
            <ac:spMk id="7" creationId="{BB6A860E-7F78-409E-9233-E04FDEE94050}"/>
          </ac:spMkLst>
        </pc:spChg>
        <pc:spChg chg="add mod">
          <ac:chgData name="Steve Shellhammer" userId="0e71f22d-ee3e-49c0-82ff-dbc290af8082" providerId="ADAL" clId="{D51FAECE-D089-466E-95E7-7851295A8625}" dt="2021-08-23T17:49:06.824" v="1536" actId="1076"/>
          <ac:spMkLst>
            <pc:docMk/>
            <pc:sldMk cId="3940175403" sldId="531"/>
            <ac:spMk id="8" creationId="{273A1780-1574-4624-8BCE-ACC420C9E3FF}"/>
          </ac:spMkLst>
        </pc:spChg>
      </pc:sldChg>
      <pc:sldChg chg="addSp modSp new mod">
        <pc:chgData name="Steve Shellhammer" userId="0e71f22d-ee3e-49c0-82ff-dbc290af8082" providerId="ADAL" clId="{D51FAECE-D089-466E-95E7-7851295A8625}" dt="2021-08-23T17:53:49.065" v="1861" actId="255"/>
        <pc:sldMkLst>
          <pc:docMk/>
          <pc:sldMk cId="3646594998" sldId="532"/>
        </pc:sldMkLst>
        <pc:spChg chg="mod">
          <ac:chgData name="Steve Shellhammer" userId="0e71f22d-ee3e-49c0-82ff-dbc290af8082" providerId="ADAL" clId="{D51FAECE-D089-466E-95E7-7851295A8625}" dt="2021-08-23T17:51:18.966" v="1732" actId="14100"/>
          <ac:spMkLst>
            <pc:docMk/>
            <pc:sldMk cId="3646594998" sldId="532"/>
            <ac:spMk id="2" creationId="{31CAF199-15C9-4031-9702-BB339A032675}"/>
          </ac:spMkLst>
        </pc:spChg>
        <pc:spChg chg="mod">
          <ac:chgData name="Steve Shellhammer" userId="0e71f22d-ee3e-49c0-82ff-dbc290af8082" providerId="ADAL" clId="{D51FAECE-D089-466E-95E7-7851295A8625}" dt="2021-08-23T17:53:49.065" v="1861" actId="255"/>
          <ac:spMkLst>
            <pc:docMk/>
            <pc:sldMk cId="3646594998" sldId="532"/>
            <ac:spMk id="3" creationId="{E3764038-8339-481B-9020-985FC6E12F4D}"/>
          </ac:spMkLst>
        </pc:spChg>
        <pc:picChg chg="add mod">
          <ac:chgData name="Steve Shellhammer" userId="0e71f22d-ee3e-49c0-82ff-dbc290af8082" providerId="ADAL" clId="{D51FAECE-D089-466E-95E7-7851295A8625}" dt="2021-08-23T17:52:50.299" v="1743" actId="1076"/>
          <ac:picMkLst>
            <pc:docMk/>
            <pc:sldMk cId="3646594998" sldId="532"/>
            <ac:picMk id="8" creationId="{4E69EFE8-25AF-4AC2-B341-5B6C64DD508B}"/>
          </ac:picMkLst>
        </pc:picChg>
      </pc:sldChg>
      <pc:sldChg chg="addSp delSp modSp add mod">
        <pc:chgData name="Steve Shellhammer" userId="0e71f22d-ee3e-49c0-82ff-dbc290af8082" providerId="ADAL" clId="{D51FAECE-D089-466E-95E7-7851295A8625}" dt="2021-08-23T17:54:29.228" v="1866"/>
        <pc:sldMkLst>
          <pc:docMk/>
          <pc:sldMk cId="1470928392" sldId="533"/>
        </pc:sldMkLst>
        <pc:spChg chg="mod">
          <ac:chgData name="Steve Shellhammer" userId="0e71f22d-ee3e-49c0-82ff-dbc290af8082" providerId="ADAL" clId="{D51FAECE-D089-466E-95E7-7851295A8625}" dt="2021-08-23T17:51:48.969" v="1736" actId="20577"/>
          <ac:spMkLst>
            <pc:docMk/>
            <pc:sldMk cId="1470928392" sldId="533"/>
            <ac:spMk id="2" creationId="{31CAF199-15C9-4031-9702-BB339A032675}"/>
          </ac:spMkLst>
        </pc:spChg>
        <pc:spChg chg="del">
          <ac:chgData name="Steve Shellhammer" userId="0e71f22d-ee3e-49c0-82ff-dbc290af8082" providerId="ADAL" clId="{D51FAECE-D089-466E-95E7-7851295A8625}" dt="2021-08-23T17:54:19.202" v="1864" actId="478"/>
          <ac:spMkLst>
            <pc:docMk/>
            <pc:sldMk cId="1470928392" sldId="533"/>
            <ac:spMk id="3" creationId="{E3764038-8339-481B-9020-985FC6E12F4D}"/>
          </ac:spMkLst>
        </pc:spChg>
        <pc:spChg chg="add del mod">
          <ac:chgData name="Steve Shellhammer" userId="0e71f22d-ee3e-49c0-82ff-dbc290af8082" providerId="ADAL" clId="{D51FAECE-D089-466E-95E7-7851295A8625}" dt="2021-08-23T17:54:21.402" v="1865" actId="478"/>
          <ac:spMkLst>
            <pc:docMk/>
            <pc:sldMk cId="1470928392" sldId="533"/>
            <ac:spMk id="10" creationId="{592FAEE0-9225-4857-AC40-8DC74268C8F9}"/>
          </ac:spMkLst>
        </pc:spChg>
        <pc:spChg chg="add mod">
          <ac:chgData name="Steve Shellhammer" userId="0e71f22d-ee3e-49c0-82ff-dbc290af8082" providerId="ADAL" clId="{D51FAECE-D089-466E-95E7-7851295A8625}" dt="2021-08-23T17:54:29.228" v="1866"/>
          <ac:spMkLst>
            <pc:docMk/>
            <pc:sldMk cId="1470928392" sldId="533"/>
            <ac:spMk id="11" creationId="{C55376E0-B2FE-4B8E-9E7A-6B4F76A7266E}"/>
          </ac:spMkLst>
        </pc:spChg>
        <pc:picChg chg="add mod">
          <ac:chgData name="Steve Shellhammer" userId="0e71f22d-ee3e-49c0-82ff-dbc290af8082" providerId="ADAL" clId="{D51FAECE-D089-466E-95E7-7851295A8625}" dt="2021-08-23T17:54:16.487" v="1863" actId="1076"/>
          <ac:picMkLst>
            <pc:docMk/>
            <pc:sldMk cId="1470928392" sldId="533"/>
            <ac:picMk id="8" creationId="{665AEDEE-906F-46FB-82C2-D9C92A008788}"/>
          </ac:picMkLst>
        </pc:picChg>
      </pc:sldChg>
      <pc:sldChg chg="addSp delSp modSp add mod">
        <pc:chgData name="Steve Shellhammer" userId="0e71f22d-ee3e-49c0-82ff-dbc290af8082" providerId="ADAL" clId="{D51FAECE-D089-466E-95E7-7851295A8625}" dt="2021-08-23T17:54:53.993" v="1871" actId="1076"/>
        <pc:sldMkLst>
          <pc:docMk/>
          <pc:sldMk cId="3533804203" sldId="534"/>
        </pc:sldMkLst>
        <pc:spChg chg="mod">
          <ac:chgData name="Steve Shellhammer" userId="0e71f22d-ee3e-49c0-82ff-dbc290af8082" providerId="ADAL" clId="{D51FAECE-D089-466E-95E7-7851295A8625}" dt="2021-08-23T17:51:53.850" v="1738" actId="20577"/>
          <ac:spMkLst>
            <pc:docMk/>
            <pc:sldMk cId="3533804203" sldId="534"/>
            <ac:spMk id="2" creationId="{31CAF199-15C9-4031-9702-BB339A032675}"/>
          </ac:spMkLst>
        </pc:spChg>
        <pc:spChg chg="del">
          <ac:chgData name="Steve Shellhammer" userId="0e71f22d-ee3e-49c0-82ff-dbc290af8082" providerId="ADAL" clId="{D51FAECE-D089-466E-95E7-7851295A8625}" dt="2021-08-23T17:54:35.228" v="1867" actId="478"/>
          <ac:spMkLst>
            <pc:docMk/>
            <pc:sldMk cId="3533804203" sldId="534"/>
            <ac:spMk id="3" creationId="{E3764038-8339-481B-9020-985FC6E12F4D}"/>
          </ac:spMkLst>
        </pc:spChg>
        <pc:spChg chg="add del mod">
          <ac:chgData name="Steve Shellhammer" userId="0e71f22d-ee3e-49c0-82ff-dbc290af8082" providerId="ADAL" clId="{D51FAECE-D089-466E-95E7-7851295A8625}" dt="2021-08-23T17:54:36.824" v="1868" actId="478"/>
          <ac:spMkLst>
            <pc:docMk/>
            <pc:sldMk cId="3533804203" sldId="534"/>
            <ac:spMk id="10" creationId="{941529D6-D1DD-4FE6-9964-144D7C1A82EF}"/>
          </ac:spMkLst>
        </pc:spChg>
        <pc:spChg chg="add mod">
          <ac:chgData name="Steve Shellhammer" userId="0e71f22d-ee3e-49c0-82ff-dbc290af8082" providerId="ADAL" clId="{D51FAECE-D089-466E-95E7-7851295A8625}" dt="2021-08-23T17:54:44.076" v="1869"/>
          <ac:spMkLst>
            <pc:docMk/>
            <pc:sldMk cId="3533804203" sldId="534"/>
            <ac:spMk id="11" creationId="{D7DF42BD-5CAD-43AE-9548-1ADD60AD397A}"/>
          </ac:spMkLst>
        </pc:spChg>
        <pc:picChg chg="add mod">
          <ac:chgData name="Steve Shellhammer" userId="0e71f22d-ee3e-49c0-82ff-dbc290af8082" providerId="ADAL" clId="{D51FAECE-D089-466E-95E7-7851295A8625}" dt="2021-08-23T17:54:53.993" v="1871" actId="1076"/>
          <ac:picMkLst>
            <pc:docMk/>
            <pc:sldMk cId="3533804203" sldId="534"/>
            <ac:picMk id="8" creationId="{2C93B98A-35FA-4933-9A9B-D68CCACB4224}"/>
          </ac:picMkLst>
        </pc:picChg>
      </pc:sldChg>
      <pc:sldChg chg="addSp delSp modSp new mod">
        <pc:chgData name="Steve Shellhammer" userId="0e71f22d-ee3e-49c0-82ff-dbc290af8082" providerId="ADAL" clId="{D51FAECE-D089-466E-95E7-7851295A8625}" dt="2021-08-23T18:55:09.150" v="2082" actId="20577"/>
        <pc:sldMkLst>
          <pc:docMk/>
          <pc:sldMk cId="767981311" sldId="535"/>
        </pc:sldMkLst>
        <pc:spChg chg="mod">
          <ac:chgData name="Steve Shellhammer" userId="0e71f22d-ee3e-49c0-82ff-dbc290af8082" providerId="ADAL" clId="{D51FAECE-D089-466E-95E7-7851295A8625}" dt="2021-08-23T17:55:54.730" v="1904" actId="20577"/>
          <ac:spMkLst>
            <pc:docMk/>
            <pc:sldMk cId="767981311" sldId="535"/>
            <ac:spMk id="2" creationId="{FC699608-73A5-43E7-A209-403AAB704EE6}"/>
          </ac:spMkLst>
        </pc:spChg>
        <pc:spChg chg="del">
          <ac:chgData name="Steve Shellhammer" userId="0e71f22d-ee3e-49c0-82ff-dbc290af8082" providerId="ADAL" clId="{D51FAECE-D089-466E-95E7-7851295A8625}" dt="2021-08-23T17:56:32.675" v="1905" actId="3680"/>
          <ac:spMkLst>
            <pc:docMk/>
            <pc:sldMk cId="767981311" sldId="535"/>
            <ac:spMk id="3" creationId="{0FEA7BEB-06C4-4DDD-8C74-E35C6DDE42B0}"/>
          </ac:spMkLst>
        </pc:spChg>
        <pc:graphicFrameChg chg="add mod ord modGraphic">
          <ac:chgData name="Steve Shellhammer" userId="0e71f22d-ee3e-49c0-82ff-dbc290af8082" providerId="ADAL" clId="{D51FAECE-D089-466E-95E7-7851295A8625}" dt="2021-08-23T18:55:09.150" v="2082" actId="20577"/>
          <ac:graphicFrameMkLst>
            <pc:docMk/>
            <pc:sldMk cId="767981311" sldId="535"/>
            <ac:graphicFrameMk id="7" creationId="{E24FE839-38A3-4C47-B2D9-DBF4057B71AF}"/>
          </ac:graphicFrameMkLst>
        </pc:graphicFrameChg>
      </pc:sldChg>
      <pc:sldChg chg="modSp new mod">
        <pc:chgData name="Steve Shellhammer" userId="0e71f22d-ee3e-49c0-82ff-dbc290af8082" providerId="ADAL" clId="{D51FAECE-D089-466E-95E7-7851295A8625}" dt="2021-08-23T18:56:59.597" v="2379" actId="33524"/>
        <pc:sldMkLst>
          <pc:docMk/>
          <pc:sldMk cId="913928595" sldId="536"/>
        </pc:sldMkLst>
        <pc:spChg chg="mod">
          <ac:chgData name="Steve Shellhammer" userId="0e71f22d-ee3e-49c0-82ff-dbc290af8082" providerId="ADAL" clId="{D51FAECE-D089-466E-95E7-7851295A8625}" dt="2021-08-23T18:55:35.424" v="2090" actId="20577"/>
          <ac:spMkLst>
            <pc:docMk/>
            <pc:sldMk cId="913928595" sldId="536"/>
            <ac:spMk id="2" creationId="{1731B989-6599-4877-B37D-55AA4B2E7805}"/>
          </ac:spMkLst>
        </pc:spChg>
        <pc:spChg chg="mod">
          <ac:chgData name="Steve Shellhammer" userId="0e71f22d-ee3e-49c0-82ff-dbc290af8082" providerId="ADAL" clId="{D51FAECE-D089-466E-95E7-7851295A8625}" dt="2021-08-23T18:56:59.597" v="2379" actId="33524"/>
          <ac:spMkLst>
            <pc:docMk/>
            <pc:sldMk cId="913928595" sldId="536"/>
            <ac:spMk id="3" creationId="{27473B3F-F94D-4728-A0F8-88BFA6907F94}"/>
          </ac:spMkLst>
        </pc:spChg>
      </pc:sldChg>
    </pc:docChg>
  </pc:docChgLst>
  <pc:docChgLst>
    <pc:chgData name="Steve Shellhammer" userId="0e71f22d-ee3e-49c0-82ff-dbc290af8082" providerId="ADAL" clId="{F520BEC8-AE19-4105-8353-B9CB856426EC}"/>
    <pc:docChg chg="undo custSel addSld delSld modSld sldOrd modMainMaster">
      <pc:chgData name="Steve Shellhammer" userId="0e71f22d-ee3e-49c0-82ff-dbc290af8082" providerId="ADAL" clId="{F520BEC8-AE19-4105-8353-B9CB856426EC}" dt="2024-07-10T16:00:03.410" v="6142" actId="20577"/>
      <pc:docMkLst>
        <pc:docMk/>
      </pc:docMkLst>
      <pc:sldChg chg="modSp mod">
        <pc:chgData name="Steve Shellhammer" userId="0e71f22d-ee3e-49c0-82ff-dbc290af8082" providerId="ADAL" clId="{F520BEC8-AE19-4105-8353-B9CB856426EC}" dt="2024-07-10T15:58:01.009" v="6134" actId="6549"/>
        <pc:sldMkLst>
          <pc:docMk/>
          <pc:sldMk cId="0" sldId="256"/>
        </pc:sldMkLst>
        <pc:spChg chg="mod">
          <ac:chgData name="Steve Shellhammer" userId="0e71f22d-ee3e-49c0-82ff-dbc290af8082" providerId="ADAL" clId="{F520BEC8-AE19-4105-8353-B9CB856426EC}" dt="2024-06-21T15:59:09.983" v="1757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F520BEC8-AE19-4105-8353-B9CB856426EC}" dt="2024-07-10T15:58:01.009" v="6134" actId="6549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F520BEC8-AE19-4105-8353-B9CB856426EC}" dt="2024-06-21T00:09:07.534" v="609" actId="14100"/>
        <pc:sldMkLst>
          <pc:docMk/>
          <pc:sldMk cId="993489634" sldId="562"/>
        </pc:sldMkLst>
        <pc:spChg chg="mod">
          <ac:chgData name="Steve Shellhammer" userId="0e71f22d-ee3e-49c0-82ff-dbc290af8082" providerId="ADAL" clId="{F520BEC8-AE19-4105-8353-B9CB856426EC}" dt="2024-06-21T00:09:07.534" v="609" actId="14100"/>
          <ac:spMkLst>
            <pc:docMk/>
            <pc:sldMk cId="993489634" sldId="562"/>
            <ac:spMk id="3" creationId="{7AA0EC12-1672-6C18-DDC5-49C6D9A9A55A}"/>
          </ac:spMkLst>
        </pc:spChg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1352232393" sldId="563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3439122583" sldId="565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2807226184" sldId="566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2688041361" sldId="567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122521580" sldId="568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2113331865" sldId="569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4029833144" sldId="571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3709006339" sldId="572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1969590804" sldId="573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3803452206" sldId="574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1417826229" sldId="575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3443101857" sldId="576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3894305849" sldId="577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4178946698" sldId="578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355909902" sldId="579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3960370175" sldId="580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4032376208" sldId="581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1182489786" sldId="582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2007742443" sldId="583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1123477143" sldId="584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770980165" sldId="585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888207847" sldId="586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1683490881" sldId="587"/>
        </pc:sldMkLst>
      </pc:sldChg>
      <pc:sldChg chg="modSp add mod">
        <pc:chgData name="Steve Shellhammer" userId="0e71f22d-ee3e-49c0-82ff-dbc290af8082" providerId="ADAL" clId="{F520BEC8-AE19-4105-8353-B9CB856426EC}" dt="2024-06-21T16:08:14.065" v="2102" actId="255"/>
        <pc:sldMkLst>
          <pc:docMk/>
          <pc:sldMk cId="1405330531" sldId="588"/>
        </pc:sldMkLst>
        <pc:spChg chg="mod">
          <ac:chgData name="Steve Shellhammer" userId="0e71f22d-ee3e-49c0-82ff-dbc290af8082" providerId="ADAL" clId="{F520BEC8-AE19-4105-8353-B9CB856426EC}" dt="2024-06-21T16:08:14.065" v="2102" actId="255"/>
          <ac:spMkLst>
            <pc:docMk/>
            <pc:sldMk cId="1405330531" sldId="588"/>
            <ac:spMk id="3" creationId="{1A164C09-C4AA-BDC9-764F-6BD4B032D61F}"/>
          </ac:spMkLst>
        </pc:spChg>
      </pc:sldChg>
      <pc:sldChg chg="addSp delSp modSp new del mod">
        <pc:chgData name="Steve Shellhammer" userId="0e71f22d-ee3e-49c0-82ff-dbc290af8082" providerId="ADAL" clId="{F520BEC8-AE19-4105-8353-B9CB856426EC}" dt="2024-06-21T17:38:50.944" v="2458" actId="47"/>
        <pc:sldMkLst>
          <pc:docMk/>
          <pc:sldMk cId="3364792125" sldId="589"/>
        </pc:sldMkLst>
        <pc:spChg chg="mod">
          <ac:chgData name="Steve Shellhammer" userId="0e71f22d-ee3e-49c0-82ff-dbc290af8082" providerId="ADAL" clId="{F520BEC8-AE19-4105-8353-B9CB856426EC}" dt="2024-06-20T23:47:02.594" v="24" actId="20577"/>
          <ac:spMkLst>
            <pc:docMk/>
            <pc:sldMk cId="3364792125" sldId="589"/>
            <ac:spMk id="2" creationId="{00F47B8C-9EE9-E96C-C733-838C77C50C11}"/>
          </ac:spMkLst>
        </pc:spChg>
        <pc:spChg chg="del">
          <ac:chgData name="Steve Shellhammer" userId="0e71f22d-ee3e-49c0-82ff-dbc290af8082" providerId="ADAL" clId="{F520BEC8-AE19-4105-8353-B9CB856426EC}" dt="2024-06-21T00:14:56.122" v="672" actId="3680"/>
          <ac:spMkLst>
            <pc:docMk/>
            <pc:sldMk cId="3364792125" sldId="589"/>
            <ac:spMk id="3" creationId="{E6B2374A-3839-FBF9-F30C-D1F70B844689}"/>
          </ac:spMkLst>
        </pc:spChg>
        <pc:spChg chg="add mod">
          <ac:chgData name="Steve Shellhammer" userId="0e71f22d-ee3e-49c0-82ff-dbc290af8082" providerId="ADAL" clId="{F520BEC8-AE19-4105-8353-B9CB856426EC}" dt="2024-06-21T00:24:46.410" v="1068" actId="478"/>
          <ac:spMkLst>
            <pc:docMk/>
            <pc:sldMk cId="3364792125" sldId="589"/>
            <ac:spMk id="9" creationId="{08D49030-A16F-DC3C-E580-FE54DA7B5D33}"/>
          </ac:spMkLst>
        </pc:spChg>
        <pc:graphicFrameChg chg="add del mod ord modGraphic">
          <ac:chgData name="Steve Shellhammer" userId="0e71f22d-ee3e-49c0-82ff-dbc290af8082" providerId="ADAL" clId="{F520BEC8-AE19-4105-8353-B9CB856426EC}" dt="2024-06-21T00:24:46.410" v="1068" actId="478"/>
          <ac:graphicFrameMkLst>
            <pc:docMk/>
            <pc:sldMk cId="3364792125" sldId="589"/>
            <ac:graphicFrameMk id="7" creationId="{30145740-0861-8342-2A95-6DC9A7EEB731}"/>
          </ac:graphicFrameMkLst>
        </pc:graphicFrameChg>
      </pc:sldChg>
      <pc:sldChg chg="modSp new del mod">
        <pc:chgData name="Steve Shellhammer" userId="0e71f22d-ee3e-49c0-82ff-dbc290af8082" providerId="ADAL" clId="{F520BEC8-AE19-4105-8353-B9CB856426EC}" dt="2024-06-21T00:24:40.591" v="1067" actId="47"/>
        <pc:sldMkLst>
          <pc:docMk/>
          <pc:sldMk cId="1566893768" sldId="590"/>
        </pc:sldMkLst>
        <pc:spChg chg="mod">
          <ac:chgData name="Steve Shellhammer" userId="0e71f22d-ee3e-49c0-82ff-dbc290af8082" providerId="ADAL" clId="{F520BEC8-AE19-4105-8353-B9CB856426EC}" dt="2024-06-21T00:09:42.650" v="671" actId="404"/>
          <ac:spMkLst>
            <pc:docMk/>
            <pc:sldMk cId="1566893768" sldId="590"/>
            <ac:spMk id="2" creationId="{DFA3D080-872E-D8D0-B916-53480812A29B}"/>
          </ac:spMkLst>
        </pc:spChg>
      </pc:sldChg>
      <pc:sldChg chg="addSp modSp add mod">
        <pc:chgData name="Steve Shellhammer" userId="0e71f22d-ee3e-49c0-82ff-dbc290af8082" providerId="ADAL" clId="{F520BEC8-AE19-4105-8353-B9CB856426EC}" dt="2024-07-01T22:06:54.231" v="5537" actId="20577"/>
        <pc:sldMkLst>
          <pc:docMk/>
          <pc:sldMk cId="470537490" sldId="591"/>
        </pc:sldMkLst>
        <pc:spChg chg="mod">
          <ac:chgData name="Steve Shellhammer" userId="0e71f22d-ee3e-49c0-82ff-dbc290af8082" providerId="ADAL" clId="{F520BEC8-AE19-4105-8353-B9CB856426EC}" dt="2024-06-21T16:02:12.170" v="1859" actId="6549"/>
          <ac:spMkLst>
            <pc:docMk/>
            <pc:sldMk cId="470537490" sldId="591"/>
            <ac:spMk id="2" creationId="{00F47B8C-9EE9-E96C-C733-838C77C50C11}"/>
          </ac:spMkLst>
        </pc:spChg>
        <pc:spChg chg="add mod">
          <ac:chgData name="Steve Shellhammer" userId="0e71f22d-ee3e-49c0-82ff-dbc290af8082" providerId="ADAL" clId="{F520BEC8-AE19-4105-8353-B9CB856426EC}" dt="2024-06-21T18:30:31.278" v="4699" actId="14100"/>
          <ac:spMkLst>
            <pc:docMk/>
            <pc:sldMk cId="470537490" sldId="591"/>
            <ac:spMk id="3" creationId="{8C084CEA-5E01-9F19-9354-56D74AE59D09}"/>
          </ac:spMkLst>
        </pc:spChg>
        <pc:graphicFrameChg chg="mod modGraphic">
          <ac:chgData name="Steve Shellhammer" userId="0e71f22d-ee3e-49c0-82ff-dbc290af8082" providerId="ADAL" clId="{F520BEC8-AE19-4105-8353-B9CB856426EC}" dt="2024-07-01T22:06:54.231" v="5537" actId="20577"/>
          <ac:graphicFrameMkLst>
            <pc:docMk/>
            <pc:sldMk cId="470537490" sldId="591"/>
            <ac:graphicFrameMk id="7" creationId="{30145740-0861-8342-2A95-6DC9A7EEB731}"/>
          </ac:graphicFrameMkLst>
        </pc:graphicFrameChg>
      </pc:sldChg>
      <pc:sldChg chg="addSp delSp modSp new mod">
        <pc:chgData name="Steve Shellhammer" userId="0e71f22d-ee3e-49c0-82ff-dbc290af8082" providerId="ADAL" clId="{F520BEC8-AE19-4105-8353-B9CB856426EC}" dt="2024-07-10T15:56:39.355" v="6130" actId="1035"/>
        <pc:sldMkLst>
          <pc:docMk/>
          <pc:sldMk cId="1083766750" sldId="592"/>
        </pc:sldMkLst>
        <pc:spChg chg="mod">
          <ac:chgData name="Steve Shellhammer" userId="0e71f22d-ee3e-49c0-82ff-dbc290af8082" providerId="ADAL" clId="{F520BEC8-AE19-4105-8353-B9CB856426EC}" dt="2024-07-10T15:52:54.718" v="5896" actId="20577"/>
          <ac:spMkLst>
            <pc:docMk/>
            <pc:sldMk cId="1083766750" sldId="592"/>
            <ac:spMk id="2" creationId="{F4E8F131-1353-57C1-56D1-12B1304C1CFE}"/>
          </ac:spMkLst>
        </pc:spChg>
        <pc:spChg chg="add mod">
          <ac:chgData name="Steve Shellhammer" userId="0e71f22d-ee3e-49c0-82ff-dbc290af8082" providerId="ADAL" clId="{F520BEC8-AE19-4105-8353-B9CB856426EC}" dt="2024-07-10T15:56:39.355" v="6130" actId="1035"/>
          <ac:spMkLst>
            <pc:docMk/>
            <pc:sldMk cId="1083766750" sldId="592"/>
            <ac:spMk id="3" creationId="{57CE9EBE-D43A-0A50-1A22-0D27410BC29E}"/>
          </ac:spMkLst>
        </pc:spChg>
        <pc:spChg chg="del">
          <ac:chgData name="Steve Shellhammer" userId="0e71f22d-ee3e-49c0-82ff-dbc290af8082" providerId="ADAL" clId="{F520BEC8-AE19-4105-8353-B9CB856426EC}" dt="2024-06-21T00:33:02.737" v="1404" actId="3680"/>
          <ac:spMkLst>
            <pc:docMk/>
            <pc:sldMk cId="1083766750" sldId="592"/>
            <ac:spMk id="3" creationId="{A2610696-CE05-6C51-4FD5-F7B9E96251BC}"/>
          </ac:spMkLst>
        </pc:spChg>
        <pc:graphicFrameChg chg="add mod ord modGraphic">
          <ac:chgData name="Steve Shellhammer" userId="0e71f22d-ee3e-49c0-82ff-dbc290af8082" providerId="ADAL" clId="{F520BEC8-AE19-4105-8353-B9CB856426EC}" dt="2024-07-10T15:54:10.846" v="5904" actId="20577"/>
          <ac:graphicFrameMkLst>
            <pc:docMk/>
            <pc:sldMk cId="1083766750" sldId="592"/>
            <ac:graphicFrameMk id="7" creationId="{1D3A312F-800D-E227-1B52-CE12958B7D45}"/>
          </ac:graphicFrameMkLst>
        </pc:graphicFrameChg>
      </pc:sldChg>
      <pc:sldChg chg="modSp new del mod">
        <pc:chgData name="Steve Shellhammer" userId="0e71f22d-ee3e-49c0-82ff-dbc290af8082" providerId="ADAL" clId="{F520BEC8-AE19-4105-8353-B9CB856426EC}" dt="2024-06-21T16:03:11.766" v="1863" actId="47"/>
        <pc:sldMkLst>
          <pc:docMk/>
          <pc:sldMk cId="1586299038" sldId="593"/>
        </pc:sldMkLst>
        <pc:spChg chg="mod">
          <ac:chgData name="Steve Shellhammer" userId="0e71f22d-ee3e-49c0-82ff-dbc290af8082" providerId="ADAL" clId="{F520BEC8-AE19-4105-8353-B9CB856426EC}" dt="2024-06-21T16:00:53.063" v="1846" actId="14100"/>
          <ac:spMkLst>
            <pc:docMk/>
            <pc:sldMk cId="1586299038" sldId="593"/>
            <ac:spMk id="3" creationId="{BCC5E993-4370-2A18-9305-1F4F25797FC7}"/>
          </ac:spMkLst>
        </pc:spChg>
      </pc:sldChg>
      <pc:sldChg chg="modSp new mod">
        <pc:chgData name="Steve Shellhammer" userId="0e71f22d-ee3e-49c0-82ff-dbc290af8082" providerId="ADAL" clId="{F520BEC8-AE19-4105-8353-B9CB856426EC}" dt="2024-06-21T20:48:38.540" v="4805" actId="20577"/>
        <pc:sldMkLst>
          <pc:docMk/>
          <pc:sldMk cId="2480858265" sldId="593"/>
        </pc:sldMkLst>
        <pc:spChg chg="mod">
          <ac:chgData name="Steve Shellhammer" userId="0e71f22d-ee3e-49c0-82ff-dbc290af8082" providerId="ADAL" clId="{F520BEC8-AE19-4105-8353-B9CB856426EC}" dt="2024-06-21T16:15:09.521" v="2164" actId="403"/>
          <ac:spMkLst>
            <pc:docMk/>
            <pc:sldMk cId="2480858265" sldId="593"/>
            <ac:spMk id="2" creationId="{95F958D0-8CDD-DF98-CA39-3BA838E314BB}"/>
          </ac:spMkLst>
        </pc:spChg>
        <pc:spChg chg="mod">
          <ac:chgData name="Steve Shellhammer" userId="0e71f22d-ee3e-49c0-82ff-dbc290af8082" providerId="ADAL" clId="{F520BEC8-AE19-4105-8353-B9CB856426EC}" dt="2024-06-21T20:48:38.540" v="4805" actId="20577"/>
          <ac:spMkLst>
            <pc:docMk/>
            <pc:sldMk cId="2480858265" sldId="593"/>
            <ac:spMk id="3" creationId="{8E8F2328-4ADD-A625-D17C-8BF8500B5D23}"/>
          </ac:spMkLst>
        </pc:spChg>
      </pc:sldChg>
      <pc:sldChg chg="modSp new mod">
        <pc:chgData name="Steve Shellhammer" userId="0e71f22d-ee3e-49c0-82ff-dbc290af8082" providerId="ADAL" clId="{F520BEC8-AE19-4105-8353-B9CB856426EC}" dt="2024-06-21T18:31:52.736" v="4715" actId="20577"/>
        <pc:sldMkLst>
          <pc:docMk/>
          <pc:sldMk cId="1517107591" sldId="594"/>
        </pc:sldMkLst>
        <pc:spChg chg="mod">
          <ac:chgData name="Steve Shellhammer" userId="0e71f22d-ee3e-49c0-82ff-dbc290af8082" providerId="ADAL" clId="{F520BEC8-AE19-4105-8353-B9CB856426EC}" dt="2024-06-21T17:40:37.523" v="2478" actId="20577"/>
          <ac:spMkLst>
            <pc:docMk/>
            <pc:sldMk cId="1517107591" sldId="594"/>
            <ac:spMk id="2" creationId="{9DEC0863-457E-410E-7E3D-6827CF53FF59}"/>
          </ac:spMkLst>
        </pc:spChg>
        <pc:spChg chg="mod">
          <ac:chgData name="Steve Shellhammer" userId="0e71f22d-ee3e-49c0-82ff-dbc290af8082" providerId="ADAL" clId="{F520BEC8-AE19-4105-8353-B9CB856426EC}" dt="2024-06-21T18:31:52.736" v="4715" actId="20577"/>
          <ac:spMkLst>
            <pc:docMk/>
            <pc:sldMk cId="1517107591" sldId="594"/>
            <ac:spMk id="3" creationId="{CA7B7026-3B04-097C-5213-915457CEF145}"/>
          </ac:spMkLst>
        </pc:spChg>
      </pc:sldChg>
      <pc:sldChg chg="addSp modSp new mod">
        <pc:chgData name="Steve Shellhammer" userId="0e71f22d-ee3e-49c0-82ff-dbc290af8082" providerId="ADAL" clId="{F520BEC8-AE19-4105-8353-B9CB856426EC}" dt="2024-06-21T17:51:45.833" v="2900" actId="20577"/>
        <pc:sldMkLst>
          <pc:docMk/>
          <pc:sldMk cId="2562261222" sldId="595"/>
        </pc:sldMkLst>
        <pc:spChg chg="mod">
          <ac:chgData name="Steve Shellhammer" userId="0e71f22d-ee3e-49c0-82ff-dbc290af8082" providerId="ADAL" clId="{F520BEC8-AE19-4105-8353-B9CB856426EC}" dt="2024-06-21T17:49:25.010" v="2806" actId="20577"/>
          <ac:spMkLst>
            <pc:docMk/>
            <pc:sldMk cId="2562261222" sldId="595"/>
            <ac:spMk id="2" creationId="{333CBD5E-3DAE-2165-5C7A-F45626610755}"/>
          </ac:spMkLst>
        </pc:spChg>
        <pc:spChg chg="mod">
          <ac:chgData name="Steve Shellhammer" userId="0e71f22d-ee3e-49c0-82ff-dbc290af8082" providerId="ADAL" clId="{F520BEC8-AE19-4105-8353-B9CB856426EC}" dt="2024-06-21T17:51:45.833" v="2900" actId="20577"/>
          <ac:spMkLst>
            <pc:docMk/>
            <pc:sldMk cId="2562261222" sldId="595"/>
            <ac:spMk id="3" creationId="{696A4751-7DD2-BB8C-5DDC-0783FCA296C7}"/>
          </ac:spMkLst>
        </pc:spChg>
        <pc:spChg chg="mod">
          <ac:chgData name="Steve Shellhammer" userId="0e71f22d-ee3e-49c0-82ff-dbc290af8082" providerId="ADAL" clId="{F520BEC8-AE19-4105-8353-B9CB856426EC}" dt="2024-06-21T17:49:46.065" v="2811"/>
          <ac:spMkLst>
            <pc:docMk/>
            <pc:sldMk cId="2562261222" sldId="595"/>
            <ac:spMk id="8" creationId="{06B52894-B2EE-6716-B778-1A87AB739A9A}"/>
          </ac:spMkLst>
        </pc:spChg>
        <pc:spChg chg="mod">
          <ac:chgData name="Steve Shellhammer" userId="0e71f22d-ee3e-49c0-82ff-dbc290af8082" providerId="ADAL" clId="{F520BEC8-AE19-4105-8353-B9CB856426EC}" dt="2024-06-21T17:49:46.065" v="2811"/>
          <ac:spMkLst>
            <pc:docMk/>
            <pc:sldMk cId="2562261222" sldId="595"/>
            <ac:spMk id="9" creationId="{13E3B606-EACD-3D71-C18B-ABAC49F801DF}"/>
          </ac:spMkLst>
        </pc:spChg>
        <pc:spChg chg="mod">
          <ac:chgData name="Steve Shellhammer" userId="0e71f22d-ee3e-49c0-82ff-dbc290af8082" providerId="ADAL" clId="{F520BEC8-AE19-4105-8353-B9CB856426EC}" dt="2024-06-21T17:49:46.065" v="2811"/>
          <ac:spMkLst>
            <pc:docMk/>
            <pc:sldMk cId="2562261222" sldId="595"/>
            <ac:spMk id="12" creationId="{60B94F91-0DBB-3EDD-A5AD-92D0F5242AB8}"/>
          </ac:spMkLst>
        </pc:spChg>
        <pc:spChg chg="mod">
          <ac:chgData name="Steve Shellhammer" userId="0e71f22d-ee3e-49c0-82ff-dbc290af8082" providerId="ADAL" clId="{F520BEC8-AE19-4105-8353-B9CB856426EC}" dt="2024-06-21T17:49:46.065" v="2811"/>
          <ac:spMkLst>
            <pc:docMk/>
            <pc:sldMk cId="2562261222" sldId="595"/>
            <ac:spMk id="13" creationId="{AFF4BBC6-52D9-3E5C-EA7C-EC4F20D62DF7}"/>
          </ac:spMkLst>
        </pc:spChg>
        <pc:spChg chg="mod">
          <ac:chgData name="Steve Shellhammer" userId="0e71f22d-ee3e-49c0-82ff-dbc290af8082" providerId="ADAL" clId="{F520BEC8-AE19-4105-8353-B9CB856426EC}" dt="2024-06-21T17:50:54.739" v="2827" actId="20577"/>
          <ac:spMkLst>
            <pc:docMk/>
            <pc:sldMk cId="2562261222" sldId="595"/>
            <ac:spMk id="14" creationId="{7A4DF70A-13B3-69F8-B388-AE7CE79956FA}"/>
          </ac:spMkLst>
        </pc:spChg>
        <pc:grpChg chg="add mod">
          <ac:chgData name="Steve Shellhammer" userId="0e71f22d-ee3e-49c0-82ff-dbc290af8082" providerId="ADAL" clId="{F520BEC8-AE19-4105-8353-B9CB856426EC}" dt="2024-06-21T17:49:50.270" v="2812" actId="1076"/>
          <ac:grpSpMkLst>
            <pc:docMk/>
            <pc:sldMk cId="2562261222" sldId="595"/>
            <ac:grpSpMk id="7" creationId="{E5EF0177-5428-903F-DF08-16952CDBDC60}"/>
          </ac:grpSpMkLst>
        </pc:grpChg>
        <pc:cxnChg chg="mod">
          <ac:chgData name="Steve Shellhammer" userId="0e71f22d-ee3e-49c0-82ff-dbc290af8082" providerId="ADAL" clId="{F520BEC8-AE19-4105-8353-B9CB856426EC}" dt="2024-06-21T17:49:46.065" v="2811"/>
          <ac:cxnSpMkLst>
            <pc:docMk/>
            <pc:sldMk cId="2562261222" sldId="595"/>
            <ac:cxnSpMk id="10" creationId="{ADA79696-FF15-1321-A4C7-4F3517EF1C8E}"/>
          </ac:cxnSpMkLst>
        </pc:cxnChg>
        <pc:cxnChg chg="mod">
          <ac:chgData name="Steve Shellhammer" userId="0e71f22d-ee3e-49c0-82ff-dbc290af8082" providerId="ADAL" clId="{F520BEC8-AE19-4105-8353-B9CB856426EC}" dt="2024-06-21T17:49:46.065" v="2811"/>
          <ac:cxnSpMkLst>
            <pc:docMk/>
            <pc:sldMk cId="2562261222" sldId="595"/>
            <ac:cxnSpMk id="11" creationId="{384045CA-4791-E0A8-FE42-3D30BEFA42CD}"/>
          </ac:cxnSpMkLst>
        </pc:cxnChg>
      </pc:sldChg>
      <pc:sldChg chg="addSp modSp new del mod">
        <pc:chgData name="Steve Shellhammer" userId="0e71f22d-ee3e-49c0-82ff-dbc290af8082" providerId="ADAL" clId="{F520BEC8-AE19-4105-8353-B9CB856426EC}" dt="2024-06-21T18:24:56.498" v="4166" actId="47"/>
        <pc:sldMkLst>
          <pc:docMk/>
          <pc:sldMk cId="1015676089" sldId="596"/>
        </pc:sldMkLst>
        <pc:spChg chg="mod">
          <ac:chgData name="Steve Shellhammer" userId="0e71f22d-ee3e-49c0-82ff-dbc290af8082" providerId="ADAL" clId="{F520BEC8-AE19-4105-8353-B9CB856426EC}" dt="2024-06-21T17:56:29.214" v="3062" actId="14100"/>
          <ac:spMkLst>
            <pc:docMk/>
            <pc:sldMk cId="1015676089" sldId="596"/>
            <ac:spMk id="2" creationId="{26F8FFC8-0367-56D6-01B9-0EF95E8B5896}"/>
          </ac:spMkLst>
        </pc:spChg>
        <pc:spChg chg="mod">
          <ac:chgData name="Steve Shellhammer" userId="0e71f22d-ee3e-49c0-82ff-dbc290af8082" providerId="ADAL" clId="{F520BEC8-AE19-4105-8353-B9CB856426EC}" dt="2024-06-21T17:55:55.798" v="3030" actId="1036"/>
          <ac:spMkLst>
            <pc:docMk/>
            <pc:sldMk cId="1015676089" sldId="596"/>
            <ac:spMk id="3" creationId="{35968D77-335E-0D02-3D53-8204C8361DE6}"/>
          </ac:spMkLst>
        </pc:spChg>
        <pc:picChg chg="add mod">
          <ac:chgData name="Steve Shellhammer" userId="0e71f22d-ee3e-49c0-82ff-dbc290af8082" providerId="ADAL" clId="{F520BEC8-AE19-4105-8353-B9CB856426EC}" dt="2024-06-21T18:22:01.112" v="4157" actId="1035"/>
          <ac:picMkLst>
            <pc:docMk/>
            <pc:sldMk cId="1015676089" sldId="596"/>
            <ac:picMk id="7" creationId="{FF4D0795-9DD5-105E-D51F-492C725F427B}"/>
          </ac:picMkLst>
        </pc:picChg>
      </pc:sldChg>
      <pc:sldChg chg="modSp add mod ord">
        <pc:chgData name="Steve Shellhammer" userId="0e71f22d-ee3e-49c0-82ff-dbc290af8082" providerId="ADAL" clId="{F520BEC8-AE19-4105-8353-B9CB856426EC}" dt="2024-06-21T20:49:23.058" v="4814" actId="20577"/>
        <pc:sldMkLst>
          <pc:docMk/>
          <pc:sldMk cId="3428602540" sldId="597"/>
        </pc:sldMkLst>
        <pc:spChg chg="mod">
          <ac:chgData name="Steve Shellhammer" userId="0e71f22d-ee3e-49c0-82ff-dbc290af8082" providerId="ADAL" clId="{F520BEC8-AE19-4105-8353-B9CB856426EC}" dt="2024-06-21T17:57:09.788" v="3071" actId="1035"/>
          <ac:spMkLst>
            <pc:docMk/>
            <pc:sldMk cId="3428602540" sldId="597"/>
            <ac:spMk id="2" creationId="{26F8FFC8-0367-56D6-01B9-0EF95E8B5896}"/>
          </ac:spMkLst>
        </pc:spChg>
        <pc:spChg chg="mod">
          <ac:chgData name="Steve Shellhammer" userId="0e71f22d-ee3e-49c0-82ff-dbc290af8082" providerId="ADAL" clId="{F520BEC8-AE19-4105-8353-B9CB856426EC}" dt="2024-06-21T20:49:23.058" v="4814" actId="20577"/>
          <ac:spMkLst>
            <pc:docMk/>
            <pc:sldMk cId="3428602540" sldId="597"/>
            <ac:spMk id="3" creationId="{35968D77-335E-0D02-3D53-8204C8361DE6}"/>
          </ac:spMkLst>
        </pc:spChg>
        <pc:picChg chg="mod">
          <ac:chgData name="Steve Shellhammer" userId="0e71f22d-ee3e-49c0-82ff-dbc290af8082" providerId="ADAL" clId="{F520BEC8-AE19-4105-8353-B9CB856426EC}" dt="2024-06-21T18:33:10.751" v="4757" actId="1038"/>
          <ac:picMkLst>
            <pc:docMk/>
            <pc:sldMk cId="3428602540" sldId="597"/>
            <ac:picMk id="7" creationId="{FF4D0795-9DD5-105E-D51F-492C725F427B}"/>
          </ac:picMkLst>
        </pc:picChg>
      </pc:sldChg>
      <pc:sldChg chg="addSp modSp new del mod">
        <pc:chgData name="Steve Shellhammer" userId="0e71f22d-ee3e-49c0-82ff-dbc290af8082" providerId="ADAL" clId="{F520BEC8-AE19-4105-8353-B9CB856426EC}" dt="2024-07-01T23:06:20.485" v="5564" actId="47"/>
        <pc:sldMkLst>
          <pc:docMk/>
          <pc:sldMk cId="4064899680" sldId="598"/>
        </pc:sldMkLst>
        <pc:spChg chg="mod">
          <ac:chgData name="Steve Shellhammer" userId="0e71f22d-ee3e-49c0-82ff-dbc290af8082" providerId="ADAL" clId="{F520BEC8-AE19-4105-8353-B9CB856426EC}" dt="2024-06-21T18:00:15.822" v="3100" actId="404"/>
          <ac:spMkLst>
            <pc:docMk/>
            <pc:sldMk cId="4064899680" sldId="598"/>
            <ac:spMk id="2" creationId="{786FD569-8E5A-E3E9-3B37-8EFE5BE6E8AE}"/>
          </ac:spMkLst>
        </pc:spChg>
        <pc:spChg chg="mod">
          <ac:chgData name="Steve Shellhammer" userId="0e71f22d-ee3e-49c0-82ff-dbc290af8082" providerId="ADAL" clId="{F520BEC8-AE19-4105-8353-B9CB856426EC}" dt="2024-06-21T18:00:39.192" v="3106" actId="14100"/>
          <ac:spMkLst>
            <pc:docMk/>
            <pc:sldMk cId="4064899680" sldId="598"/>
            <ac:spMk id="3" creationId="{AAE40269-9FBF-626A-A9CB-DEA85EA2AA49}"/>
          </ac:spMkLst>
        </pc:spChg>
        <pc:spChg chg="add mod">
          <ac:chgData name="Steve Shellhammer" userId="0e71f22d-ee3e-49c0-82ff-dbc290af8082" providerId="ADAL" clId="{F520BEC8-AE19-4105-8353-B9CB856426EC}" dt="2024-07-01T22:18:41.219" v="5557" actId="20577"/>
          <ac:spMkLst>
            <pc:docMk/>
            <pc:sldMk cId="4064899680" sldId="598"/>
            <ac:spMk id="8" creationId="{6F0869AA-3D5D-FCAB-F1CC-C0E00BCA80FB}"/>
          </ac:spMkLst>
        </pc:spChg>
        <pc:picChg chg="add mod">
          <ac:chgData name="Steve Shellhammer" userId="0e71f22d-ee3e-49c0-82ff-dbc290af8082" providerId="ADAL" clId="{F520BEC8-AE19-4105-8353-B9CB856426EC}" dt="2024-06-21T18:01:00.523" v="3112" actId="1037"/>
          <ac:picMkLst>
            <pc:docMk/>
            <pc:sldMk cId="4064899680" sldId="598"/>
            <ac:picMk id="7" creationId="{DB1CFC3A-338C-CE24-19D8-9516A904C5A8}"/>
          </ac:picMkLst>
        </pc:picChg>
      </pc:sldChg>
      <pc:sldChg chg="addSp delSp modSp new mod">
        <pc:chgData name="Steve Shellhammer" userId="0e71f22d-ee3e-49c0-82ff-dbc290af8082" providerId="ADAL" clId="{F520BEC8-AE19-4105-8353-B9CB856426EC}" dt="2024-06-21T18:13:30.609" v="3888" actId="1037"/>
        <pc:sldMkLst>
          <pc:docMk/>
          <pc:sldMk cId="4060783297" sldId="599"/>
        </pc:sldMkLst>
        <pc:spChg chg="mod">
          <ac:chgData name="Steve Shellhammer" userId="0e71f22d-ee3e-49c0-82ff-dbc290af8082" providerId="ADAL" clId="{F520BEC8-AE19-4105-8353-B9CB856426EC}" dt="2024-06-21T18:07:25.753" v="3459" actId="14100"/>
          <ac:spMkLst>
            <pc:docMk/>
            <pc:sldMk cId="4060783297" sldId="599"/>
            <ac:spMk id="2" creationId="{2B948BC6-47D3-F34C-AD20-FB2D7C324E0F}"/>
          </ac:spMkLst>
        </pc:spChg>
        <pc:spChg chg="del">
          <ac:chgData name="Steve Shellhammer" userId="0e71f22d-ee3e-49c0-82ff-dbc290af8082" providerId="ADAL" clId="{F520BEC8-AE19-4105-8353-B9CB856426EC}" dt="2024-06-21T18:01:48.945" v="3114" actId="478"/>
          <ac:spMkLst>
            <pc:docMk/>
            <pc:sldMk cId="4060783297" sldId="599"/>
            <ac:spMk id="3" creationId="{9E475C9C-B884-D521-753A-41A39E7385A9}"/>
          </ac:spMkLst>
        </pc:spChg>
        <pc:spChg chg="add mod">
          <ac:chgData name="Steve Shellhammer" userId="0e71f22d-ee3e-49c0-82ff-dbc290af8082" providerId="ADAL" clId="{F520BEC8-AE19-4105-8353-B9CB856426EC}" dt="2024-06-21T18:07:44.256" v="3466" actId="1037"/>
          <ac:spMkLst>
            <pc:docMk/>
            <pc:sldMk cId="4060783297" sldId="599"/>
            <ac:spMk id="8" creationId="{427A3339-1718-7B04-BF53-AD215F7D9172}"/>
          </ac:spMkLst>
        </pc:spChg>
        <pc:graphicFrameChg chg="add mod modGraphic">
          <ac:chgData name="Steve Shellhammer" userId="0e71f22d-ee3e-49c0-82ff-dbc290af8082" providerId="ADAL" clId="{F520BEC8-AE19-4105-8353-B9CB856426EC}" dt="2024-06-21T18:13:30.609" v="3888" actId="1037"/>
          <ac:graphicFrameMkLst>
            <pc:docMk/>
            <pc:sldMk cId="4060783297" sldId="599"/>
            <ac:graphicFrameMk id="7" creationId="{07694C31-AF90-8A22-021C-FCC63135616D}"/>
          </ac:graphicFrameMkLst>
        </pc:graphicFrameChg>
      </pc:sldChg>
      <pc:sldChg chg="modSp new del mod">
        <pc:chgData name="Steve Shellhammer" userId="0e71f22d-ee3e-49c0-82ff-dbc290af8082" providerId="ADAL" clId="{F520BEC8-AE19-4105-8353-B9CB856426EC}" dt="2024-06-21T18:25:14.692" v="4167" actId="47"/>
        <pc:sldMkLst>
          <pc:docMk/>
          <pc:sldMk cId="1863598346" sldId="600"/>
        </pc:sldMkLst>
        <pc:spChg chg="mod">
          <ac:chgData name="Steve Shellhammer" userId="0e71f22d-ee3e-49c0-82ff-dbc290af8082" providerId="ADAL" clId="{F520BEC8-AE19-4105-8353-B9CB856426EC}" dt="2024-06-21T18:05:00.957" v="3225" actId="1036"/>
          <ac:spMkLst>
            <pc:docMk/>
            <pc:sldMk cId="1863598346" sldId="600"/>
            <ac:spMk id="3" creationId="{3EB6E594-FD24-D2CB-171C-2A045864D425}"/>
          </ac:spMkLst>
        </pc:spChg>
      </pc:sldChg>
      <pc:sldChg chg="modSp new mod">
        <pc:chgData name="Steve Shellhammer" userId="0e71f22d-ee3e-49c0-82ff-dbc290af8082" providerId="ADAL" clId="{F520BEC8-AE19-4105-8353-B9CB856426EC}" dt="2024-06-21T20:50:11.342" v="4838" actId="6549"/>
        <pc:sldMkLst>
          <pc:docMk/>
          <pc:sldMk cId="251378730" sldId="601"/>
        </pc:sldMkLst>
        <pc:spChg chg="mod">
          <ac:chgData name="Steve Shellhammer" userId="0e71f22d-ee3e-49c0-82ff-dbc290af8082" providerId="ADAL" clId="{F520BEC8-AE19-4105-8353-B9CB856426EC}" dt="2024-06-21T18:08:23.911" v="3483" actId="20577"/>
          <ac:spMkLst>
            <pc:docMk/>
            <pc:sldMk cId="251378730" sldId="601"/>
            <ac:spMk id="2" creationId="{6C6E2226-0266-FA95-0B1B-5A92466B29E1}"/>
          </ac:spMkLst>
        </pc:spChg>
        <pc:spChg chg="mod">
          <ac:chgData name="Steve Shellhammer" userId="0e71f22d-ee3e-49c0-82ff-dbc290af8082" providerId="ADAL" clId="{F520BEC8-AE19-4105-8353-B9CB856426EC}" dt="2024-06-21T20:50:11.342" v="4838" actId="6549"/>
          <ac:spMkLst>
            <pc:docMk/>
            <pc:sldMk cId="251378730" sldId="601"/>
            <ac:spMk id="3" creationId="{7C6435B4-4FDE-0720-EFB7-A3E75F9E36E9}"/>
          </ac:spMkLst>
        </pc:spChg>
      </pc:sldChg>
      <pc:sldChg chg="modSp new mod">
        <pc:chgData name="Steve Shellhammer" userId="0e71f22d-ee3e-49c0-82ff-dbc290af8082" providerId="ADAL" clId="{F520BEC8-AE19-4105-8353-B9CB856426EC}" dt="2024-06-21T18:35:45.092" v="4778" actId="20577"/>
        <pc:sldMkLst>
          <pc:docMk/>
          <pc:sldMk cId="386115416" sldId="602"/>
        </pc:sldMkLst>
        <pc:spChg chg="mod">
          <ac:chgData name="Steve Shellhammer" userId="0e71f22d-ee3e-49c0-82ff-dbc290af8082" providerId="ADAL" clId="{F520BEC8-AE19-4105-8353-B9CB856426EC}" dt="2024-06-21T18:09:54.046" v="3634" actId="20577"/>
          <ac:spMkLst>
            <pc:docMk/>
            <pc:sldMk cId="386115416" sldId="602"/>
            <ac:spMk id="2" creationId="{768ADDC1-E15B-A9F8-32F1-65EA1223AB23}"/>
          </ac:spMkLst>
        </pc:spChg>
        <pc:spChg chg="mod">
          <ac:chgData name="Steve Shellhammer" userId="0e71f22d-ee3e-49c0-82ff-dbc290af8082" providerId="ADAL" clId="{F520BEC8-AE19-4105-8353-B9CB856426EC}" dt="2024-06-21T18:35:45.092" v="4778" actId="20577"/>
          <ac:spMkLst>
            <pc:docMk/>
            <pc:sldMk cId="386115416" sldId="602"/>
            <ac:spMk id="3" creationId="{83AC977E-0873-B8F0-DFE8-22EB58B97C5D}"/>
          </ac:spMkLst>
        </pc:spChg>
      </pc:sldChg>
      <pc:sldChg chg="addSp modSp new mod">
        <pc:chgData name="Steve Shellhammer" userId="0e71f22d-ee3e-49c0-82ff-dbc290af8082" providerId="ADAL" clId="{F520BEC8-AE19-4105-8353-B9CB856426EC}" dt="2024-06-21T18:23:53.682" v="4163" actId="20577"/>
        <pc:sldMkLst>
          <pc:docMk/>
          <pc:sldMk cId="2782558786" sldId="603"/>
        </pc:sldMkLst>
        <pc:spChg chg="mod">
          <ac:chgData name="Steve Shellhammer" userId="0e71f22d-ee3e-49c0-82ff-dbc290af8082" providerId="ADAL" clId="{F520BEC8-AE19-4105-8353-B9CB856426EC}" dt="2024-06-21T18:12:17.864" v="3875" actId="14100"/>
          <ac:spMkLst>
            <pc:docMk/>
            <pc:sldMk cId="2782558786" sldId="603"/>
            <ac:spMk id="2" creationId="{462035AD-BF4E-E6C7-4713-AB6ED6CAC46C}"/>
          </ac:spMkLst>
        </pc:spChg>
        <pc:spChg chg="mod">
          <ac:chgData name="Steve Shellhammer" userId="0e71f22d-ee3e-49c0-82ff-dbc290af8082" providerId="ADAL" clId="{F520BEC8-AE19-4105-8353-B9CB856426EC}" dt="2024-06-21T18:18:36.212" v="3984" actId="1035"/>
          <ac:spMkLst>
            <pc:docMk/>
            <pc:sldMk cId="2782558786" sldId="603"/>
            <ac:spMk id="3" creationId="{D2D87713-BF7B-40DF-0C3B-705633582433}"/>
          </ac:spMkLst>
        </pc:spChg>
        <pc:graphicFrameChg chg="add mod modGraphic">
          <ac:chgData name="Steve Shellhammer" userId="0e71f22d-ee3e-49c0-82ff-dbc290af8082" providerId="ADAL" clId="{F520BEC8-AE19-4105-8353-B9CB856426EC}" dt="2024-06-21T18:23:53.682" v="4163" actId="20577"/>
          <ac:graphicFrameMkLst>
            <pc:docMk/>
            <pc:sldMk cId="2782558786" sldId="603"/>
            <ac:graphicFrameMk id="7" creationId="{6DC6B634-9D59-630D-2A3C-E7278D7D69A4}"/>
          </ac:graphicFrameMkLst>
        </pc:graphicFrameChg>
      </pc:sldChg>
      <pc:sldChg chg="addSp delSp modSp new mod">
        <pc:chgData name="Steve Shellhammer" userId="0e71f22d-ee3e-49c0-82ff-dbc290af8082" providerId="ADAL" clId="{F520BEC8-AE19-4105-8353-B9CB856426EC}" dt="2024-07-01T23:06:47.036" v="5595" actId="478"/>
        <pc:sldMkLst>
          <pc:docMk/>
          <pc:sldMk cId="793655961" sldId="604"/>
        </pc:sldMkLst>
        <pc:spChg chg="mod">
          <ac:chgData name="Steve Shellhammer" userId="0e71f22d-ee3e-49c0-82ff-dbc290af8082" providerId="ADAL" clId="{F520BEC8-AE19-4105-8353-B9CB856426EC}" dt="2024-06-21T18:25:36.503" v="4179" actId="20577"/>
          <ac:spMkLst>
            <pc:docMk/>
            <pc:sldMk cId="793655961" sldId="604"/>
            <ac:spMk id="2" creationId="{0880B5BC-521D-09E4-ED60-FCB06F3F7872}"/>
          </ac:spMkLst>
        </pc:spChg>
        <pc:spChg chg="mod">
          <ac:chgData name="Steve Shellhammer" userId="0e71f22d-ee3e-49c0-82ff-dbc290af8082" providerId="ADAL" clId="{F520BEC8-AE19-4105-8353-B9CB856426EC}" dt="2024-07-01T23:06:41.240" v="5594" actId="6549"/>
          <ac:spMkLst>
            <pc:docMk/>
            <pc:sldMk cId="793655961" sldId="604"/>
            <ac:spMk id="3" creationId="{58B4204E-D878-BB30-DB72-0B59FB404780}"/>
          </ac:spMkLst>
        </pc:spChg>
        <pc:spChg chg="add del mod">
          <ac:chgData name="Steve Shellhammer" userId="0e71f22d-ee3e-49c0-82ff-dbc290af8082" providerId="ADAL" clId="{F520BEC8-AE19-4105-8353-B9CB856426EC}" dt="2024-07-01T23:06:47.036" v="5595" actId="478"/>
          <ac:spMkLst>
            <pc:docMk/>
            <pc:sldMk cId="793655961" sldId="604"/>
            <ac:spMk id="7" creationId="{9BBE38C1-104A-2D40-8898-519AD6D840CF}"/>
          </ac:spMkLst>
        </pc:spChg>
      </pc:sldChg>
      <pc:sldChg chg="modSp new mod">
        <pc:chgData name="Steve Shellhammer" userId="0e71f22d-ee3e-49c0-82ff-dbc290af8082" providerId="ADAL" clId="{F520BEC8-AE19-4105-8353-B9CB856426EC}" dt="2024-06-28T00:08:20.895" v="5528" actId="20577"/>
        <pc:sldMkLst>
          <pc:docMk/>
          <pc:sldMk cId="36714341" sldId="605"/>
        </pc:sldMkLst>
        <pc:spChg chg="mod">
          <ac:chgData name="Steve Shellhammer" userId="0e71f22d-ee3e-49c0-82ff-dbc290af8082" providerId="ADAL" clId="{F520BEC8-AE19-4105-8353-B9CB856426EC}" dt="2024-06-28T00:02:02.772" v="4854" actId="20577"/>
          <ac:spMkLst>
            <pc:docMk/>
            <pc:sldMk cId="36714341" sldId="605"/>
            <ac:spMk id="2" creationId="{F457207F-1D79-8454-2A7E-C2B575EF1CF3}"/>
          </ac:spMkLst>
        </pc:spChg>
        <pc:spChg chg="mod">
          <ac:chgData name="Steve Shellhammer" userId="0e71f22d-ee3e-49c0-82ff-dbc290af8082" providerId="ADAL" clId="{F520BEC8-AE19-4105-8353-B9CB856426EC}" dt="2024-06-28T00:08:20.895" v="5528" actId="20577"/>
          <ac:spMkLst>
            <pc:docMk/>
            <pc:sldMk cId="36714341" sldId="605"/>
            <ac:spMk id="3" creationId="{E5C28F02-9770-3CFF-6977-10D02B634EFD}"/>
          </ac:spMkLst>
        </pc:spChg>
      </pc:sldChg>
      <pc:sldChg chg="modSp new mod">
        <pc:chgData name="Steve Shellhammer" userId="0e71f22d-ee3e-49c0-82ff-dbc290af8082" providerId="ADAL" clId="{F520BEC8-AE19-4105-8353-B9CB856426EC}" dt="2024-07-01T23:09:13.883" v="5878" actId="20577"/>
        <pc:sldMkLst>
          <pc:docMk/>
          <pc:sldMk cId="3572002730" sldId="606"/>
        </pc:sldMkLst>
        <pc:spChg chg="mod">
          <ac:chgData name="Steve Shellhammer" userId="0e71f22d-ee3e-49c0-82ff-dbc290af8082" providerId="ADAL" clId="{F520BEC8-AE19-4105-8353-B9CB856426EC}" dt="2024-07-01T23:07:20.982" v="5609" actId="20577"/>
          <ac:spMkLst>
            <pc:docMk/>
            <pc:sldMk cId="3572002730" sldId="606"/>
            <ac:spMk id="2" creationId="{973C6DEC-32FF-66E8-6B6A-64502940C522}"/>
          </ac:spMkLst>
        </pc:spChg>
        <pc:spChg chg="mod">
          <ac:chgData name="Steve Shellhammer" userId="0e71f22d-ee3e-49c0-82ff-dbc290af8082" providerId="ADAL" clId="{F520BEC8-AE19-4105-8353-B9CB856426EC}" dt="2024-07-01T23:09:13.883" v="5878" actId="20577"/>
          <ac:spMkLst>
            <pc:docMk/>
            <pc:sldMk cId="3572002730" sldId="606"/>
            <ac:spMk id="3" creationId="{EACE4229-736B-3108-46B4-1944E9E822C8}"/>
          </ac:spMkLst>
        </pc:spChg>
      </pc:sldChg>
      <pc:sldMasterChg chg="modSldLayout">
        <pc:chgData name="Steve Shellhammer" userId="0e71f22d-ee3e-49c0-82ff-dbc290af8082" providerId="ADAL" clId="{F520BEC8-AE19-4105-8353-B9CB856426EC}" dt="2024-07-10T16:00:03.410" v="6142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F520BEC8-AE19-4105-8353-B9CB856426EC}" dt="2024-07-10T16:00:03.410" v="6142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F520BEC8-AE19-4105-8353-B9CB856426EC}" dt="2024-07-10T16:00:03.410" v="6142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BC1A68F2-2C94-409D-B15B-E70CE4D3DE2B}"/>
    <pc:docChg chg="undo redo custSel modSld">
      <pc:chgData name="Steve Shellhammer" userId="0e71f22d-ee3e-49c0-82ff-dbc290af8082" providerId="ADAL" clId="{BC1A68F2-2C94-409D-B15B-E70CE4D3DE2B}" dt="2021-07-13T21:13:39.358" v="241" actId="20577"/>
      <pc:docMkLst>
        <pc:docMk/>
      </pc:docMkLst>
      <pc:sldChg chg="modSp mod">
        <pc:chgData name="Steve Shellhammer" userId="0e71f22d-ee3e-49c0-82ff-dbc290af8082" providerId="ADAL" clId="{BC1A68F2-2C94-409D-B15B-E70CE4D3DE2B}" dt="2021-07-13T19:14:36.136" v="1" actId="20577"/>
        <pc:sldMkLst>
          <pc:docMk/>
          <pc:sldMk cId="0" sldId="256"/>
        </pc:sldMkLst>
        <pc:spChg chg="mod">
          <ac:chgData name="Steve Shellhammer" userId="0e71f22d-ee3e-49c0-82ff-dbc290af8082" providerId="ADAL" clId="{BC1A68F2-2C94-409D-B15B-E70CE4D3DE2B}" dt="2021-07-13T19:14:36.136" v="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addSp delSp modSp mod">
        <pc:chgData name="Steve Shellhammer" userId="0e71f22d-ee3e-49c0-82ff-dbc290af8082" providerId="ADAL" clId="{BC1A68F2-2C94-409D-B15B-E70CE4D3DE2B}" dt="2021-07-13T21:13:09.740" v="225" actId="1036"/>
        <pc:sldMkLst>
          <pc:docMk/>
          <pc:sldMk cId="4109633702" sldId="511"/>
        </pc:sldMkLst>
        <pc:spChg chg="mod">
          <ac:chgData name="Steve Shellhammer" userId="0e71f22d-ee3e-49c0-82ff-dbc290af8082" providerId="ADAL" clId="{BC1A68F2-2C94-409D-B15B-E70CE4D3DE2B}" dt="2021-07-13T21:12:54.194" v="219" actId="14100"/>
          <ac:spMkLst>
            <pc:docMk/>
            <pc:sldMk cId="4109633702" sldId="511"/>
            <ac:spMk id="3" creationId="{FCD6B3E8-82F6-4CC8-9E4A-FCB4FCD3282E}"/>
          </ac:spMkLst>
        </pc:spChg>
        <pc:spChg chg="mod">
          <ac:chgData name="Steve Shellhammer" userId="0e71f22d-ee3e-49c0-82ff-dbc290af8082" providerId="ADAL" clId="{BC1A68F2-2C94-409D-B15B-E70CE4D3DE2B}" dt="2021-07-13T21:13:03.174" v="221" actId="1076"/>
          <ac:spMkLst>
            <pc:docMk/>
            <pc:sldMk cId="4109633702" sldId="511"/>
            <ac:spMk id="8" creationId="{DAF29CEC-9302-4ED9-9A6B-1BE1B559061C}"/>
          </ac:spMkLst>
        </pc:spChg>
        <pc:spChg chg="add del mod">
          <ac:chgData name="Steve Shellhammer" userId="0e71f22d-ee3e-49c0-82ff-dbc290af8082" providerId="ADAL" clId="{BC1A68F2-2C94-409D-B15B-E70CE4D3DE2B}" dt="2021-07-13T21:12:07.584" v="214" actId="164"/>
          <ac:spMkLst>
            <pc:docMk/>
            <pc:sldMk cId="4109633702" sldId="511"/>
            <ac:spMk id="9" creationId="{82EAA1B7-39D9-458F-B0EF-886584A85F03}"/>
          </ac:spMkLst>
        </pc:spChg>
        <pc:spChg chg="mod">
          <ac:chgData name="Steve Shellhammer" userId="0e71f22d-ee3e-49c0-82ff-dbc290af8082" providerId="ADAL" clId="{BC1A68F2-2C94-409D-B15B-E70CE4D3DE2B}" dt="2021-07-13T21:12:07.584" v="214" actId="164"/>
          <ac:spMkLst>
            <pc:docMk/>
            <pc:sldMk cId="4109633702" sldId="511"/>
            <ac:spMk id="11" creationId="{C8B285BC-2FF4-48DD-ADB5-A6ED6F5AAF74}"/>
          </ac:spMkLst>
        </pc:spChg>
        <pc:grpChg chg="add mod">
          <ac:chgData name="Steve Shellhammer" userId="0e71f22d-ee3e-49c0-82ff-dbc290af8082" providerId="ADAL" clId="{BC1A68F2-2C94-409D-B15B-E70CE4D3DE2B}" dt="2021-07-13T21:13:09.740" v="225" actId="1036"/>
          <ac:grpSpMkLst>
            <pc:docMk/>
            <pc:sldMk cId="4109633702" sldId="511"/>
            <ac:grpSpMk id="10" creationId="{7B6F907E-A831-4708-A373-56CAC73E3FBD}"/>
          </ac:grpSpMkLst>
        </pc:grpChg>
        <pc:picChg chg="mod">
          <ac:chgData name="Steve Shellhammer" userId="0e71f22d-ee3e-49c0-82ff-dbc290af8082" providerId="ADAL" clId="{BC1A68F2-2C94-409D-B15B-E70CE4D3DE2B}" dt="2021-07-13T21:12:55.700" v="220" actId="1076"/>
          <ac:picMkLst>
            <pc:docMk/>
            <pc:sldMk cId="4109633702" sldId="511"/>
            <ac:picMk id="7" creationId="{C5E8D1C6-5A8F-4D6C-9E42-441D2253DD85}"/>
          </ac:picMkLst>
        </pc:picChg>
      </pc:sldChg>
      <pc:sldChg chg="modSp mod">
        <pc:chgData name="Steve Shellhammer" userId="0e71f22d-ee3e-49c0-82ff-dbc290af8082" providerId="ADAL" clId="{BC1A68F2-2C94-409D-B15B-E70CE4D3DE2B}" dt="2021-07-13T21:07:39.558" v="131" actId="115"/>
        <pc:sldMkLst>
          <pc:docMk/>
          <pc:sldMk cId="4023721527" sldId="516"/>
        </pc:sldMkLst>
        <pc:spChg chg="mod">
          <ac:chgData name="Steve Shellhammer" userId="0e71f22d-ee3e-49c0-82ff-dbc290af8082" providerId="ADAL" clId="{BC1A68F2-2C94-409D-B15B-E70CE4D3DE2B}" dt="2021-07-13T21:07:39.558" v="131" actId="115"/>
          <ac:spMkLst>
            <pc:docMk/>
            <pc:sldMk cId="4023721527" sldId="516"/>
            <ac:spMk id="3" creationId="{B1259139-D612-4788-9835-14D9DC82B062}"/>
          </ac:spMkLst>
        </pc:spChg>
      </pc:sldChg>
      <pc:sldChg chg="modSp mod">
        <pc:chgData name="Steve Shellhammer" userId="0e71f22d-ee3e-49c0-82ff-dbc290af8082" providerId="ADAL" clId="{BC1A68F2-2C94-409D-B15B-E70CE4D3DE2B}" dt="2021-07-13T21:13:39.358" v="241" actId="20577"/>
        <pc:sldMkLst>
          <pc:docMk/>
          <pc:sldMk cId="296882006" sldId="520"/>
        </pc:sldMkLst>
        <pc:spChg chg="mod">
          <ac:chgData name="Steve Shellhammer" userId="0e71f22d-ee3e-49c0-82ff-dbc290af8082" providerId="ADAL" clId="{BC1A68F2-2C94-409D-B15B-E70CE4D3DE2B}" dt="2021-07-13T21:13:39.358" v="241" actId="20577"/>
          <ac:spMkLst>
            <pc:docMk/>
            <pc:sldMk cId="296882006" sldId="520"/>
            <ac:spMk id="3" creationId="{084B1034-2D32-419B-BB54-6179631EF0DF}"/>
          </ac:spMkLst>
        </pc:spChg>
        <pc:spChg chg="mod">
          <ac:chgData name="Steve Shellhammer" userId="0e71f22d-ee3e-49c0-82ff-dbc290af8082" providerId="ADAL" clId="{BC1A68F2-2C94-409D-B15B-E70CE4D3DE2B}" dt="2021-07-13T20:28:52.685" v="128" actId="20577"/>
          <ac:spMkLst>
            <pc:docMk/>
            <pc:sldMk cId="296882006" sldId="520"/>
            <ac:spMk id="7" creationId="{2A491CB3-30C7-4827-93B0-17A1C767EE79}"/>
          </ac:spMkLst>
        </pc:spChg>
        <pc:spChg chg="mod">
          <ac:chgData name="Steve Shellhammer" userId="0e71f22d-ee3e-49c0-82ff-dbc290af8082" providerId="ADAL" clId="{BC1A68F2-2C94-409D-B15B-E70CE4D3DE2B}" dt="2021-07-13T20:28:54.679" v="130" actId="20577"/>
          <ac:spMkLst>
            <pc:docMk/>
            <pc:sldMk cId="296882006" sldId="520"/>
            <ac:spMk id="8" creationId="{97788F95-D0F5-4CF1-BA54-8C6F926ECBF4}"/>
          </ac:spMkLst>
        </pc:spChg>
        <pc:spChg chg="mod">
          <ac:chgData name="Steve Shellhammer" userId="0e71f22d-ee3e-49c0-82ff-dbc290af8082" providerId="ADAL" clId="{BC1A68F2-2C94-409D-B15B-E70CE4D3DE2B}" dt="2021-07-13T19:52:00.882" v="114" actId="20577"/>
          <ac:spMkLst>
            <pc:docMk/>
            <pc:sldMk cId="296882006" sldId="520"/>
            <ac:spMk id="9" creationId="{C62673C3-6221-4BC3-8091-4AB470312F22}"/>
          </ac:spMkLst>
        </pc:spChg>
      </pc:sldChg>
      <pc:sldChg chg="modSp mod">
        <pc:chgData name="Steve Shellhammer" userId="0e71f22d-ee3e-49c0-82ff-dbc290af8082" providerId="ADAL" clId="{BC1A68F2-2C94-409D-B15B-E70CE4D3DE2B}" dt="2021-07-13T19:50:38.116" v="89" actId="14100"/>
        <pc:sldMkLst>
          <pc:docMk/>
          <pc:sldMk cId="3832592430" sldId="522"/>
        </pc:sldMkLst>
        <pc:spChg chg="mod">
          <ac:chgData name="Steve Shellhammer" userId="0e71f22d-ee3e-49c0-82ff-dbc290af8082" providerId="ADAL" clId="{BC1A68F2-2C94-409D-B15B-E70CE4D3DE2B}" dt="2021-07-13T19:50:23.526" v="87" actId="6549"/>
          <ac:spMkLst>
            <pc:docMk/>
            <pc:sldMk cId="3832592430" sldId="522"/>
            <ac:spMk id="3" creationId="{FF1A6A67-1B16-4157-9B29-59D09BB30E35}"/>
          </ac:spMkLst>
        </pc:spChg>
        <pc:spChg chg="mod">
          <ac:chgData name="Steve Shellhammer" userId="0e71f22d-ee3e-49c0-82ff-dbc290af8082" providerId="ADAL" clId="{BC1A68F2-2C94-409D-B15B-E70CE4D3DE2B}" dt="2021-07-13T19:49:09.328" v="83" actId="1076"/>
          <ac:spMkLst>
            <pc:docMk/>
            <pc:sldMk cId="3832592430" sldId="522"/>
            <ac:spMk id="7" creationId="{0FBDF828-F787-4E1B-9518-88D2B6D36AC0}"/>
          </ac:spMkLst>
        </pc:spChg>
        <pc:spChg chg="mod">
          <ac:chgData name="Steve Shellhammer" userId="0e71f22d-ee3e-49c0-82ff-dbc290af8082" providerId="ADAL" clId="{BC1A68F2-2C94-409D-B15B-E70CE4D3DE2B}" dt="2021-07-13T19:50:38.116" v="89" actId="14100"/>
          <ac:spMkLst>
            <pc:docMk/>
            <pc:sldMk cId="3832592430" sldId="522"/>
            <ac:spMk id="8" creationId="{A501D644-0D32-460F-A3DE-9D68C9933154}"/>
          </ac:spMkLst>
        </pc:spChg>
      </pc:sldChg>
    </pc:docChg>
  </pc:docChgLst>
  <pc:docChgLst>
    <pc:chgData name="Steve Shellhammer" userId="0e71f22d-ee3e-49c0-82ff-dbc290af8082" providerId="ADAL" clId="{38895232-9FFC-4CAD-808A-D673C864C1A5}"/>
    <pc:docChg chg="modSld">
      <pc:chgData name="Steve Shellhammer" userId="0e71f22d-ee3e-49c0-82ff-dbc290af8082" providerId="ADAL" clId="{38895232-9FFC-4CAD-808A-D673C864C1A5}" dt="2020-08-24T18:32:41.541" v="1" actId="20577"/>
      <pc:docMkLst>
        <pc:docMk/>
      </pc:docMkLst>
      <pc:sldChg chg="modSp mod">
        <pc:chgData name="Steve Shellhammer" userId="0e71f22d-ee3e-49c0-82ff-dbc290af8082" providerId="ADAL" clId="{38895232-9FFC-4CAD-808A-D673C864C1A5}" dt="2020-08-24T18:32:41.541" v="1" actId="20577"/>
        <pc:sldMkLst>
          <pc:docMk/>
          <pc:sldMk cId="847141214" sldId="489"/>
        </pc:sldMkLst>
        <pc:spChg chg="mod">
          <ac:chgData name="Steve Shellhammer" userId="0e71f22d-ee3e-49c0-82ff-dbc290af8082" providerId="ADAL" clId="{38895232-9FFC-4CAD-808A-D673C864C1A5}" dt="2020-08-24T18:32:41.541" v="1" actId="20577"/>
          <ac:spMkLst>
            <pc:docMk/>
            <pc:sldMk cId="847141214" sldId="489"/>
            <ac:spMk id="3" creationId="{2FECA816-EEB6-4F6E-AF54-D0FEA8EB7482}"/>
          </ac:spMkLst>
        </pc:spChg>
      </pc:sldChg>
    </pc:docChg>
  </pc:docChgLst>
  <pc:docChgLst>
    <pc:chgData name="Steve Shellhammer" userId="0e71f22d-ee3e-49c0-82ff-dbc290af8082" providerId="ADAL" clId="{83B6F4FF-6F4D-4601-9F21-D8800378163C}"/>
    <pc:docChg chg="custSel modSld">
      <pc:chgData name="Steve Shellhammer" userId="0e71f22d-ee3e-49c0-82ff-dbc290af8082" providerId="ADAL" clId="{83B6F4FF-6F4D-4601-9F21-D8800378163C}" dt="2022-10-13T21:59:59.947" v="48"/>
      <pc:docMkLst>
        <pc:docMk/>
      </pc:docMkLst>
      <pc:sldChg chg="modSp mod">
        <pc:chgData name="Steve Shellhammer" userId="0e71f22d-ee3e-49c0-82ff-dbc290af8082" providerId="ADAL" clId="{83B6F4FF-6F4D-4601-9F21-D8800378163C}" dt="2022-10-13T21:56:49.379" v="29" actId="20577"/>
        <pc:sldMkLst>
          <pc:docMk/>
          <pc:sldMk cId="491374436" sldId="529"/>
        </pc:sldMkLst>
        <pc:spChg chg="mod">
          <ac:chgData name="Steve Shellhammer" userId="0e71f22d-ee3e-49c0-82ff-dbc290af8082" providerId="ADAL" clId="{83B6F4FF-6F4D-4601-9F21-D8800378163C}" dt="2022-10-13T21:56:49.379" v="29" actId="20577"/>
          <ac:spMkLst>
            <pc:docMk/>
            <pc:sldMk cId="491374436" sldId="529"/>
            <ac:spMk id="3" creationId="{89716238-1985-463C-A34E-E1EECFBE862E}"/>
          </ac:spMkLst>
        </pc:spChg>
      </pc:sldChg>
      <pc:sldChg chg="modSp mod">
        <pc:chgData name="Steve Shellhammer" userId="0e71f22d-ee3e-49c0-82ff-dbc290af8082" providerId="ADAL" clId="{83B6F4FF-6F4D-4601-9F21-D8800378163C}" dt="2022-10-13T21:59:36.821" v="45" actId="313"/>
        <pc:sldMkLst>
          <pc:docMk/>
          <pc:sldMk cId="3326374592" sldId="532"/>
        </pc:sldMkLst>
        <pc:spChg chg="mod">
          <ac:chgData name="Steve Shellhammer" userId="0e71f22d-ee3e-49c0-82ff-dbc290af8082" providerId="ADAL" clId="{83B6F4FF-6F4D-4601-9F21-D8800378163C}" dt="2022-10-13T21:59:36.821" v="45" actId="313"/>
          <ac:spMkLst>
            <pc:docMk/>
            <pc:sldMk cId="3326374592" sldId="532"/>
            <ac:spMk id="3" creationId="{F731ADA9-7BCA-84DC-CDBD-16D8B4BA341C}"/>
          </ac:spMkLst>
        </pc:spChg>
      </pc:sldChg>
      <pc:sldChg chg="modSp mod">
        <pc:chgData name="Steve Shellhammer" userId="0e71f22d-ee3e-49c0-82ff-dbc290af8082" providerId="ADAL" clId="{83B6F4FF-6F4D-4601-9F21-D8800378163C}" dt="2022-10-13T21:59:59.947" v="48"/>
        <pc:sldMkLst>
          <pc:docMk/>
          <pc:sldMk cId="2721194055" sldId="535"/>
        </pc:sldMkLst>
        <pc:spChg chg="mod">
          <ac:chgData name="Steve Shellhammer" userId="0e71f22d-ee3e-49c0-82ff-dbc290af8082" providerId="ADAL" clId="{83B6F4FF-6F4D-4601-9F21-D8800378163C}" dt="2022-10-13T21:59:59.947" v="48"/>
          <ac:spMkLst>
            <pc:docMk/>
            <pc:sldMk cId="2721194055" sldId="535"/>
            <ac:spMk id="3" creationId="{B23B0766-6730-8F64-D179-1F6337A772C3}"/>
          </ac:spMkLst>
        </pc:spChg>
      </pc:sldChg>
    </pc:docChg>
  </pc:docChgLst>
  <pc:docChgLst>
    <pc:chgData name="Steve Shellhammer" userId="0e71f22d-ee3e-49c0-82ff-dbc290af8082" providerId="ADAL" clId="{7F90DE8A-4B83-4D05-8D44-29DBDF769277}"/>
    <pc:docChg chg="undo custSel addSld delSld modSld sldOrd modMainMaster">
      <pc:chgData name="Steve Shellhammer" userId="0e71f22d-ee3e-49c0-82ff-dbc290af8082" providerId="ADAL" clId="{7F90DE8A-4B83-4D05-8D44-29DBDF769277}" dt="2022-11-14T01:12:18.275" v="4684" actId="20577"/>
      <pc:docMkLst>
        <pc:docMk/>
      </pc:docMkLst>
      <pc:sldChg chg="modSp mod">
        <pc:chgData name="Steve Shellhammer" userId="0e71f22d-ee3e-49c0-82ff-dbc290af8082" providerId="ADAL" clId="{7F90DE8A-4B83-4D05-8D44-29DBDF769277}" dt="2022-11-14T01:10:54.594" v="4676" actId="20577"/>
        <pc:sldMkLst>
          <pc:docMk/>
          <pc:sldMk cId="0" sldId="256"/>
        </pc:sldMkLst>
        <pc:spChg chg="mod">
          <ac:chgData name="Steve Shellhammer" userId="0e71f22d-ee3e-49c0-82ff-dbc290af8082" providerId="ADAL" clId="{7F90DE8A-4B83-4D05-8D44-29DBDF769277}" dt="2022-11-08T19:41:47.639" v="137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7F90DE8A-4B83-4D05-8D44-29DBDF769277}" dt="2022-11-14T01:10:54.594" v="4676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7F90DE8A-4B83-4D05-8D44-29DBDF769277}" dt="2022-11-08T22:05:16.518" v="3256" actId="798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7F90DE8A-4B83-4D05-8D44-29DBDF769277}" dt="2022-11-08T22:09:43.140" v="3346" actId="47"/>
        <pc:sldMkLst>
          <pc:docMk/>
          <pc:sldMk cId="3326374592" sldId="532"/>
        </pc:sldMkLst>
      </pc:sldChg>
      <pc:sldChg chg="modSp mod">
        <pc:chgData name="Steve Shellhammer" userId="0e71f22d-ee3e-49c0-82ff-dbc290af8082" providerId="ADAL" clId="{7F90DE8A-4B83-4D05-8D44-29DBDF769277}" dt="2022-11-08T22:06:08.686" v="3301" actId="20577"/>
        <pc:sldMkLst>
          <pc:docMk/>
          <pc:sldMk cId="529197180" sldId="538"/>
        </pc:sldMkLst>
        <pc:spChg chg="mod">
          <ac:chgData name="Steve Shellhammer" userId="0e71f22d-ee3e-49c0-82ff-dbc290af8082" providerId="ADAL" clId="{7F90DE8A-4B83-4D05-8D44-29DBDF769277}" dt="2022-11-08T22:06:08.686" v="3301" actId="20577"/>
          <ac:spMkLst>
            <pc:docMk/>
            <pc:sldMk cId="529197180" sldId="538"/>
            <ac:spMk id="3" creationId="{7278D672-8B76-F916-922D-22B8827E2245}"/>
          </ac:spMkLst>
        </pc:spChg>
      </pc:sldChg>
      <pc:sldChg chg="modSp mod">
        <pc:chgData name="Steve Shellhammer" userId="0e71f22d-ee3e-49c0-82ff-dbc290af8082" providerId="ADAL" clId="{7F90DE8A-4B83-4D05-8D44-29DBDF769277}" dt="2022-11-09T22:50:14.786" v="4670" actId="20577"/>
        <pc:sldMkLst>
          <pc:docMk/>
          <pc:sldMk cId="3185913972" sldId="544"/>
        </pc:sldMkLst>
        <pc:spChg chg="mod">
          <ac:chgData name="Steve Shellhammer" userId="0e71f22d-ee3e-49c0-82ff-dbc290af8082" providerId="ADAL" clId="{7F90DE8A-4B83-4D05-8D44-29DBDF769277}" dt="2022-11-09T22:50:14.786" v="4670" actId="20577"/>
          <ac:spMkLst>
            <pc:docMk/>
            <pc:sldMk cId="3185913972" sldId="544"/>
            <ac:spMk id="3" creationId="{EA2EA52E-FB35-D78A-4B16-F741BB88AB3F}"/>
          </ac:spMkLst>
        </pc:spChg>
      </pc:sldChg>
      <pc:sldChg chg="del">
        <pc:chgData name="Steve Shellhammer" userId="0e71f22d-ee3e-49c0-82ff-dbc290af8082" providerId="ADAL" clId="{7F90DE8A-4B83-4D05-8D44-29DBDF769277}" dt="2022-11-08T19:38:39.339" v="47" actId="47"/>
        <pc:sldMkLst>
          <pc:docMk/>
          <pc:sldMk cId="2025649819" sldId="545"/>
        </pc:sldMkLst>
      </pc:sldChg>
      <pc:sldChg chg="del">
        <pc:chgData name="Steve Shellhammer" userId="0e71f22d-ee3e-49c0-82ff-dbc290af8082" providerId="ADAL" clId="{7F90DE8A-4B83-4D05-8D44-29DBDF769277}" dt="2022-11-08T19:38:39.339" v="47" actId="47"/>
        <pc:sldMkLst>
          <pc:docMk/>
          <pc:sldMk cId="219007463" sldId="546"/>
        </pc:sldMkLst>
      </pc:sldChg>
      <pc:sldChg chg="modSp mod">
        <pc:chgData name="Steve Shellhammer" userId="0e71f22d-ee3e-49c0-82ff-dbc290af8082" providerId="ADAL" clId="{7F90DE8A-4B83-4D05-8D44-29DBDF769277}" dt="2022-11-09T21:41:06.115" v="4423" actId="20577"/>
        <pc:sldMkLst>
          <pc:docMk/>
          <pc:sldMk cId="2878109814" sldId="549"/>
        </pc:sldMkLst>
        <pc:spChg chg="mod">
          <ac:chgData name="Steve Shellhammer" userId="0e71f22d-ee3e-49c0-82ff-dbc290af8082" providerId="ADAL" clId="{7F90DE8A-4B83-4D05-8D44-29DBDF769277}" dt="2022-11-08T19:40:14.295" v="63" actId="20577"/>
          <ac:spMkLst>
            <pc:docMk/>
            <pc:sldMk cId="2878109814" sldId="549"/>
            <ac:spMk id="2" creationId="{E67A8F17-348D-4DE5-DB6B-0AD1682A65E5}"/>
          </ac:spMkLst>
        </pc:spChg>
        <pc:spChg chg="mod">
          <ac:chgData name="Steve Shellhammer" userId="0e71f22d-ee3e-49c0-82ff-dbc290af8082" providerId="ADAL" clId="{7F90DE8A-4B83-4D05-8D44-29DBDF769277}" dt="2022-11-09T21:41:06.115" v="4423" actId="20577"/>
          <ac:spMkLst>
            <pc:docMk/>
            <pc:sldMk cId="2878109814" sldId="549"/>
            <ac:spMk id="3" creationId="{12A6BE5D-943E-EB32-42FC-D17FBECC1DC1}"/>
          </ac:spMkLst>
        </pc:spChg>
      </pc:sldChg>
      <pc:sldChg chg="modSp mod">
        <pc:chgData name="Steve Shellhammer" userId="0e71f22d-ee3e-49c0-82ff-dbc290af8082" providerId="ADAL" clId="{7F90DE8A-4B83-4D05-8D44-29DBDF769277}" dt="2022-11-08T22:06:41.115" v="3315" actId="1035"/>
        <pc:sldMkLst>
          <pc:docMk/>
          <pc:sldMk cId="4286855190" sldId="554"/>
        </pc:sldMkLst>
        <pc:spChg chg="mod">
          <ac:chgData name="Steve Shellhammer" userId="0e71f22d-ee3e-49c0-82ff-dbc290af8082" providerId="ADAL" clId="{7F90DE8A-4B83-4D05-8D44-29DBDF769277}" dt="2022-11-08T22:06:41.115" v="3315" actId="1035"/>
          <ac:spMkLst>
            <pc:docMk/>
            <pc:sldMk cId="4286855190" sldId="554"/>
            <ac:spMk id="3" creationId="{C79C9CE4-8399-41AB-3C0E-C072F17F5299}"/>
          </ac:spMkLst>
        </pc:spChg>
      </pc:sldChg>
      <pc:sldChg chg="addSp delSp modSp new mod ord">
        <pc:chgData name="Steve Shellhammer" userId="0e71f22d-ee3e-49c0-82ff-dbc290af8082" providerId="ADAL" clId="{7F90DE8A-4B83-4D05-8D44-29DBDF769277}" dt="2022-11-08T19:38:34.066" v="46"/>
        <pc:sldMkLst>
          <pc:docMk/>
          <pc:sldMk cId="287235473" sldId="555"/>
        </pc:sldMkLst>
        <pc:spChg chg="del">
          <ac:chgData name="Steve Shellhammer" userId="0e71f22d-ee3e-49c0-82ff-dbc290af8082" providerId="ADAL" clId="{7F90DE8A-4B83-4D05-8D44-29DBDF769277}" dt="2022-11-08T19:38:22.164" v="42" actId="478"/>
          <ac:spMkLst>
            <pc:docMk/>
            <pc:sldMk cId="287235473" sldId="555"/>
            <ac:spMk id="2" creationId="{0E0380A4-CF31-4448-A051-1AAA12A63CEC}"/>
          </ac:spMkLst>
        </pc:spChg>
        <pc:spChg chg="del">
          <ac:chgData name="Steve Shellhammer" userId="0e71f22d-ee3e-49c0-82ff-dbc290af8082" providerId="ADAL" clId="{7F90DE8A-4B83-4D05-8D44-29DBDF769277}" dt="2022-11-08T19:38:24.278" v="43" actId="478"/>
          <ac:spMkLst>
            <pc:docMk/>
            <pc:sldMk cId="287235473" sldId="555"/>
            <ac:spMk id="3" creationId="{3CE136F0-9AE3-474F-905B-5A2855A71535}"/>
          </ac:spMkLst>
        </pc:spChg>
        <pc:spChg chg="add mod">
          <ac:chgData name="Steve Shellhammer" userId="0e71f22d-ee3e-49c0-82ff-dbc290af8082" providerId="ADAL" clId="{7F90DE8A-4B83-4D05-8D44-29DBDF769277}" dt="2022-11-08T19:38:25.752" v="44"/>
          <ac:spMkLst>
            <pc:docMk/>
            <pc:sldMk cId="287235473" sldId="555"/>
            <ac:spMk id="7" creationId="{BB5BB88C-0DD2-482F-9735-F3308E772A2F}"/>
          </ac:spMkLst>
        </pc:spChg>
        <pc:picChg chg="add mod">
          <ac:chgData name="Steve Shellhammer" userId="0e71f22d-ee3e-49c0-82ff-dbc290af8082" providerId="ADAL" clId="{7F90DE8A-4B83-4D05-8D44-29DBDF769277}" dt="2022-11-08T19:38:25.752" v="44"/>
          <ac:picMkLst>
            <pc:docMk/>
            <pc:sldMk cId="287235473" sldId="555"/>
            <ac:picMk id="8" creationId="{19F1A1DF-AB38-4DCD-9321-CCF236FC7008}"/>
          </ac:picMkLst>
        </pc:picChg>
        <pc:picChg chg="add mod">
          <ac:chgData name="Steve Shellhammer" userId="0e71f22d-ee3e-49c0-82ff-dbc290af8082" providerId="ADAL" clId="{7F90DE8A-4B83-4D05-8D44-29DBDF769277}" dt="2022-11-08T19:38:25.752" v="44"/>
          <ac:picMkLst>
            <pc:docMk/>
            <pc:sldMk cId="287235473" sldId="555"/>
            <ac:picMk id="9" creationId="{FFA5878C-F0CF-461E-A944-A42EB90F1552}"/>
          </ac:picMkLst>
        </pc:picChg>
      </pc:sldChg>
      <pc:sldChg chg="addSp modSp add mod">
        <pc:chgData name="Steve Shellhammer" userId="0e71f22d-ee3e-49c0-82ff-dbc290af8082" providerId="ADAL" clId="{7F90DE8A-4B83-4D05-8D44-29DBDF769277}" dt="2022-11-09T21:41:26.792" v="4441" actId="20577"/>
        <pc:sldMkLst>
          <pc:docMk/>
          <pc:sldMk cId="3794324091" sldId="556"/>
        </pc:sldMkLst>
        <pc:spChg chg="mod">
          <ac:chgData name="Steve Shellhammer" userId="0e71f22d-ee3e-49c0-82ff-dbc290af8082" providerId="ADAL" clId="{7F90DE8A-4B83-4D05-8D44-29DBDF769277}" dt="2022-11-09T21:41:26.792" v="4441" actId="20577"/>
          <ac:spMkLst>
            <pc:docMk/>
            <pc:sldMk cId="3794324091" sldId="556"/>
            <ac:spMk id="2" creationId="{E67A8F17-348D-4DE5-DB6B-0AD1682A65E5}"/>
          </ac:spMkLst>
        </pc:spChg>
        <pc:spChg chg="mod">
          <ac:chgData name="Steve Shellhammer" userId="0e71f22d-ee3e-49c0-82ff-dbc290af8082" providerId="ADAL" clId="{7F90DE8A-4B83-4D05-8D44-29DBDF769277}" dt="2022-11-08T19:46:33.466" v="153" actId="1076"/>
          <ac:spMkLst>
            <pc:docMk/>
            <pc:sldMk cId="3794324091" sldId="556"/>
            <ac:spMk id="3" creationId="{12A6BE5D-943E-EB32-42FC-D17FBECC1DC1}"/>
          </ac:spMkLst>
        </pc:spChg>
        <pc:spChg chg="add mod">
          <ac:chgData name="Steve Shellhammer" userId="0e71f22d-ee3e-49c0-82ff-dbc290af8082" providerId="ADAL" clId="{7F90DE8A-4B83-4D05-8D44-29DBDF769277}" dt="2022-11-08T19:48:09.591" v="266" actId="20577"/>
          <ac:spMkLst>
            <pc:docMk/>
            <pc:sldMk cId="3794324091" sldId="556"/>
            <ac:spMk id="9" creationId="{270E802D-E48C-456D-9EF4-93C3CE84B426}"/>
          </ac:spMkLst>
        </pc:spChg>
        <pc:picChg chg="add mod">
          <ac:chgData name="Steve Shellhammer" userId="0e71f22d-ee3e-49c0-82ff-dbc290af8082" providerId="ADAL" clId="{7F90DE8A-4B83-4D05-8D44-29DBDF769277}" dt="2022-11-08T19:50:09.035" v="268" actId="1076"/>
          <ac:picMkLst>
            <pc:docMk/>
            <pc:sldMk cId="3794324091" sldId="556"/>
            <ac:picMk id="8" creationId="{0796184B-C5BE-45C3-BDFD-3263C644FDB7}"/>
          </ac:picMkLst>
        </pc:picChg>
      </pc:sldChg>
      <pc:sldChg chg="addSp modSp new mod">
        <pc:chgData name="Steve Shellhammer" userId="0e71f22d-ee3e-49c0-82ff-dbc290af8082" providerId="ADAL" clId="{7F90DE8A-4B83-4D05-8D44-29DBDF769277}" dt="2022-11-09T21:41:40.135" v="4443" actId="20577"/>
        <pc:sldMkLst>
          <pc:docMk/>
          <pc:sldMk cId="4033374927" sldId="557"/>
        </pc:sldMkLst>
        <pc:spChg chg="mod">
          <ac:chgData name="Steve Shellhammer" userId="0e71f22d-ee3e-49c0-82ff-dbc290af8082" providerId="ADAL" clId="{7F90DE8A-4B83-4D05-8D44-29DBDF769277}" dt="2022-11-08T21:27:30.942" v="335" actId="14100"/>
          <ac:spMkLst>
            <pc:docMk/>
            <pc:sldMk cId="4033374927" sldId="557"/>
            <ac:spMk id="2" creationId="{85B04663-731C-4244-919F-94AA6C5CD0DD}"/>
          </ac:spMkLst>
        </pc:spChg>
        <pc:spChg chg="mod">
          <ac:chgData name="Steve Shellhammer" userId="0e71f22d-ee3e-49c0-82ff-dbc290af8082" providerId="ADAL" clId="{7F90DE8A-4B83-4D05-8D44-29DBDF769277}" dt="2022-11-09T21:41:40.135" v="4443" actId="20577"/>
          <ac:spMkLst>
            <pc:docMk/>
            <pc:sldMk cId="4033374927" sldId="557"/>
            <ac:spMk id="3" creationId="{EE262B5E-6BD0-437A-A346-A11FE2A85BBC}"/>
          </ac:spMkLst>
        </pc:spChg>
        <pc:picChg chg="add mod">
          <ac:chgData name="Steve Shellhammer" userId="0e71f22d-ee3e-49c0-82ff-dbc290af8082" providerId="ADAL" clId="{7F90DE8A-4B83-4D05-8D44-29DBDF769277}" dt="2022-11-08T21:29:02.524" v="421" actId="1076"/>
          <ac:picMkLst>
            <pc:docMk/>
            <pc:sldMk cId="4033374927" sldId="557"/>
            <ac:picMk id="8" creationId="{82718A0D-53C8-4E6A-A034-E49E8D34E6EB}"/>
          </ac:picMkLst>
        </pc:picChg>
      </pc:sldChg>
      <pc:sldChg chg="addSp delSp modSp add mod">
        <pc:chgData name="Steve Shellhammer" userId="0e71f22d-ee3e-49c0-82ff-dbc290af8082" providerId="ADAL" clId="{7F90DE8A-4B83-4D05-8D44-29DBDF769277}" dt="2022-11-09T21:42:09.062" v="4457" actId="33524"/>
        <pc:sldMkLst>
          <pc:docMk/>
          <pc:sldMk cId="3007808864" sldId="558"/>
        </pc:sldMkLst>
        <pc:spChg chg="mod">
          <ac:chgData name="Steve Shellhammer" userId="0e71f22d-ee3e-49c0-82ff-dbc290af8082" providerId="ADAL" clId="{7F90DE8A-4B83-4D05-8D44-29DBDF769277}" dt="2022-11-08T21:29:33.006" v="428" actId="20577"/>
          <ac:spMkLst>
            <pc:docMk/>
            <pc:sldMk cId="3007808864" sldId="558"/>
            <ac:spMk id="2" creationId="{85B04663-731C-4244-919F-94AA6C5CD0DD}"/>
          </ac:spMkLst>
        </pc:spChg>
        <pc:spChg chg="mod">
          <ac:chgData name="Steve Shellhammer" userId="0e71f22d-ee3e-49c0-82ff-dbc290af8082" providerId="ADAL" clId="{7F90DE8A-4B83-4D05-8D44-29DBDF769277}" dt="2022-11-09T21:42:09.062" v="4457" actId="33524"/>
          <ac:spMkLst>
            <pc:docMk/>
            <pc:sldMk cId="3007808864" sldId="558"/>
            <ac:spMk id="3" creationId="{EE262B5E-6BD0-437A-A346-A11FE2A85BBC}"/>
          </ac:spMkLst>
        </pc:spChg>
        <pc:picChg chg="del">
          <ac:chgData name="Steve Shellhammer" userId="0e71f22d-ee3e-49c0-82ff-dbc290af8082" providerId="ADAL" clId="{7F90DE8A-4B83-4D05-8D44-29DBDF769277}" dt="2022-11-08T21:29:41.702" v="429" actId="478"/>
          <ac:picMkLst>
            <pc:docMk/>
            <pc:sldMk cId="3007808864" sldId="558"/>
            <ac:picMk id="8" creationId="{82718A0D-53C8-4E6A-A034-E49E8D34E6EB}"/>
          </ac:picMkLst>
        </pc:picChg>
        <pc:picChg chg="add mod">
          <ac:chgData name="Steve Shellhammer" userId="0e71f22d-ee3e-49c0-82ff-dbc290af8082" providerId="ADAL" clId="{7F90DE8A-4B83-4D05-8D44-29DBDF769277}" dt="2022-11-09T17:51:02.555" v="3550" actId="1076"/>
          <ac:picMkLst>
            <pc:docMk/>
            <pc:sldMk cId="3007808864" sldId="558"/>
            <ac:picMk id="9" creationId="{55685FA5-FB24-4C86-8FED-BC8D6519FB40}"/>
          </ac:picMkLst>
        </pc:picChg>
      </pc:sldChg>
      <pc:sldChg chg="addSp delSp modSp add mod">
        <pc:chgData name="Steve Shellhammer" userId="0e71f22d-ee3e-49c0-82ff-dbc290af8082" providerId="ADAL" clId="{7F90DE8A-4B83-4D05-8D44-29DBDF769277}" dt="2022-11-09T21:42:56.876" v="4459"/>
        <pc:sldMkLst>
          <pc:docMk/>
          <pc:sldMk cId="3180985409" sldId="559"/>
        </pc:sldMkLst>
        <pc:spChg chg="mod">
          <ac:chgData name="Steve Shellhammer" userId="0e71f22d-ee3e-49c0-82ff-dbc290af8082" providerId="ADAL" clId="{7F90DE8A-4B83-4D05-8D44-29DBDF769277}" dt="2022-11-08T21:32:55.888" v="841" actId="20577"/>
          <ac:spMkLst>
            <pc:docMk/>
            <pc:sldMk cId="3180985409" sldId="559"/>
            <ac:spMk id="2" creationId="{85B04663-731C-4244-919F-94AA6C5CD0DD}"/>
          </ac:spMkLst>
        </pc:spChg>
        <pc:spChg chg="mod">
          <ac:chgData name="Steve Shellhammer" userId="0e71f22d-ee3e-49c0-82ff-dbc290af8082" providerId="ADAL" clId="{7F90DE8A-4B83-4D05-8D44-29DBDF769277}" dt="2022-11-09T21:42:56.876" v="4459"/>
          <ac:spMkLst>
            <pc:docMk/>
            <pc:sldMk cId="3180985409" sldId="559"/>
            <ac:spMk id="3" creationId="{EE262B5E-6BD0-437A-A346-A11FE2A85BBC}"/>
          </ac:spMkLst>
        </pc:spChg>
        <pc:picChg chg="add mod">
          <ac:chgData name="Steve Shellhammer" userId="0e71f22d-ee3e-49c0-82ff-dbc290af8082" providerId="ADAL" clId="{7F90DE8A-4B83-4D05-8D44-29DBDF769277}" dt="2022-11-08T21:33:13.882" v="845" actId="1076"/>
          <ac:picMkLst>
            <pc:docMk/>
            <pc:sldMk cId="3180985409" sldId="559"/>
            <ac:picMk id="8" creationId="{3859366A-C52E-420A-8DD0-679D2F07E1D3}"/>
          </ac:picMkLst>
        </pc:picChg>
        <pc:picChg chg="del">
          <ac:chgData name="Steve Shellhammer" userId="0e71f22d-ee3e-49c0-82ff-dbc290af8082" providerId="ADAL" clId="{7F90DE8A-4B83-4D05-8D44-29DBDF769277}" dt="2022-11-08T21:32:58.896" v="842" actId="478"/>
          <ac:picMkLst>
            <pc:docMk/>
            <pc:sldMk cId="3180985409" sldId="559"/>
            <ac:picMk id="9" creationId="{55685FA5-FB24-4C86-8FED-BC8D6519FB40}"/>
          </ac:picMkLst>
        </pc:picChg>
      </pc:sldChg>
      <pc:sldChg chg="addSp delSp modSp add mod">
        <pc:chgData name="Steve Shellhammer" userId="0e71f22d-ee3e-49c0-82ff-dbc290af8082" providerId="ADAL" clId="{7F90DE8A-4B83-4D05-8D44-29DBDF769277}" dt="2022-11-09T21:43:20.019" v="4463" actId="20577"/>
        <pc:sldMkLst>
          <pc:docMk/>
          <pc:sldMk cId="2172269271" sldId="560"/>
        </pc:sldMkLst>
        <pc:spChg chg="mod">
          <ac:chgData name="Steve Shellhammer" userId="0e71f22d-ee3e-49c0-82ff-dbc290af8082" providerId="ADAL" clId="{7F90DE8A-4B83-4D05-8D44-29DBDF769277}" dt="2022-11-08T21:34:51.457" v="1033" actId="20577"/>
          <ac:spMkLst>
            <pc:docMk/>
            <pc:sldMk cId="2172269271" sldId="560"/>
            <ac:spMk id="2" creationId="{85B04663-731C-4244-919F-94AA6C5CD0DD}"/>
          </ac:spMkLst>
        </pc:spChg>
        <pc:spChg chg="mod">
          <ac:chgData name="Steve Shellhammer" userId="0e71f22d-ee3e-49c0-82ff-dbc290af8082" providerId="ADAL" clId="{7F90DE8A-4B83-4D05-8D44-29DBDF769277}" dt="2022-11-09T21:43:20.019" v="4463" actId="20577"/>
          <ac:spMkLst>
            <pc:docMk/>
            <pc:sldMk cId="2172269271" sldId="560"/>
            <ac:spMk id="3" creationId="{EE262B5E-6BD0-437A-A346-A11FE2A85BBC}"/>
          </ac:spMkLst>
        </pc:spChg>
        <pc:picChg chg="del">
          <ac:chgData name="Steve Shellhammer" userId="0e71f22d-ee3e-49c0-82ff-dbc290af8082" providerId="ADAL" clId="{7F90DE8A-4B83-4D05-8D44-29DBDF769277}" dt="2022-11-08T21:34:55.347" v="1034" actId="478"/>
          <ac:picMkLst>
            <pc:docMk/>
            <pc:sldMk cId="2172269271" sldId="560"/>
            <ac:picMk id="8" creationId="{3859366A-C52E-420A-8DD0-679D2F07E1D3}"/>
          </ac:picMkLst>
        </pc:picChg>
        <pc:picChg chg="add mod">
          <ac:chgData name="Steve Shellhammer" userId="0e71f22d-ee3e-49c0-82ff-dbc290af8082" providerId="ADAL" clId="{7F90DE8A-4B83-4D05-8D44-29DBDF769277}" dt="2022-11-08T21:35:16.837" v="1037" actId="1076"/>
          <ac:picMkLst>
            <pc:docMk/>
            <pc:sldMk cId="2172269271" sldId="560"/>
            <ac:picMk id="9" creationId="{F96DD143-4AD4-475D-B0C8-50AD183C6002}"/>
          </ac:picMkLst>
        </pc:picChg>
      </pc:sldChg>
      <pc:sldChg chg="modSp new mod">
        <pc:chgData name="Steve Shellhammer" userId="0e71f22d-ee3e-49c0-82ff-dbc290af8082" providerId="ADAL" clId="{7F90DE8A-4B83-4D05-8D44-29DBDF769277}" dt="2022-11-09T21:45:25.762" v="4492" actId="20577"/>
        <pc:sldMkLst>
          <pc:docMk/>
          <pc:sldMk cId="1464544389" sldId="561"/>
        </pc:sldMkLst>
        <pc:spChg chg="mod">
          <ac:chgData name="Steve Shellhammer" userId="0e71f22d-ee3e-49c0-82ff-dbc290af8082" providerId="ADAL" clId="{7F90DE8A-4B83-4D05-8D44-29DBDF769277}" dt="2022-11-09T21:43:38.056" v="4465" actId="14100"/>
          <ac:spMkLst>
            <pc:docMk/>
            <pc:sldMk cId="1464544389" sldId="561"/>
            <ac:spMk id="2" creationId="{49CC3D94-27A7-4AB0-A052-F49118813416}"/>
          </ac:spMkLst>
        </pc:spChg>
        <pc:spChg chg="mod">
          <ac:chgData name="Steve Shellhammer" userId="0e71f22d-ee3e-49c0-82ff-dbc290af8082" providerId="ADAL" clId="{7F90DE8A-4B83-4D05-8D44-29DBDF769277}" dt="2022-11-09T21:45:25.762" v="4492" actId="20577"/>
          <ac:spMkLst>
            <pc:docMk/>
            <pc:sldMk cId="1464544389" sldId="561"/>
            <ac:spMk id="3" creationId="{D63BDB7D-60D1-427B-A972-A6A4F2C895FA}"/>
          </ac:spMkLst>
        </pc:spChg>
      </pc:sldChg>
      <pc:sldChg chg="addSp modSp new mod">
        <pc:chgData name="Steve Shellhammer" userId="0e71f22d-ee3e-49c0-82ff-dbc290af8082" providerId="ADAL" clId="{7F90DE8A-4B83-4D05-8D44-29DBDF769277}" dt="2022-11-09T21:46:50.376" v="4593" actId="20577"/>
        <pc:sldMkLst>
          <pc:docMk/>
          <pc:sldMk cId="1976483129" sldId="562"/>
        </pc:sldMkLst>
        <pc:spChg chg="mod">
          <ac:chgData name="Steve Shellhammer" userId="0e71f22d-ee3e-49c0-82ff-dbc290af8082" providerId="ADAL" clId="{7F90DE8A-4B83-4D05-8D44-29DBDF769277}" dt="2022-11-08T21:47:27.166" v="1880" actId="14100"/>
          <ac:spMkLst>
            <pc:docMk/>
            <pc:sldMk cId="1976483129" sldId="562"/>
            <ac:spMk id="2" creationId="{EFEAAF14-6256-4C0B-A7DF-B91153FD2EBD}"/>
          </ac:spMkLst>
        </pc:spChg>
        <pc:spChg chg="mod">
          <ac:chgData name="Steve Shellhammer" userId="0e71f22d-ee3e-49c0-82ff-dbc290af8082" providerId="ADAL" clId="{7F90DE8A-4B83-4D05-8D44-29DBDF769277}" dt="2022-11-09T21:46:50.376" v="4593" actId="20577"/>
          <ac:spMkLst>
            <pc:docMk/>
            <pc:sldMk cId="1976483129" sldId="562"/>
            <ac:spMk id="3" creationId="{C89CEDA0-1C99-4A7E-8FAE-20BF7373DABF}"/>
          </ac:spMkLst>
        </pc:spChg>
        <pc:picChg chg="add mod">
          <ac:chgData name="Steve Shellhammer" userId="0e71f22d-ee3e-49c0-82ff-dbc290af8082" providerId="ADAL" clId="{7F90DE8A-4B83-4D05-8D44-29DBDF769277}" dt="2022-11-08T21:47:00.946" v="1875" actId="1076"/>
          <ac:picMkLst>
            <pc:docMk/>
            <pc:sldMk cId="1976483129" sldId="562"/>
            <ac:picMk id="7" creationId="{FDA46F3B-E8E2-482D-8D3C-5AE8393B347C}"/>
          </ac:picMkLst>
        </pc:picChg>
      </pc:sldChg>
      <pc:sldChg chg="delSp modSp add mod">
        <pc:chgData name="Steve Shellhammer" userId="0e71f22d-ee3e-49c0-82ff-dbc290af8082" providerId="ADAL" clId="{7F90DE8A-4B83-4D05-8D44-29DBDF769277}" dt="2022-11-09T21:47:18.363" v="4596"/>
        <pc:sldMkLst>
          <pc:docMk/>
          <pc:sldMk cId="3972056907" sldId="563"/>
        </pc:sldMkLst>
        <pc:spChg chg="mod">
          <ac:chgData name="Steve Shellhammer" userId="0e71f22d-ee3e-49c0-82ff-dbc290af8082" providerId="ADAL" clId="{7F90DE8A-4B83-4D05-8D44-29DBDF769277}" dt="2022-11-08T21:50:33.083" v="2174" actId="20577"/>
          <ac:spMkLst>
            <pc:docMk/>
            <pc:sldMk cId="3972056907" sldId="563"/>
            <ac:spMk id="2" creationId="{EFEAAF14-6256-4C0B-A7DF-B91153FD2EBD}"/>
          </ac:spMkLst>
        </pc:spChg>
        <pc:spChg chg="mod">
          <ac:chgData name="Steve Shellhammer" userId="0e71f22d-ee3e-49c0-82ff-dbc290af8082" providerId="ADAL" clId="{7F90DE8A-4B83-4D05-8D44-29DBDF769277}" dt="2022-11-09T21:47:18.363" v="4596"/>
          <ac:spMkLst>
            <pc:docMk/>
            <pc:sldMk cId="3972056907" sldId="563"/>
            <ac:spMk id="3" creationId="{C89CEDA0-1C99-4A7E-8FAE-20BF7373DABF}"/>
          </ac:spMkLst>
        </pc:spChg>
        <pc:picChg chg="del">
          <ac:chgData name="Steve Shellhammer" userId="0e71f22d-ee3e-49c0-82ff-dbc290af8082" providerId="ADAL" clId="{7F90DE8A-4B83-4D05-8D44-29DBDF769277}" dt="2022-11-08T21:50:40.004" v="2175" actId="478"/>
          <ac:picMkLst>
            <pc:docMk/>
            <pc:sldMk cId="3972056907" sldId="563"/>
            <ac:picMk id="7" creationId="{FDA46F3B-E8E2-482D-8D3C-5AE8393B347C}"/>
          </ac:picMkLst>
        </pc:picChg>
      </pc:sldChg>
      <pc:sldChg chg="modSp new mod">
        <pc:chgData name="Steve Shellhammer" userId="0e71f22d-ee3e-49c0-82ff-dbc290af8082" providerId="ADAL" clId="{7F90DE8A-4B83-4D05-8D44-29DBDF769277}" dt="2022-11-09T21:48:44.448" v="4665" actId="20577"/>
        <pc:sldMkLst>
          <pc:docMk/>
          <pc:sldMk cId="949041964" sldId="564"/>
        </pc:sldMkLst>
        <pc:spChg chg="mod">
          <ac:chgData name="Steve Shellhammer" userId="0e71f22d-ee3e-49c0-82ff-dbc290af8082" providerId="ADAL" clId="{7F90DE8A-4B83-4D05-8D44-29DBDF769277}" dt="2022-11-08T22:02:44.792" v="3150" actId="14100"/>
          <ac:spMkLst>
            <pc:docMk/>
            <pc:sldMk cId="949041964" sldId="564"/>
            <ac:spMk id="2" creationId="{944B5D35-71DA-48A8-A741-6D8A8679C871}"/>
          </ac:spMkLst>
        </pc:spChg>
        <pc:spChg chg="mod">
          <ac:chgData name="Steve Shellhammer" userId="0e71f22d-ee3e-49c0-82ff-dbc290af8082" providerId="ADAL" clId="{7F90DE8A-4B83-4D05-8D44-29DBDF769277}" dt="2022-11-09T21:48:44.448" v="4665" actId="20577"/>
          <ac:spMkLst>
            <pc:docMk/>
            <pc:sldMk cId="949041964" sldId="564"/>
            <ac:spMk id="3" creationId="{AB90A698-F90E-43DB-A74F-D7DA80767462}"/>
          </ac:spMkLst>
        </pc:spChg>
      </pc:sldChg>
      <pc:sldChg chg="modSp new mod">
        <pc:chgData name="Steve Shellhammer" userId="0e71f22d-ee3e-49c0-82ff-dbc290af8082" providerId="ADAL" clId="{7F90DE8A-4B83-4D05-8D44-29DBDF769277}" dt="2022-11-09T21:49:04.845" v="4667" actId="403"/>
        <pc:sldMkLst>
          <pc:docMk/>
          <pc:sldMk cId="2743555411" sldId="565"/>
        </pc:sldMkLst>
        <pc:spChg chg="mod">
          <ac:chgData name="Steve Shellhammer" userId="0e71f22d-ee3e-49c0-82ff-dbc290af8082" providerId="ADAL" clId="{7F90DE8A-4B83-4D05-8D44-29DBDF769277}" dt="2022-11-09T21:49:04.845" v="4667" actId="403"/>
          <ac:spMkLst>
            <pc:docMk/>
            <pc:sldMk cId="2743555411" sldId="565"/>
            <ac:spMk id="2" creationId="{65230ACE-7F8C-47BB-B8DE-EBB6B562558E}"/>
          </ac:spMkLst>
        </pc:spChg>
        <pc:spChg chg="mod">
          <ac:chgData name="Steve Shellhammer" userId="0e71f22d-ee3e-49c0-82ff-dbc290af8082" providerId="ADAL" clId="{7F90DE8A-4B83-4D05-8D44-29DBDF769277}" dt="2022-11-09T17:48:21.543" v="3443" actId="255"/>
          <ac:spMkLst>
            <pc:docMk/>
            <pc:sldMk cId="2743555411" sldId="565"/>
            <ac:spMk id="3" creationId="{AF07CAFD-C95B-401E-B815-ABAE98C6CDE3}"/>
          </ac:spMkLst>
        </pc:spChg>
      </pc:sldChg>
      <pc:sldChg chg="modSp new mod">
        <pc:chgData name="Steve Shellhammer" userId="0e71f22d-ee3e-49c0-82ff-dbc290af8082" providerId="ADAL" clId="{7F90DE8A-4B83-4D05-8D44-29DBDF769277}" dt="2022-11-09T21:47:56.980" v="4664" actId="20577"/>
        <pc:sldMkLst>
          <pc:docMk/>
          <pc:sldMk cId="1755746894" sldId="566"/>
        </pc:sldMkLst>
        <pc:spChg chg="mod">
          <ac:chgData name="Steve Shellhammer" userId="0e71f22d-ee3e-49c0-82ff-dbc290af8082" providerId="ADAL" clId="{7F90DE8A-4B83-4D05-8D44-29DBDF769277}" dt="2022-11-09T17:51:33.345" v="3578" actId="20577"/>
          <ac:spMkLst>
            <pc:docMk/>
            <pc:sldMk cId="1755746894" sldId="566"/>
            <ac:spMk id="2" creationId="{2E0C29B1-DB7B-4EDE-A0C8-CDCF7AACBA43}"/>
          </ac:spMkLst>
        </pc:spChg>
        <pc:spChg chg="mod">
          <ac:chgData name="Steve Shellhammer" userId="0e71f22d-ee3e-49c0-82ff-dbc290af8082" providerId="ADAL" clId="{7F90DE8A-4B83-4D05-8D44-29DBDF769277}" dt="2022-11-09T21:47:56.980" v="4664" actId="20577"/>
          <ac:spMkLst>
            <pc:docMk/>
            <pc:sldMk cId="1755746894" sldId="566"/>
            <ac:spMk id="3" creationId="{96FA99CA-94E1-40B7-93D1-5D2D5A04CF14}"/>
          </ac:spMkLst>
        </pc:spChg>
      </pc:sldChg>
      <pc:sldMasterChg chg="modSldLayout">
        <pc:chgData name="Steve Shellhammer" userId="0e71f22d-ee3e-49c0-82ff-dbc290af8082" providerId="ADAL" clId="{7F90DE8A-4B83-4D05-8D44-29DBDF769277}" dt="2022-11-14T01:12:18.275" v="4684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7F90DE8A-4B83-4D05-8D44-29DBDF769277}" dt="2022-11-14T01:12:18.275" v="4684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7F90DE8A-4B83-4D05-8D44-29DBDF769277}" dt="2022-11-14T01:12:18.275" v="4684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AC8AA1CB-7231-4F9F-8873-6A0E9D52CE32}"/>
    <pc:docChg chg="custSel addSld delSld modSld modMainMaster">
      <pc:chgData name="Steve Shellhammer" userId="0e71f22d-ee3e-49c0-82ff-dbc290af8082" providerId="ADAL" clId="{AC8AA1CB-7231-4F9F-8873-6A0E9D52CE32}" dt="2021-10-19T21:35:57.847" v="2554" actId="20577"/>
      <pc:docMkLst>
        <pc:docMk/>
      </pc:docMkLst>
      <pc:sldChg chg="modSp mod">
        <pc:chgData name="Steve Shellhammer" userId="0e71f22d-ee3e-49c0-82ff-dbc290af8082" providerId="ADAL" clId="{AC8AA1CB-7231-4F9F-8873-6A0E9D52CE32}" dt="2021-10-19T21:35:27.222" v="2547" actId="1037"/>
        <pc:sldMkLst>
          <pc:docMk/>
          <pc:sldMk cId="0" sldId="256"/>
        </pc:sldMkLst>
        <pc:spChg chg="mod">
          <ac:chgData name="Steve Shellhammer" userId="0e71f22d-ee3e-49c0-82ff-dbc290af8082" providerId="ADAL" clId="{AC8AA1CB-7231-4F9F-8873-6A0E9D52CE32}" dt="2021-10-19T18:21:24.333" v="455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AC8AA1CB-7231-4F9F-8873-6A0E9D52CE32}" dt="2021-10-19T18:21:05.469" v="441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AC8AA1CB-7231-4F9F-8873-6A0E9D52CE32}" dt="2021-10-19T21:35:27.222" v="2547" actId="1037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modSp mod">
        <pc:chgData name="Steve Shellhammer" userId="0e71f22d-ee3e-49c0-82ff-dbc290af8082" providerId="ADAL" clId="{AC8AA1CB-7231-4F9F-8873-6A0E9D52CE32}" dt="2021-10-19T20:57:31.291" v="1455" actId="20577"/>
        <pc:sldMkLst>
          <pc:docMk/>
          <pc:sldMk cId="491374436" sldId="529"/>
        </pc:sldMkLst>
        <pc:spChg chg="mod">
          <ac:chgData name="Steve Shellhammer" userId="0e71f22d-ee3e-49c0-82ff-dbc290af8082" providerId="ADAL" clId="{AC8AA1CB-7231-4F9F-8873-6A0E9D52CE32}" dt="2021-10-19T18:23:04.212" v="597" actId="14100"/>
          <ac:spMkLst>
            <pc:docMk/>
            <pc:sldMk cId="491374436" sldId="529"/>
            <ac:spMk id="2" creationId="{29237DC3-B4FD-4D40-9365-C1B2D94049B7}"/>
          </ac:spMkLst>
        </pc:spChg>
        <pc:spChg chg="mod">
          <ac:chgData name="Steve Shellhammer" userId="0e71f22d-ee3e-49c0-82ff-dbc290af8082" providerId="ADAL" clId="{AC8AA1CB-7231-4F9F-8873-6A0E9D52CE32}" dt="2021-10-19T20:57:31.291" v="1455" actId="20577"/>
          <ac:spMkLst>
            <pc:docMk/>
            <pc:sldMk cId="491374436" sldId="529"/>
            <ac:spMk id="3" creationId="{89716238-1985-463C-A34E-E1EECFBE862E}"/>
          </ac:spMkLst>
        </pc:spChg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1033386959" sldId="530"/>
        </pc:sldMkLst>
      </pc:sldChg>
      <pc:sldChg chg="addSp modSp new mod">
        <pc:chgData name="Steve Shellhammer" userId="0e71f22d-ee3e-49c0-82ff-dbc290af8082" providerId="ADAL" clId="{AC8AA1CB-7231-4F9F-8873-6A0E9D52CE32}" dt="2021-10-19T21:00:34.967" v="1744" actId="14100"/>
        <pc:sldMkLst>
          <pc:docMk/>
          <pc:sldMk cId="1522346237" sldId="530"/>
        </pc:sldMkLst>
        <pc:spChg chg="mod">
          <ac:chgData name="Steve Shellhammer" userId="0e71f22d-ee3e-49c0-82ff-dbc290af8082" providerId="ADAL" clId="{AC8AA1CB-7231-4F9F-8873-6A0E9D52CE32}" dt="2021-10-19T21:00:34.967" v="1744" actId="14100"/>
          <ac:spMkLst>
            <pc:docMk/>
            <pc:sldMk cId="1522346237" sldId="530"/>
            <ac:spMk id="2" creationId="{9D60B86D-EF89-4366-936E-D21B0BAAC8C5}"/>
          </ac:spMkLst>
        </pc:spChg>
        <pc:spChg chg="mod">
          <ac:chgData name="Steve Shellhammer" userId="0e71f22d-ee3e-49c0-82ff-dbc290af8082" providerId="ADAL" clId="{AC8AA1CB-7231-4F9F-8873-6A0E9D52CE32}" dt="2021-10-19T18:37:57.664" v="1280" actId="14100"/>
          <ac:spMkLst>
            <pc:docMk/>
            <pc:sldMk cId="1522346237" sldId="530"/>
            <ac:spMk id="3" creationId="{251AA095-991B-417E-A5D9-98CD3A4A03A5}"/>
          </ac:spMkLst>
        </pc:spChg>
        <pc:spChg chg="mod">
          <ac:chgData name="Steve Shellhammer" userId="0e71f22d-ee3e-49c0-82ff-dbc290af8082" providerId="ADAL" clId="{AC8AA1CB-7231-4F9F-8873-6A0E9D52CE32}" dt="2021-10-19T18:36:03.745" v="1105"/>
          <ac:spMkLst>
            <pc:docMk/>
            <pc:sldMk cId="1522346237" sldId="530"/>
            <ac:spMk id="8" creationId="{CA8D3EBA-A54B-40FE-AA31-FC1D7735673A}"/>
          </ac:spMkLst>
        </pc:spChg>
        <pc:spChg chg="mod">
          <ac:chgData name="Steve Shellhammer" userId="0e71f22d-ee3e-49c0-82ff-dbc290af8082" providerId="ADAL" clId="{AC8AA1CB-7231-4F9F-8873-6A0E9D52CE32}" dt="2021-10-19T18:36:03.745" v="1105"/>
          <ac:spMkLst>
            <pc:docMk/>
            <pc:sldMk cId="1522346237" sldId="530"/>
            <ac:spMk id="9" creationId="{4F090972-646B-4DF0-AFB2-428525C55163}"/>
          </ac:spMkLst>
        </pc:spChg>
        <pc:grpChg chg="add mod">
          <ac:chgData name="Steve Shellhammer" userId="0e71f22d-ee3e-49c0-82ff-dbc290af8082" providerId="ADAL" clId="{AC8AA1CB-7231-4F9F-8873-6A0E9D52CE32}" dt="2021-10-19T18:37:09.628" v="1274" actId="1076"/>
          <ac:grpSpMkLst>
            <pc:docMk/>
            <pc:sldMk cId="1522346237" sldId="530"/>
            <ac:grpSpMk id="7" creationId="{4821A3BB-FAC0-4FB0-AD02-FB24F2AAFBD0}"/>
          </ac:grpSpMkLst>
        </pc:grpChg>
      </pc:sldChg>
      <pc:sldChg chg="addSp modSp new mod">
        <pc:chgData name="Steve Shellhammer" userId="0e71f22d-ee3e-49c0-82ff-dbc290af8082" providerId="ADAL" clId="{AC8AA1CB-7231-4F9F-8873-6A0E9D52CE32}" dt="2021-10-19T21:35:57.847" v="2554" actId="20577"/>
        <pc:sldMkLst>
          <pc:docMk/>
          <pc:sldMk cId="3091154829" sldId="531"/>
        </pc:sldMkLst>
        <pc:spChg chg="mod">
          <ac:chgData name="Steve Shellhammer" userId="0e71f22d-ee3e-49c0-82ff-dbc290af8082" providerId="ADAL" clId="{AC8AA1CB-7231-4F9F-8873-6A0E9D52CE32}" dt="2021-10-19T18:38:39.071" v="1313" actId="20577"/>
          <ac:spMkLst>
            <pc:docMk/>
            <pc:sldMk cId="3091154829" sldId="531"/>
            <ac:spMk id="2" creationId="{4016133E-2A1F-477B-9FDB-C7E3AD43EB10}"/>
          </ac:spMkLst>
        </pc:spChg>
        <pc:spChg chg="mod">
          <ac:chgData name="Steve Shellhammer" userId="0e71f22d-ee3e-49c0-82ff-dbc290af8082" providerId="ADAL" clId="{AC8AA1CB-7231-4F9F-8873-6A0E9D52CE32}" dt="2021-10-19T19:56:47.376" v="1377"/>
          <ac:spMkLst>
            <pc:docMk/>
            <pc:sldMk cId="3091154829" sldId="531"/>
            <ac:spMk id="3" creationId="{6146BB65-BA39-4B2D-884C-9576A5365514}"/>
          </ac:spMkLst>
        </pc:spChg>
        <pc:spChg chg="add mod">
          <ac:chgData name="Steve Shellhammer" userId="0e71f22d-ee3e-49c0-82ff-dbc290af8082" providerId="ADAL" clId="{AC8AA1CB-7231-4F9F-8873-6A0E9D52CE32}" dt="2021-10-19T20:57:12.091" v="1454" actId="20577"/>
          <ac:spMkLst>
            <pc:docMk/>
            <pc:sldMk cId="3091154829" sldId="531"/>
            <ac:spMk id="7" creationId="{333AFAFE-53D9-4808-ABBE-4069C7707B38}"/>
          </ac:spMkLst>
        </pc:spChg>
        <pc:spChg chg="add mod">
          <ac:chgData name="Steve Shellhammer" userId="0e71f22d-ee3e-49c0-82ff-dbc290af8082" providerId="ADAL" clId="{AC8AA1CB-7231-4F9F-8873-6A0E9D52CE32}" dt="2021-10-19T21:35:57.847" v="2554" actId="20577"/>
          <ac:spMkLst>
            <pc:docMk/>
            <pc:sldMk cId="3091154829" sldId="531"/>
            <ac:spMk id="8" creationId="{23796BD2-C079-41EB-97B2-A797CB6161FA}"/>
          </ac:spMkLst>
        </pc:spChg>
        <pc:spChg chg="add mod">
          <ac:chgData name="Steve Shellhammer" userId="0e71f22d-ee3e-49c0-82ff-dbc290af8082" providerId="ADAL" clId="{AC8AA1CB-7231-4F9F-8873-6A0E9D52CE32}" dt="2021-10-19T20:59:23.286" v="1667" actId="113"/>
          <ac:spMkLst>
            <pc:docMk/>
            <pc:sldMk cId="3091154829" sldId="531"/>
            <ac:spMk id="9" creationId="{68D4A742-7B91-48C9-8A11-167A1B73B6D1}"/>
          </ac:spMkLst>
        </pc:spChg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940175403" sldId="531"/>
        </pc:sldMkLst>
      </pc:sldChg>
      <pc:sldChg chg="addSp modSp new mod">
        <pc:chgData name="Steve Shellhammer" userId="0e71f22d-ee3e-49c0-82ff-dbc290af8082" providerId="ADAL" clId="{AC8AA1CB-7231-4F9F-8873-6A0E9D52CE32}" dt="2021-10-19T21:14:49.461" v="2259" actId="14100"/>
        <pc:sldMkLst>
          <pc:docMk/>
          <pc:sldMk cId="3611220658" sldId="532"/>
        </pc:sldMkLst>
        <pc:spChg chg="mod">
          <ac:chgData name="Steve Shellhammer" userId="0e71f22d-ee3e-49c0-82ff-dbc290af8082" providerId="ADAL" clId="{AC8AA1CB-7231-4F9F-8873-6A0E9D52CE32}" dt="2021-10-19T21:14:49.461" v="2259" actId="14100"/>
          <ac:spMkLst>
            <pc:docMk/>
            <pc:sldMk cId="3611220658" sldId="532"/>
            <ac:spMk id="2" creationId="{00ED75C3-7FA1-439F-AEE4-ECF02B1B1427}"/>
          </ac:spMkLst>
        </pc:spChg>
        <pc:spChg chg="mod">
          <ac:chgData name="Steve Shellhammer" userId="0e71f22d-ee3e-49c0-82ff-dbc290af8082" providerId="ADAL" clId="{AC8AA1CB-7231-4F9F-8873-6A0E9D52CE32}" dt="2021-10-19T21:10:52.715" v="1956" actId="313"/>
          <ac:spMkLst>
            <pc:docMk/>
            <pc:sldMk cId="3611220658" sldId="532"/>
            <ac:spMk id="3" creationId="{CBBF9238-EBB5-4780-BC29-6A286CC3C7E3}"/>
          </ac:spMkLst>
        </pc:spChg>
        <pc:spChg chg="add mod">
          <ac:chgData name="Steve Shellhammer" userId="0e71f22d-ee3e-49c0-82ff-dbc290af8082" providerId="ADAL" clId="{AC8AA1CB-7231-4F9F-8873-6A0E9D52CE32}" dt="2021-10-19T21:13:57.610" v="2252" actId="14100"/>
          <ac:spMkLst>
            <pc:docMk/>
            <pc:sldMk cId="3611220658" sldId="532"/>
            <ac:spMk id="7" creationId="{D13F26BA-8AA2-411F-9CD9-16CB084B9616}"/>
          </ac:spMkLst>
        </pc:spChg>
        <pc:spChg chg="add mod">
          <ac:chgData name="Steve Shellhammer" userId="0e71f22d-ee3e-49c0-82ff-dbc290af8082" providerId="ADAL" clId="{AC8AA1CB-7231-4F9F-8873-6A0E9D52CE32}" dt="2021-10-19T21:14:31.664" v="2257" actId="1076"/>
          <ac:spMkLst>
            <pc:docMk/>
            <pc:sldMk cId="3611220658" sldId="532"/>
            <ac:spMk id="8" creationId="{ED384E55-1592-4DF1-BFFA-061E0C1A35F8}"/>
          </ac:spMkLst>
        </pc:spChg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646594998" sldId="532"/>
        </pc:sldMkLst>
      </pc:sldChg>
      <pc:sldChg chg="modSp new mod">
        <pc:chgData name="Steve Shellhammer" userId="0e71f22d-ee3e-49c0-82ff-dbc290af8082" providerId="ADAL" clId="{AC8AA1CB-7231-4F9F-8873-6A0E9D52CE32}" dt="2021-10-19T21:16:10.747" v="2531" actId="15"/>
        <pc:sldMkLst>
          <pc:docMk/>
          <pc:sldMk cId="696924047" sldId="533"/>
        </pc:sldMkLst>
        <pc:spChg chg="mod">
          <ac:chgData name="Steve Shellhammer" userId="0e71f22d-ee3e-49c0-82ff-dbc290af8082" providerId="ADAL" clId="{AC8AA1CB-7231-4F9F-8873-6A0E9D52CE32}" dt="2021-10-19T21:14:56.073" v="2267" actId="20577"/>
          <ac:spMkLst>
            <pc:docMk/>
            <pc:sldMk cId="696924047" sldId="533"/>
            <ac:spMk id="2" creationId="{DBC3EC63-DBA8-4FB0-B3B1-2D0B66BF85E4}"/>
          </ac:spMkLst>
        </pc:spChg>
        <pc:spChg chg="mod">
          <ac:chgData name="Steve Shellhammer" userId="0e71f22d-ee3e-49c0-82ff-dbc290af8082" providerId="ADAL" clId="{AC8AA1CB-7231-4F9F-8873-6A0E9D52CE32}" dt="2021-10-19T21:16:10.747" v="2531" actId="15"/>
          <ac:spMkLst>
            <pc:docMk/>
            <pc:sldMk cId="696924047" sldId="533"/>
            <ac:spMk id="3" creationId="{5D3A905D-08E2-4673-BCEB-23271F2F1952}"/>
          </ac:spMkLst>
        </pc:spChg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1470928392" sldId="533"/>
        </pc:sldMkLst>
      </pc:sldChg>
      <pc:sldChg chg="modSp new del mod">
        <pc:chgData name="Steve Shellhammer" userId="0e71f22d-ee3e-49c0-82ff-dbc290af8082" providerId="ADAL" clId="{AC8AA1CB-7231-4F9F-8873-6A0E9D52CE32}" dt="2021-10-19T21:14:43.273" v="2258" actId="47"/>
        <pc:sldMkLst>
          <pc:docMk/>
          <pc:sldMk cId="3412841901" sldId="533"/>
        </pc:sldMkLst>
        <pc:spChg chg="mod">
          <ac:chgData name="Steve Shellhammer" userId="0e71f22d-ee3e-49c0-82ff-dbc290af8082" providerId="ADAL" clId="{AC8AA1CB-7231-4F9F-8873-6A0E9D52CE32}" dt="2021-10-19T21:13:46.701" v="2249" actId="14100"/>
          <ac:spMkLst>
            <pc:docMk/>
            <pc:sldMk cId="3412841901" sldId="533"/>
            <ac:spMk id="3" creationId="{CB2E14B0-784A-4BA0-8F96-7339E1F524CF}"/>
          </ac:spMkLst>
        </pc:spChg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533804203" sldId="534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913928595" sldId="536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2716857888" sldId="537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2538287792" sldId="538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40634408" sldId="539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090575766" sldId="540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549475240" sldId="541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476637942" sldId="542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1889909565" sldId="543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2976029669" sldId="544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2437962698" sldId="545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4045638809" sldId="546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2429976484" sldId="547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2300417582" sldId="548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41061038" sldId="549"/>
        </pc:sldMkLst>
      </pc:sldChg>
      <pc:sldMasterChg chg="modSldLayout">
        <pc:chgData name="Steve Shellhammer" userId="0e71f22d-ee3e-49c0-82ff-dbc290af8082" providerId="ADAL" clId="{AC8AA1CB-7231-4F9F-8873-6A0E9D52CE32}" dt="2021-10-19T21:34:57.895" v="2539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AC8AA1CB-7231-4F9F-8873-6A0E9D52CE32}" dt="2021-10-19T21:34:57.895" v="2539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AC8AA1CB-7231-4F9F-8873-6A0E9D52CE32}" dt="2021-10-19T21:34:57.895" v="2539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DB7312C4-8440-4E4F-BB1C-80ACDCB5D505}"/>
    <pc:docChg chg="delSld modSld">
      <pc:chgData name="Steve Shellhammer" userId="0e71f22d-ee3e-49c0-82ff-dbc290af8082" providerId="ADAL" clId="{DB7312C4-8440-4E4F-BB1C-80ACDCB5D505}" dt="2022-10-21T16:27:14.683" v="168" actId="47"/>
      <pc:docMkLst>
        <pc:docMk/>
      </pc:docMkLst>
      <pc:sldChg chg="modSp mod">
        <pc:chgData name="Steve Shellhammer" userId="0e71f22d-ee3e-49c0-82ff-dbc290af8082" providerId="ADAL" clId="{DB7312C4-8440-4E4F-BB1C-80ACDCB5D505}" dt="2022-10-21T16:23:40.914" v="19" actId="20577"/>
        <pc:sldMkLst>
          <pc:docMk/>
          <pc:sldMk cId="3270413454" sldId="540"/>
        </pc:sldMkLst>
        <pc:spChg chg="mod">
          <ac:chgData name="Steve Shellhammer" userId="0e71f22d-ee3e-49c0-82ff-dbc290af8082" providerId="ADAL" clId="{DB7312C4-8440-4E4F-BB1C-80ACDCB5D505}" dt="2022-10-21T16:23:40.914" v="19" actId="20577"/>
          <ac:spMkLst>
            <pc:docMk/>
            <pc:sldMk cId="3270413454" sldId="540"/>
            <ac:spMk id="3" creationId="{2913EFE3-D407-9F96-3913-3A59172C0C20}"/>
          </ac:spMkLst>
        </pc:spChg>
      </pc:sldChg>
      <pc:sldChg chg="modSp mod">
        <pc:chgData name="Steve Shellhammer" userId="0e71f22d-ee3e-49c0-82ff-dbc290af8082" providerId="ADAL" clId="{DB7312C4-8440-4E4F-BB1C-80ACDCB5D505}" dt="2022-10-21T16:24:18.985" v="21" actId="20577"/>
        <pc:sldMkLst>
          <pc:docMk/>
          <pc:sldMk cId="3754947169" sldId="541"/>
        </pc:sldMkLst>
        <pc:spChg chg="mod">
          <ac:chgData name="Steve Shellhammer" userId="0e71f22d-ee3e-49c0-82ff-dbc290af8082" providerId="ADAL" clId="{DB7312C4-8440-4E4F-BB1C-80ACDCB5D505}" dt="2022-10-21T16:24:18.985" v="21" actId="20577"/>
          <ac:spMkLst>
            <pc:docMk/>
            <pc:sldMk cId="3754947169" sldId="541"/>
            <ac:spMk id="7" creationId="{D5D9B914-67DC-1249-5443-DD9223B3F014}"/>
          </ac:spMkLst>
        </pc:spChg>
      </pc:sldChg>
      <pc:sldChg chg="modSp mod">
        <pc:chgData name="Steve Shellhammer" userId="0e71f22d-ee3e-49c0-82ff-dbc290af8082" providerId="ADAL" clId="{DB7312C4-8440-4E4F-BB1C-80ACDCB5D505}" dt="2022-10-21T16:25:14.573" v="45" actId="255"/>
        <pc:sldMkLst>
          <pc:docMk/>
          <pc:sldMk cId="1781948088" sldId="542"/>
        </pc:sldMkLst>
        <pc:spChg chg="mod">
          <ac:chgData name="Steve Shellhammer" userId="0e71f22d-ee3e-49c0-82ff-dbc290af8082" providerId="ADAL" clId="{DB7312C4-8440-4E4F-BB1C-80ACDCB5D505}" dt="2022-10-21T16:25:14.573" v="45" actId="255"/>
          <ac:spMkLst>
            <pc:docMk/>
            <pc:sldMk cId="1781948088" sldId="542"/>
            <ac:spMk id="11" creationId="{E0F15609-CDF8-08FA-C55E-602DD9236B12}"/>
          </ac:spMkLst>
        </pc:spChg>
      </pc:sldChg>
      <pc:sldChg chg="del">
        <pc:chgData name="Steve Shellhammer" userId="0e71f22d-ee3e-49c0-82ff-dbc290af8082" providerId="ADAL" clId="{DB7312C4-8440-4E4F-BB1C-80ACDCB5D505}" dt="2022-10-21T16:25:25.298" v="46" actId="47"/>
        <pc:sldMkLst>
          <pc:docMk/>
          <pc:sldMk cId="1135066213" sldId="543"/>
        </pc:sldMkLst>
      </pc:sldChg>
      <pc:sldChg chg="del">
        <pc:chgData name="Steve Shellhammer" userId="0e71f22d-ee3e-49c0-82ff-dbc290af8082" providerId="ADAL" clId="{DB7312C4-8440-4E4F-BB1C-80ACDCB5D505}" dt="2022-10-21T16:27:11.802" v="167" actId="47"/>
        <pc:sldMkLst>
          <pc:docMk/>
          <pc:sldMk cId="1425276553" sldId="548"/>
        </pc:sldMkLst>
      </pc:sldChg>
      <pc:sldChg chg="modSp mod">
        <pc:chgData name="Steve Shellhammer" userId="0e71f22d-ee3e-49c0-82ff-dbc290af8082" providerId="ADAL" clId="{DB7312C4-8440-4E4F-BB1C-80ACDCB5D505}" dt="2022-10-21T16:26:56.839" v="166" actId="20577"/>
        <pc:sldMkLst>
          <pc:docMk/>
          <pc:sldMk cId="2878109814" sldId="549"/>
        </pc:sldMkLst>
        <pc:spChg chg="mod">
          <ac:chgData name="Steve Shellhammer" userId="0e71f22d-ee3e-49c0-82ff-dbc290af8082" providerId="ADAL" clId="{DB7312C4-8440-4E4F-BB1C-80ACDCB5D505}" dt="2022-10-21T16:26:19.723" v="84" actId="20577"/>
          <ac:spMkLst>
            <pc:docMk/>
            <pc:sldMk cId="2878109814" sldId="549"/>
            <ac:spMk id="2" creationId="{E67A8F17-348D-4DE5-DB6B-0AD1682A65E5}"/>
          </ac:spMkLst>
        </pc:spChg>
        <pc:spChg chg="mod">
          <ac:chgData name="Steve Shellhammer" userId="0e71f22d-ee3e-49c0-82ff-dbc290af8082" providerId="ADAL" clId="{DB7312C4-8440-4E4F-BB1C-80ACDCB5D505}" dt="2022-10-21T16:26:56.839" v="166" actId="20577"/>
          <ac:spMkLst>
            <pc:docMk/>
            <pc:sldMk cId="2878109814" sldId="549"/>
            <ac:spMk id="3" creationId="{12A6BE5D-943E-EB32-42FC-D17FBECC1DC1}"/>
          </ac:spMkLst>
        </pc:spChg>
      </pc:sldChg>
      <pc:sldChg chg="del">
        <pc:chgData name="Steve Shellhammer" userId="0e71f22d-ee3e-49c0-82ff-dbc290af8082" providerId="ADAL" clId="{DB7312C4-8440-4E4F-BB1C-80ACDCB5D505}" dt="2022-10-21T16:27:11.802" v="167" actId="47"/>
        <pc:sldMkLst>
          <pc:docMk/>
          <pc:sldMk cId="1027423436" sldId="550"/>
        </pc:sldMkLst>
      </pc:sldChg>
      <pc:sldChg chg="del">
        <pc:chgData name="Steve Shellhammer" userId="0e71f22d-ee3e-49c0-82ff-dbc290af8082" providerId="ADAL" clId="{DB7312C4-8440-4E4F-BB1C-80ACDCB5D505}" dt="2022-10-21T16:27:11.802" v="167" actId="47"/>
        <pc:sldMkLst>
          <pc:docMk/>
          <pc:sldMk cId="1632774051" sldId="551"/>
        </pc:sldMkLst>
      </pc:sldChg>
      <pc:sldChg chg="del">
        <pc:chgData name="Steve Shellhammer" userId="0e71f22d-ee3e-49c0-82ff-dbc290af8082" providerId="ADAL" clId="{DB7312C4-8440-4E4F-BB1C-80ACDCB5D505}" dt="2022-10-21T16:25:25.298" v="46" actId="47"/>
        <pc:sldMkLst>
          <pc:docMk/>
          <pc:sldMk cId="2616618060" sldId="553"/>
        </pc:sldMkLst>
      </pc:sldChg>
      <pc:sldChg chg="del">
        <pc:chgData name="Steve Shellhammer" userId="0e71f22d-ee3e-49c0-82ff-dbc290af8082" providerId="ADAL" clId="{DB7312C4-8440-4E4F-BB1C-80ACDCB5D505}" dt="2022-10-21T16:27:11.802" v="167" actId="47"/>
        <pc:sldMkLst>
          <pc:docMk/>
          <pc:sldMk cId="1672664259" sldId="555"/>
        </pc:sldMkLst>
      </pc:sldChg>
      <pc:sldChg chg="del">
        <pc:chgData name="Steve Shellhammer" userId="0e71f22d-ee3e-49c0-82ff-dbc290af8082" providerId="ADAL" clId="{DB7312C4-8440-4E4F-BB1C-80ACDCB5D505}" dt="2022-10-21T16:27:14.683" v="168" actId="47"/>
        <pc:sldMkLst>
          <pc:docMk/>
          <pc:sldMk cId="3412471563" sldId="556"/>
        </pc:sldMkLst>
      </pc:sldChg>
      <pc:sldChg chg="del">
        <pc:chgData name="Steve Shellhammer" userId="0e71f22d-ee3e-49c0-82ff-dbc290af8082" providerId="ADAL" clId="{DB7312C4-8440-4E4F-BB1C-80ACDCB5D505}" dt="2022-10-21T16:27:11.802" v="167" actId="47"/>
        <pc:sldMkLst>
          <pc:docMk/>
          <pc:sldMk cId="2403684380" sldId="557"/>
        </pc:sldMkLst>
      </pc:sldChg>
      <pc:sldChg chg="del">
        <pc:chgData name="Steve Shellhammer" userId="0e71f22d-ee3e-49c0-82ff-dbc290af8082" providerId="ADAL" clId="{DB7312C4-8440-4E4F-BB1C-80ACDCB5D505}" dt="2022-10-21T16:27:11.802" v="167" actId="47"/>
        <pc:sldMkLst>
          <pc:docMk/>
          <pc:sldMk cId="2938677378" sldId="558"/>
        </pc:sldMkLst>
      </pc:sldChg>
    </pc:docChg>
  </pc:docChgLst>
  <pc:docChgLst>
    <pc:chgData name="Steve Shellhammer" userId="0e71f22d-ee3e-49c0-82ff-dbc290af8082" providerId="ADAL" clId="{47576FD6-D527-4F2D-A904-5B5DD26AF6F4}"/>
    <pc:docChg chg="custSel addSld modSld">
      <pc:chgData name="Steve Shellhammer" userId="0e71f22d-ee3e-49c0-82ff-dbc290af8082" providerId="ADAL" clId="{47576FD6-D527-4F2D-A904-5B5DD26AF6F4}" dt="2021-06-28T18:29:03.366" v="58" actId="14100"/>
      <pc:docMkLst>
        <pc:docMk/>
      </pc:docMkLst>
      <pc:sldChg chg="addSp delSp modSp new mod">
        <pc:chgData name="Steve Shellhammer" userId="0e71f22d-ee3e-49c0-82ff-dbc290af8082" providerId="ADAL" clId="{47576FD6-D527-4F2D-A904-5B5DD26AF6F4}" dt="2021-06-28T18:29:03.366" v="58" actId="14100"/>
        <pc:sldMkLst>
          <pc:docMk/>
          <pc:sldMk cId="891740046" sldId="528"/>
        </pc:sldMkLst>
        <pc:spChg chg="mod">
          <ac:chgData name="Steve Shellhammer" userId="0e71f22d-ee3e-49c0-82ff-dbc290af8082" providerId="ADAL" clId="{47576FD6-D527-4F2D-A904-5B5DD26AF6F4}" dt="2021-06-28T18:29:03.366" v="58" actId="14100"/>
          <ac:spMkLst>
            <pc:docMk/>
            <pc:sldMk cId="891740046" sldId="528"/>
            <ac:spMk id="2" creationId="{5876CAA7-92AA-4F84-8B86-E674F0C3C98C}"/>
          </ac:spMkLst>
        </pc:spChg>
        <pc:spChg chg="del">
          <ac:chgData name="Steve Shellhammer" userId="0e71f22d-ee3e-49c0-82ff-dbc290af8082" providerId="ADAL" clId="{47576FD6-D527-4F2D-A904-5B5DD26AF6F4}" dt="2021-06-28T18:28:01.962" v="49" actId="478"/>
          <ac:spMkLst>
            <pc:docMk/>
            <pc:sldMk cId="891740046" sldId="528"/>
            <ac:spMk id="3" creationId="{5E749AF7-D0A9-4752-89A5-882FB80CF5F4}"/>
          </ac:spMkLst>
        </pc:spChg>
        <pc:picChg chg="add mod">
          <ac:chgData name="Steve Shellhammer" userId="0e71f22d-ee3e-49c0-82ff-dbc290af8082" providerId="ADAL" clId="{47576FD6-D527-4F2D-A904-5B5DD26AF6F4}" dt="2021-06-28T18:28:53.580" v="57" actId="1076"/>
          <ac:picMkLst>
            <pc:docMk/>
            <pc:sldMk cId="891740046" sldId="528"/>
            <ac:picMk id="8" creationId="{6157FD85-F0DA-450D-BDC6-4389732E1FA3}"/>
          </ac:picMkLst>
        </pc:picChg>
      </pc:sldChg>
    </pc:docChg>
  </pc:docChgLst>
  <pc:docChgLst>
    <pc:chgData name="Steve Shellhammer" userId="0e71f22d-ee3e-49c0-82ff-dbc290af8082" providerId="ADAL" clId="{3567A114-1E4A-4313-8A4D-7E56C7A27B67}"/>
    <pc:docChg chg="undo redo custSel addSld delSld modSld modMainMaster">
      <pc:chgData name="Steve Shellhammer" userId="0e71f22d-ee3e-49c0-82ff-dbc290af8082" providerId="ADAL" clId="{3567A114-1E4A-4313-8A4D-7E56C7A27B67}" dt="2023-12-13T01:02:15.700" v="3868" actId="14100"/>
      <pc:docMkLst>
        <pc:docMk/>
      </pc:docMkLst>
      <pc:sldChg chg="modSp mod">
        <pc:chgData name="Steve Shellhammer" userId="0e71f22d-ee3e-49c0-82ff-dbc290af8082" providerId="ADAL" clId="{3567A114-1E4A-4313-8A4D-7E56C7A27B67}" dt="2023-12-12T20:34:08.123" v="135" actId="20577"/>
        <pc:sldMkLst>
          <pc:docMk/>
          <pc:sldMk cId="0" sldId="256"/>
        </pc:sldMkLst>
        <pc:spChg chg="mod">
          <ac:chgData name="Steve Shellhammer" userId="0e71f22d-ee3e-49c0-82ff-dbc290af8082" providerId="ADAL" clId="{3567A114-1E4A-4313-8A4D-7E56C7A27B67}" dt="2023-12-12T20:30:28.409" v="8" actId="20577"/>
          <ac:spMkLst>
            <pc:docMk/>
            <pc:sldMk cId="0" sldId="256"/>
            <ac:spMk id="2" creationId="{7DDAD952-1B41-482B-A153-F47D4CB6A945}"/>
          </ac:spMkLst>
        </pc:spChg>
        <pc:spChg chg="mod">
          <ac:chgData name="Steve Shellhammer" userId="0e71f22d-ee3e-49c0-82ff-dbc290af8082" providerId="ADAL" clId="{3567A114-1E4A-4313-8A4D-7E56C7A27B67}" dt="2023-12-12T20:34:08.123" v="135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3567A114-1E4A-4313-8A4D-7E56C7A27B67}" dt="2023-12-12T20:30:42.703" v="18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3567A114-1E4A-4313-8A4D-7E56C7A27B67}" dt="2023-12-12T20:33:34.256" v="89" actId="798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modSp mod">
        <pc:chgData name="Steve Shellhammer" userId="0e71f22d-ee3e-49c0-82ff-dbc290af8082" providerId="ADAL" clId="{3567A114-1E4A-4313-8A4D-7E56C7A27B67}" dt="2023-12-12T20:40:21.520" v="692" actId="14100"/>
        <pc:sldMkLst>
          <pc:docMk/>
          <pc:sldMk cId="3395715029" sldId="551"/>
        </pc:sldMkLst>
        <pc:spChg chg="mod">
          <ac:chgData name="Steve Shellhammer" userId="0e71f22d-ee3e-49c0-82ff-dbc290af8082" providerId="ADAL" clId="{3567A114-1E4A-4313-8A4D-7E56C7A27B67}" dt="2023-12-12T20:34:50.860" v="151" actId="20577"/>
          <ac:spMkLst>
            <pc:docMk/>
            <pc:sldMk cId="3395715029" sldId="551"/>
            <ac:spMk id="2" creationId="{C938C4AB-C13B-2408-0FC6-6740FE26E241}"/>
          </ac:spMkLst>
        </pc:spChg>
        <pc:spChg chg="mod">
          <ac:chgData name="Steve Shellhammer" userId="0e71f22d-ee3e-49c0-82ff-dbc290af8082" providerId="ADAL" clId="{3567A114-1E4A-4313-8A4D-7E56C7A27B67}" dt="2023-12-12T20:40:21.520" v="692" actId="14100"/>
          <ac:spMkLst>
            <pc:docMk/>
            <pc:sldMk cId="3395715029" sldId="551"/>
            <ac:spMk id="3" creationId="{F56E1B75-0EB1-C23E-A656-120AA61F66FB}"/>
          </ac:spMkLst>
        </pc:spChg>
      </pc:sldChg>
      <pc:sldChg chg="modSp mod">
        <pc:chgData name="Steve Shellhammer" userId="0e71f22d-ee3e-49c0-82ff-dbc290af8082" providerId="ADAL" clId="{3567A114-1E4A-4313-8A4D-7E56C7A27B67}" dt="2023-12-13T01:02:15.700" v="3868" actId="14100"/>
        <pc:sldMkLst>
          <pc:docMk/>
          <pc:sldMk cId="2326612348" sldId="552"/>
        </pc:sldMkLst>
        <pc:spChg chg="mod">
          <ac:chgData name="Steve Shellhammer" userId="0e71f22d-ee3e-49c0-82ff-dbc290af8082" providerId="ADAL" clId="{3567A114-1E4A-4313-8A4D-7E56C7A27B67}" dt="2023-12-13T01:02:15.700" v="3868" actId="14100"/>
          <ac:spMkLst>
            <pc:docMk/>
            <pc:sldMk cId="2326612348" sldId="552"/>
            <ac:spMk id="3" creationId="{1A164C09-C4AA-BDC9-764F-6BD4B032D61F}"/>
          </ac:spMkLst>
        </pc:spChg>
      </pc:sldChg>
      <pc:sldChg chg="addSp modSp new mod">
        <pc:chgData name="Steve Shellhammer" userId="0e71f22d-ee3e-49c0-82ff-dbc290af8082" providerId="ADAL" clId="{3567A114-1E4A-4313-8A4D-7E56C7A27B67}" dt="2023-12-12T20:52:28.963" v="1436" actId="6549"/>
        <pc:sldMkLst>
          <pc:docMk/>
          <pc:sldMk cId="1604637952" sldId="553"/>
        </pc:sldMkLst>
        <pc:spChg chg="mod">
          <ac:chgData name="Steve Shellhammer" userId="0e71f22d-ee3e-49c0-82ff-dbc290af8082" providerId="ADAL" clId="{3567A114-1E4A-4313-8A4D-7E56C7A27B67}" dt="2023-12-12T20:40:49.185" v="715" actId="20577"/>
          <ac:spMkLst>
            <pc:docMk/>
            <pc:sldMk cId="1604637952" sldId="553"/>
            <ac:spMk id="2" creationId="{04FD7325-385E-C56F-4C33-942F168D663C}"/>
          </ac:spMkLst>
        </pc:spChg>
        <pc:spChg chg="mod">
          <ac:chgData name="Steve Shellhammer" userId="0e71f22d-ee3e-49c0-82ff-dbc290af8082" providerId="ADAL" clId="{3567A114-1E4A-4313-8A4D-7E56C7A27B67}" dt="2023-12-12T20:52:28.963" v="1436" actId="6549"/>
          <ac:spMkLst>
            <pc:docMk/>
            <pc:sldMk cId="1604637952" sldId="553"/>
            <ac:spMk id="3" creationId="{49028FFF-262D-5A86-F932-68788D64E48A}"/>
          </ac:spMkLst>
        </pc:spChg>
        <pc:spChg chg="mod">
          <ac:chgData name="Steve Shellhammer" userId="0e71f22d-ee3e-49c0-82ff-dbc290af8082" providerId="ADAL" clId="{3567A114-1E4A-4313-8A4D-7E56C7A27B67}" dt="2023-12-12T20:41:58.025" v="725"/>
          <ac:spMkLst>
            <pc:docMk/>
            <pc:sldMk cId="1604637952" sldId="553"/>
            <ac:spMk id="8" creationId="{2CAB5DE2-EC34-8F8B-787B-3D1ACC2D864F}"/>
          </ac:spMkLst>
        </pc:spChg>
        <pc:spChg chg="mod">
          <ac:chgData name="Steve Shellhammer" userId="0e71f22d-ee3e-49c0-82ff-dbc290af8082" providerId="ADAL" clId="{3567A114-1E4A-4313-8A4D-7E56C7A27B67}" dt="2023-12-12T20:41:58.025" v="725"/>
          <ac:spMkLst>
            <pc:docMk/>
            <pc:sldMk cId="1604637952" sldId="553"/>
            <ac:spMk id="9" creationId="{B11398FD-DB8F-2AE0-427F-CE08A9FBA0B4}"/>
          </ac:spMkLst>
        </pc:spChg>
        <pc:spChg chg="mod">
          <ac:chgData name="Steve Shellhammer" userId="0e71f22d-ee3e-49c0-82ff-dbc290af8082" providerId="ADAL" clId="{3567A114-1E4A-4313-8A4D-7E56C7A27B67}" dt="2023-12-12T20:42:03.743" v="729" actId="1076"/>
          <ac:spMkLst>
            <pc:docMk/>
            <pc:sldMk cId="1604637952" sldId="553"/>
            <ac:spMk id="12" creationId="{FDD68CF7-7FB8-25EE-8AD4-AA5622A094FD}"/>
          </ac:spMkLst>
        </pc:spChg>
        <pc:spChg chg="mod">
          <ac:chgData name="Steve Shellhammer" userId="0e71f22d-ee3e-49c0-82ff-dbc290af8082" providerId="ADAL" clId="{3567A114-1E4A-4313-8A4D-7E56C7A27B67}" dt="2023-12-12T20:41:58.025" v="725"/>
          <ac:spMkLst>
            <pc:docMk/>
            <pc:sldMk cId="1604637952" sldId="553"/>
            <ac:spMk id="13" creationId="{5A2A2F5D-D8F5-1999-8D6D-761428D049FB}"/>
          </ac:spMkLst>
        </pc:spChg>
        <pc:spChg chg="mod">
          <ac:chgData name="Steve Shellhammer" userId="0e71f22d-ee3e-49c0-82ff-dbc290af8082" providerId="ADAL" clId="{3567A114-1E4A-4313-8A4D-7E56C7A27B67}" dt="2023-12-12T20:41:58.025" v="725"/>
          <ac:spMkLst>
            <pc:docMk/>
            <pc:sldMk cId="1604637952" sldId="553"/>
            <ac:spMk id="14" creationId="{DF1B3AC6-4778-EC2B-F09D-DC9E2E909331}"/>
          </ac:spMkLst>
        </pc:spChg>
        <pc:grpChg chg="add mod">
          <ac:chgData name="Steve Shellhammer" userId="0e71f22d-ee3e-49c0-82ff-dbc290af8082" providerId="ADAL" clId="{3567A114-1E4A-4313-8A4D-7E56C7A27B67}" dt="2023-12-12T20:45:20.778" v="988" actId="1076"/>
          <ac:grpSpMkLst>
            <pc:docMk/>
            <pc:sldMk cId="1604637952" sldId="553"/>
            <ac:grpSpMk id="7" creationId="{BC24E939-5646-9A47-38C6-439C5F19B8AA}"/>
          </ac:grpSpMkLst>
        </pc:grpChg>
        <pc:cxnChg chg="mod">
          <ac:chgData name="Steve Shellhammer" userId="0e71f22d-ee3e-49c0-82ff-dbc290af8082" providerId="ADAL" clId="{3567A114-1E4A-4313-8A4D-7E56C7A27B67}" dt="2023-12-12T20:41:58.025" v="725"/>
          <ac:cxnSpMkLst>
            <pc:docMk/>
            <pc:sldMk cId="1604637952" sldId="553"/>
            <ac:cxnSpMk id="10" creationId="{52F6BE11-5413-1F0F-FEC0-6EF472EDCF27}"/>
          </ac:cxnSpMkLst>
        </pc:cxnChg>
        <pc:cxnChg chg="mod">
          <ac:chgData name="Steve Shellhammer" userId="0e71f22d-ee3e-49c0-82ff-dbc290af8082" providerId="ADAL" clId="{3567A114-1E4A-4313-8A4D-7E56C7A27B67}" dt="2023-12-12T20:41:58.025" v="725"/>
          <ac:cxnSpMkLst>
            <pc:docMk/>
            <pc:sldMk cId="1604637952" sldId="553"/>
            <ac:cxnSpMk id="11" creationId="{5D02C153-4FE1-3B36-536D-A15EFB81553A}"/>
          </ac:cxnSpMkLst>
        </pc:cxnChg>
      </pc:sldChg>
      <pc:sldChg chg="del">
        <pc:chgData name="Steve Shellhammer" userId="0e71f22d-ee3e-49c0-82ff-dbc290af8082" providerId="ADAL" clId="{3567A114-1E4A-4313-8A4D-7E56C7A27B67}" dt="2023-12-12T20:35:03.683" v="156" actId="47"/>
        <pc:sldMkLst>
          <pc:docMk/>
          <pc:sldMk cId="3670325964" sldId="553"/>
        </pc:sldMkLst>
      </pc:sldChg>
      <pc:sldChg chg="del">
        <pc:chgData name="Steve Shellhammer" userId="0e71f22d-ee3e-49c0-82ff-dbc290af8082" providerId="ADAL" clId="{3567A114-1E4A-4313-8A4D-7E56C7A27B67}" dt="2023-12-12T20:35:03.683" v="156" actId="47"/>
        <pc:sldMkLst>
          <pc:docMk/>
          <pc:sldMk cId="2659424328" sldId="554"/>
        </pc:sldMkLst>
      </pc:sldChg>
      <pc:sldChg chg="addSp modSp new mod">
        <pc:chgData name="Steve Shellhammer" userId="0e71f22d-ee3e-49c0-82ff-dbc290af8082" providerId="ADAL" clId="{3567A114-1E4A-4313-8A4D-7E56C7A27B67}" dt="2023-12-12T20:52:46.976" v="1437" actId="20577"/>
        <pc:sldMkLst>
          <pc:docMk/>
          <pc:sldMk cId="3457085430" sldId="554"/>
        </pc:sldMkLst>
        <pc:spChg chg="mod">
          <ac:chgData name="Steve Shellhammer" userId="0e71f22d-ee3e-49c0-82ff-dbc290af8082" providerId="ADAL" clId="{3567A114-1E4A-4313-8A4D-7E56C7A27B67}" dt="2023-12-12T20:52:21.708" v="1435" actId="14100"/>
          <ac:spMkLst>
            <pc:docMk/>
            <pc:sldMk cId="3457085430" sldId="554"/>
            <ac:spMk id="2" creationId="{6971AACD-C269-DA43-753E-FC3473077B1C}"/>
          </ac:spMkLst>
        </pc:spChg>
        <pc:spChg chg="mod">
          <ac:chgData name="Steve Shellhammer" userId="0e71f22d-ee3e-49c0-82ff-dbc290af8082" providerId="ADAL" clId="{3567A114-1E4A-4313-8A4D-7E56C7A27B67}" dt="2023-12-12T20:52:46.976" v="1437" actId="20577"/>
          <ac:spMkLst>
            <pc:docMk/>
            <pc:sldMk cId="3457085430" sldId="554"/>
            <ac:spMk id="3" creationId="{83987C40-0C83-723A-76B4-46D2FB89D180}"/>
          </ac:spMkLst>
        </pc:spChg>
        <pc:spChg chg="mod">
          <ac:chgData name="Steve Shellhammer" userId="0e71f22d-ee3e-49c0-82ff-dbc290af8082" providerId="ADAL" clId="{3567A114-1E4A-4313-8A4D-7E56C7A27B67}" dt="2023-12-12T20:46:54.429" v="1018"/>
          <ac:spMkLst>
            <pc:docMk/>
            <pc:sldMk cId="3457085430" sldId="554"/>
            <ac:spMk id="8" creationId="{5A628420-CA51-97D8-A41A-28E38678B421}"/>
          </ac:spMkLst>
        </pc:spChg>
        <pc:spChg chg="mod">
          <ac:chgData name="Steve Shellhammer" userId="0e71f22d-ee3e-49c0-82ff-dbc290af8082" providerId="ADAL" clId="{3567A114-1E4A-4313-8A4D-7E56C7A27B67}" dt="2023-12-12T20:46:54.429" v="1018"/>
          <ac:spMkLst>
            <pc:docMk/>
            <pc:sldMk cId="3457085430" sldId="554"/>
            <ac:spMk id="9" creationId="{17A6424D-3C09-B10F-DE82-F7A0A43A2D8D}"/>
          </ac:spMkLst>
        </pc:spChg>
        <pc:spChg chg="mod">
          <ac:chgData name="Steve Shellhammer" userId="0e71f22d-ee3e-49c0-82ff-dbc290af8082" providerId="ADAL" clId="{3567A114-1E4A-4313-8A4D-7E56C7A27B67}" dt="2023-12-12T20:46:54.429" v="1018"/>
          <ac:spMkLst>
            <pc:docMk/>
            <pc:sldMk cId="3457085430" sldId="554"/>
            <ac:spMk id="12" creationId="{C73EE39A-FC1F-71C3-5361-F9F4FE59A804}"/>
          </ac:spMkLst>
        </pc:spChg>
        <pc:spChg chg="mod">
          <ac:chgData name="Steve Shellhammer" userId="0e71f22d-ee3e-49c0-82ff-dbc290af8082" providerId="ADAL" clId="{3567A114-1E4A-4313-8A4D-7E56C7A27B67}" dt="2023-12-12T20:46:54.429" v="1018"/>
          <ac:spMkLst>
            <pc:docMk/>
            <pc:sldMk cId="3457085430" sldId="554"/>
            <ac:spMk id="13" creationId="{27A03D41-CBE1-F72E-842E-2FB3F42E40C9}"/>
          </ac:spMkLst>
        </pc:spChg>
        <pc:spChg chg="mod">
          <ac:chgData name="Steve Shellhammer" userId="0e71f22d-ee3e-49c0-82ff-dbc290af8082" providerId="ADAL" clId="{3567A114-1E4A-4313-8A4D-7E56C7A27B67}" dt="2023-12-12T20:46:54.429" v="1018"/>
          <ac:spMkLst>
            <pc:docMk/>
            <pc:sldMk cId="3457085430" sldId="554"/>
            <ac:spMk id="14" creationId="{BBECA452-F015-D59D-344E-255411259BC4}"/>
          </ac:spMkLst>
        </pc:spChg>
        <pc:spChg chg="mod">
          <ac:chgData name="Steve Shellhammer" userId="0e71f22d-ee3e-49c0-82ff-dbc290af8082" providerId="ADAL" clId="{3567A114-1E4A-4313-8A4D-7E56C7A27B67}" dt="2023-12-12T20:46:54.429" v="1018"/>
          <ac:spMkLst>
            <pc:docMk/>
            <pc:sldMk cId="3457085430" sldId="554"/>
            <ac:spMk id="15" creationId="{BE8304FF-E8F8-1AE4-E76E-9F083C499259}"/>
          </ac:spMkLst>
        </pc:spChg>
        <pc:grpChg chg="add mod">
          <ac:chgData name="Steve Shellhammer" userId="0e71f22d-ee3e-49c0-82ff-dbc290af8082" providerId="ADAL" clId="{3567A114-1E4A-4313-8A4D-7E56C7A27B67}" dt="2023-12-12T20:47:24.531" v="1042" actId="1076"/>
          <ac:grpSpMkLst>
            <pc:docMk/>
            <pc:sldMk cId="3457085430" sldId="554"/>
            <ac:grpSpMk id="7" creationId="{AE00B440-AC4C-D324-5339-B180CF637744}"/>
          </ac:grpSpMkLst>
        </pc:grpChg>
        <pc:cxnChg chg="mod">
          <ac:chgData name="Steve Shellhammer" userId="0e71f22d-ee3e-49c0-82ff-dbc290af8082" providerId="ADAL" clId="{3567A114-1E4A-4313-8A4D-7E56C7A27B67}" dt="2023-12-12T20:46:54.429" v="1018"/>
          <ac:cxnSpMkLst>
            <pc:docMk/>
            <pc:sldMk cId="3457085430" sldId="554"/>
            <ac:cxnSpMk id="10" creationId="{1E980E0D-F59A-1B45-1A20-2868628AB9F9}"/>
          </ac:cxnSpMkLst>
        </pc:cxnChg>
        <pc:cxnChg chg="mod">
          <ac:chgData name="Steve Shellhammer" userId="0e71f22d-ee3e-49c0-82ff-dbc290af8082" providerId="ADAL" clId="{3567A114-1E4A-4313-8A4D-7E56C7A27B67}" dt="2023-12-12T20:46:54.429" v="1018"/>
          <ac:cxnSpMkLst>
            <pc:docMk/>
            <pc:sldMk cId="3457085430" sldId="554"/>
            <ac:cxnSpMk id="11" creationId="{CC6F9DB1-4E74-731B-9115-514667907F72}"/>
          </ac:cxnSpMkLst>
        </pc:cxnChg>
      </pc:sldChg>
      <pc:sldChg chg="del">
        <pc:chgData name="Steve Shellhammer" userId="0e71f22d-ee3e-49c0-82ff-dbc290af8082" providerId="ADAL" clId="{3567A114-1E4A-4313-8A4D-7E56C7A27B67}" dt="2023-12-12T20:35:03.683" v="156" actId="47"/>
        <pc:sldMkLst>
          <pc:docMk/>
          <pc:sldMk cId="483761716" sldId="555"/>
        </pc:sldMkLst>
      </pc:sldChg>
      <pc:sldChg chg="addSp modSp new mod">
        <pc:chgData name="Steve Shellhammer" userId="0e71f22d-ee3e-49c0-82ff-dbc290af8082" providerId="ADAL" clId="{3567A114-1E4A-4313-8A4D-7E56C7A27B67}" dt="2023-12-13T00:00:23.586" v="1490" actId="2711"/>
        <pc:sldMkLst>
          <pc:docMk/>
          <pc:sldMk cId="1453849157" sldId="555"/>
        </pc:sldMkLst>
        <pc:spChg chg="mod">
          <ac:chgData name="Steve Shellhammer" userId="0e71f22d-ee3e-49c0-82ff-dbc290af8082" providerId="ADAL" clId="{3567A114-1E4A-4313-8A4D-7E56C7A27B67}" dt="2023-12-13T00:00:07.339" v="1488" actId="404"/>
          <ac:spMkLst>
            <pc:docMk/>
            <pc:sldMk cId="1453849157" sldId="555"/>
            <ac:spMk id="2" creationId="{F8425B36-958C-C9DB-08AE-D5C6B7985536}"/>
          </ac:spMkLst>
        </pc:spChg>
        <pc:spChg chg="mod">
          <ac:chgData name="Steve Shellhammer" userId="0e71f22d-ee3e-49c0-82ff-dbc290af8082" providerId="ADAL" clId="{3567A114-1E4A-4313-8A4D-7E56C7A27B67}" dt="2023-12-12T23:59:25.047" v="1455" actId="1076"/>
          <ac:spMkLst>
            <pc:docMk/>
            <pc:sldMk cId="1453849157" sldId="555"/>
            <ac:spMk id="3" creationId="{2E41C481-4B57-2668-6C96-A666FDC0CD6D}"/>
          </ac:spMkLst>
        </pc:spChg>
        <pc:graphicFrameChg chg="add mod modGraphic">
          <ac:chgData name="Steve Shellhammer" userId="0e71f22d-ee3e-49c0-82ff-dbc290af8082" providerId="ADAL" clId="{3567A114-1E4A-4313-8A4D-7E56C7A27B67}" dt="2023-12-13T00:00:23.586" v="1490" actId="2711"/>
          <ac:graphicFrameMkLst>
            <pc:docMk/>
            <pc:sldMk cId="1453849157" sldId="555"/>
            <ac:graphicFrameMk id="7" creationId="{CA73D65E-6D5C-5E01-53F8-210684C5AF56}"/>
          </ac:graphicFrameMkLst>
        </pc:graphicFrameChg>
      </pc:sldChg>
      <pc:sldChg chg="del">
        <pc:chgData name="Steve Shellhammer" userId="0e71f22d-ee3e-49c0-82ff-dbc290af8082" providerId="ADAL" clId="{3567A114-1E4A-4313-8A4D-7E56C7A27B67}" dt="2023-12-12T20:35:03.683" v="156" actId="47"/>
        <pc:sldMkLst>
          <pc:docMk/>
          <pc:sldMk cId="1773911635" sldId="556"/>
        </pc:sldMkLst>
      </pc:sldChg>
      <pc:sldChg chg="addSp delSp modSp add mod">
        <pc:chgData name="Steve Shellhammer" userId="0e71f22d-ee3e-49c0-82ff-dbc290af8082" providerId="ADAL" clId="{3567A114-1E4A-4313-8A4D-7E56C7A27B67}" dt="2023-12-13T00:06:47.951" v="1650" actId="1076"/>
        <pc:sldMkLst>
          <pc:docMk/>
          <pc:sldMk cId="1812002114" sldId="556"/>
        </pc:sldMkLst>
        <pc:spChg chg="mod">
          <ac:chgData name="Steve Shellhammer" userId="0e71f22d-ee3e-49c0-82ff-dbc290af8082" providerId="ADAL" clId="{3567A114-1E4A-4313-8A4D-7E56C7A27B67}" dt="2023-12-13T00:01:31.812" v="1508" actId="20577"/>
          <ac:spMkLst>
            <pc:docMk/>
            <pc:sldMk cId="1812002114" sldId="556"/>
            <ac:spMk id="2" creationId="{F8425B36-958C-C9DB-08AE-D5C6B7985536}"/>
          </ac:spMkLst>
        </pc:spChg>
        <pc:spChg chg="mod">
          <ac:chgData name="Steve Shellhammer" userId="0e71f22d-ee3e-49c0-82ff-dbc290af8082" providerId="ADAL" clId="{3567A114-1E4A-4313-8A4D-7E56C7A27B67}" dt="2023-12-13T00:06:32.004" v="1647" actId="14100"/>
          <ac:spMkLst>
            <pc:docMk/>
            <pc:sldMk cId="1812002114" sldId="556"/>
            <ac:spMk id="3" creationId="{2E41C481-4B57-2668-6C96-A666FDC0CD6D}"/>
          </ac:spMkLst>
        </pc:spChg>
        <pc:graphicFrameChg chg="del">
          <ac:chgData name="Steve Shellhammer" userId="0e71f22d-ee3e-49c0-82ff-dbc290af8082" providerId="ADAL" clId="{3567A114-1E4A-4313-8A4D-7E56C7A27B67}" dt="2023-12-13T00:02:00.531" v="1509" actId="478"/>
          <ac:graphicFrameMkLst>
            <pc:docMk/>
            <pc:sldMk cId="1812002114" sldId="556"/>
            <ac:graphicFrameMk id="7" creationId="{CA73D65E-6D5C-5E01-53F8-210684C5AF56}"/>
          </ac:graphicFrameMkLst>
        </pc:graphicFrameChg>
        <pc:graphicFrameChg chg="add mod modGraphic">
          <ac:chgData name="Steve Shellhammer" userId="0e71f22d-ee3e-49c0-82ff-dbc290af8082" providerId="ADAL" clId="{3567A114-1E4A-4313-8A4D-7E56C7A27B67}" dt="2023-12-13T00:06:47.951" v="1650" actId="1076"/>
          <ac:graphicFrameMkLst>
            <pc:docMk/>
            <pc:sldMk cId="1812002114" sldId="556"/>
            <ac:graphicFrameMk id="8" creationId="{B8084ECD-4486-20C8-051B-BE92CA5E614B}"/>
          </ac:graphicFrameMkLst>
        </pc:graphicFrameChg>
      </pc:sldChg>
      <pc:sldChg chg="del">
        <pc:chgData name="Steve Shellhammer" userId="0e71f22d-ee3e-49c0-82ff-dbc290af8082" providerId="ADAL" clId="{3567A114-1E4A-4313-8A4D-7E56C7A27B67}" dt="2023-12-12T20:35:03.683" v="156" actId="47"/>
        <pc:sldMkLst>
          <pc:docMk/>
          <pc:sldMk cId="540504664" sldId="557"/>
        </pc:sldMkLst>
      </pc:sldChg>
      <pc:sldChg chg="addSp delSp modSp new mod">
        <pc:chgData name="Steve Shellhammer" userId="0e71f22d-ee3e-49c0-82ff-dbc290af8082" providerId="ADAL" clId="{3567A114-1E4A-4313-8A4D-7E56C7A27B67}" dt="2023-12-13T00:25:51.562" v="2490" actId="1038"/>
        <pc:sldMkLst>
          <pc:docMk/>
          <pc:sldMk cId="1225879143" sldId="557"/>
        </pc:sldMkLst>
        <pc:spChg chg="mod">
          <ac:chgData name="Steve Shellhammer" userId="0e71f22d-ee3e-49c0-82ff-dbc290af8082" providerId="ADAL" clId="{3567A114-1E4A-4313-8A4D-7E56C7A27B67}" dt="2023-12-13T00:18:59.726" v="1838" actId="14100"/>
          <ac:spMkLst>
            <pc:docMk/>
            <pc:sldMk cId="1225879143" sldId="557"/>
            <ac:spMk id="2" creationId="{5C3C27D1-C20E-5962-8C87-06C7FB920A02}"/>
          </ac:spMkLst>
        </pc:spChg>
        <pc:spChg chg="mod">
          <ac:chgData name="Steve Shellhammer" userId="0e71f22d-ee3e-49c0-82ff-dbc290af8082" providerId="ADAL" clId="{3567A114-1E4A-4313-8A4D-7E56C7A27B67}" dt="2023-12-13T00:22:04.140" v="2206" actId="255"/>
          <ac:spMkLst>
            <pc:docMk/>
            <pc:sldMk cId="1225879143" sldId="557"/>
            <ac:spMk id="3" creationId="{8A250C6B-E63D-5E08-D3DC-59B31E96B79B}"/>
          </ac:spMkLst>
        </pc:spChg>
        <pc:graphicFrameChg chg="add mod modGraphic">
          <ac:chgData name="Steve Shellhammer" userId="0e71f22d-ee3e-49c0-82ff-dbc290af8082" providerId="ADAL" clId="{3567A114-1E4A-4313-8A4D-7E56C7A27B67}" dt="2023-12-13T00:25:51.562" v="2490" actId="1038"/>
          <ac:graphicFrameMkLst>
            <pc:docMk/>
            <pc:sldMk cId="1225879143" sldId="557"/>
            <ac:graphicFrameMk id="7" creationId="{95E1F4D5-2658-418C-4C10-D734F6E9C6B6}"/>
          </ac:graphicFrameMkLst>
        </pc:graphicFrameChg>
        <pc:graphicFrameChg chg="add del mod modGraphic">
          <ac:chgData name="Steve Shellhammer" userId="0e71f22d-ee3e-49c0-82ff-dbc290af8082" providerId="ADAL" clId="{3567A114-1E4A-4313-8A4D-7E56C7A27B67}" dt="2023-12-13T00:18:39.736" v="1821" actId="478"/>
          <ac:graphicFrameMkLst>
            <pc:docMk/>
            <pc:sldMk cId="1225879143" sldId="557"/>
            <ac:graphicFrameMk id="8" creationId="{D2CD4861-1AD2-25D5-7DAB-69E0097EF2B9}"/>
          </ac:graphicFrameMkLst>
        </pc:graphicFrameChg>
      </pc:sldChg>
      <pc:sldChg chg="delSp modSp add mod">
        <pc:chgData name="Steve Shellhammer" userId="0e71f22d-ee3e-49c0-82ff-dbc290af8082" providerId="ADAL" clId="{3567A114-1E4A-4313-8A4D-7E56C7A27B67}" dt="2023-12-13T00:44:52.258" v="3266" actId="14100"/>
        <pc:sldMkLst>
          <pc:docMk/>
          <pc:sldMk cId="4256139869" sldId="558"/>
        </pc:sldMkLst>
        <pc:spChg chg="mod">
          <ac:chgData name="Steve Shellhammer" userId="0e71f22d-ee3e-49c0-82ff-dbc290af8082" providerId="ADAL" clId="{3567A114-1E4A-4313-8A4D-7E56C7A27B67}" dt="2023-12-13T00:20:59.466" v="2104" actId="14100"/>
          <ac:spMkLst>
            <pc:docMk/>
            <pc:sldMk cId="4256139869" sldId="558"/>
            <ac:spMk id="2" creationId="{5C3C27D1-C20E-5962-8C87-06C7FB920A02}"/>
          </ac:spMkLst>
        </pc:spChg>
        <pc:spChg chg="mod">
          <ac:chgData name="Steve Shellhammer" userId="0e71f22d-ee3e-49c0-82ff-dbc290af8082" providerId="ADAL" clId="{3567A114-1E4A-4313-8A4D-7E56C7A27B67}" dt="2023-12-13T00:44:52.258" v="3266" actId="14100"/>
          <ac:spMkLst>
            <pc:docMk/>
            <pc:sldMk cId="4256139869" sldId="558"/>
            <ac:spMk id="3" creationId="{8A250C6B-E63D-5E08-D3DC-59B31E96B79B}"/>
          </ac:spMkLst>
        </pc:spChg>
        <pc:graphicFrameChg chg="del">
          <ac:chgData name="Steve Shellhammer" userId="0e71f22d-ee3e-49c0-82ff-dbc290af8082" providerId="ADAL" clId="{3567A114-1E4A-4313-8A4D-7E56C7A27B67}" dt="2023-12-13T00:18:36.315" v="1820" actId="478"/>
          <ac:graphicFrameMkLst>
            <pc:docMk/>
            <pc:sldMk cId="4256139869" sldId="558"/>
            <ac:graphicFrameMk id="7" creationId="{95E1F4D5-2658-418C-4C10-D734F6E9C6B6}"/>
          </ac:graphicFrameMkLst>
        </pc:graphicFrameChg>
        <pc:graphicFrameChg chg="mod modGraphic">
          <ac:chgData name="Steve Shellhammer" userId="0e71f22d-ee3e-49c0-82ff-dbc290af8082" providerId="ADAL" clId="{3567A114-1E4A-4313-8A4D-7E56C7A27B67}" dt="2023-12-13T00:25:41.521" v="2487" actId="1038"/>
          <ac:graphicFrameMkLst>
            <pc:docMk/>
            <pc:sldMk cId="4256139869" sldId="558"/>
            <ac:graphicFrameMk id="8" creationId="{D2CD4861-1AD2-25D5-7DAB-69E0097EF2B9}"/>
          </ac:graphicFrameMkLst>
        </pc:graphicFrameChg>
      </pc:sldChg>
      <pc:sldChg chg="addSp modSp new mod">
        <pc:chgData name="Steve Shellhammer" userId="0e71f22d-ee3e-49c0-82ff-dbc290af8082" providerId="ADAL" clId="{3567A114-1E4A-4313-8A4D-7E56C7A27B67}" dt="2023-12-13T01:00:40.649" v="3861" actId="14100"/>
        <pc:sldMkLst>
          <pc:docMk/>
          <pc:sldMk cId="1550233356" sldId="559"/>
        </pc:sldMkLst>
        <pc:spChg chg="mod">
          <ac:chgData name="Steve Shellhammer" userId="0e71f22d-ee3e-49c0-82ff-dbc290af8082" providerId="ADAL" clId="{3567A114-1E4A-4313-8A4D-7E56C7A27B67}" dt="2023-12-13T01:00:40.649" v="3861" actId="14100"/>
          <ac:spMkLst>
            <pc:docMk/>
            <pc:sldMk cId="1550233356" sldId="559"/>
            <ac:spMk id="2" creationId="{A425B2ED-11CC-611F-9CC6-4FBDCFCD3D87}"/>
          </ac:spMkLst>
        </pc:spChg>
        <pc:spChg chg="mod">
          <ac:chgData name="Steve Shellhammer" userId="0e71f22d-ee3e-49c0-82ff-dbc290af8082" providerId="ADAL" clId="{3567A114-1E4A-4313-8A4D-7E56C7A27B67}" dt="2023-12-13T00:32:10.592" v="2704" actId="14100"/>
          <ac:spMkLst>
            <pc:docMk/>
            <pc:sldMk cId="1550233356" sldId="559"/>
            <ac:spMk id="3" creationId="{296F52A3-6000-37D1-E79F-A43F7D9F8976}"/>
          </ac:spMkLst>
        </pc:spChg>
        <pc:graphicFrameChg chg="add mod modGraphic">
          <ac:chgData name="Steve Shellhammer" userId="0e71f22d-ee3e-49c0-82ff-dbc290af8082" providerId="ADAL" clId="{3567A114-1E4A-4313-8A4D-7E56C7A27B67}" dt="2023-12-13T00:32:46.565" v="2710" actId="14100"/>
          <ac:graphicFrameMkLst>
            <pc:docMk/>
            <pc:sldMk cId="1550233356" sldId="559"/>
            <ac:graphicFrameMk id="7" creationId="{3883552F-5C5E-8E71-B167-46AEF562FE64}"/>
          </ac:graphicFrameMkLst>
        </pc:graphicFrameChg>
      </pc:sldChg>
      <pc:sldChg chg="addSp modSp new mod">
        <pc:chgData name="Steve Shellhammer" userId="0e71f22d-ee3e-49c0-82ff-dbc290af8082" providerId="ADAL" clId="{3567A114-1E4A-4313-8A4D-7E56C7A27B67}" dt="2023-12-13T00:46:06.614" v="3352" actId="1076"/>
        <pc:sldMkLst>
          <pc:docMk/>
          <pc:sldMk cId="3031651474" sldId="560"/>
        </pc:sldMkLst>
        <pc:spChg chg="mod">
          <ac:chgData name="Steve Shellhammer" userId="0e71f22d-ee3e-49c0-82ff-dbc290af8082" providerId="ADAL" clId="{3567A114-1E4A-4313-8A4D-7E56C7A27B67}" dt="2023-12-13T00:33:45.648" v="2713" actId="20577"/>
          <ac:spMkLst>
            <pc:docMk/>
            <pc:sldMk cId="3031651474" sldId="560"/>
            <ac:spMk id="2" creationId="{C4100D96-FA50-9CF3-813C-2636188E0F21}"/>
          </ac:spMkLst>
        </pc:spChg>
        <pc:spChg chg="mod">
          <ac:chgData name="Steve Shellhammer" userId="0e71f22d-ee3e-49c0-82ff-dbc290af8082" providerId="ADAL" clId="{3567A114-1E4A-4313-8A4D-7E56C7A27B67}" dt="2023-12-13T00:40:57.052" v="3056" actId="255"/>
          <ac:spMkLst>
            <pc:docMk/>
            <pc:sldMk cId="3031651474" sldId="560"/>
            <ac:spMk id="3" creationId="{96A73979-A03F-2539-E657-C92ABB971603}"/>
          </ac:spMkLst>
        </pc:spChg>
        <pc:spChg chg="add mod">
          <ac:chgData name="Steve Shellhammer" userId="0e71f22d-ee3e-49c0-82ff-dbc290af8082" providerId="ADAL" clId="{3567A114-1E4A-4313-8A4D-7E56C7A27B67}" dt="2023-12-13T00:46:06.614" v="3352" actId="1076"/>
          <ac:spMkLst>
            <pc:docMk/>
            <pc:sldMk cId="3031651474" sldId="560"/>
            <ac:spMk id="8" creationId="{751875AF-E889-F994-25BF-6F831B09C048}"/>
          </ac:spMkLst>
        </pc:spChg>
        <pc:graphicFrameChg chg="add mod modGraphic">
          <ac:chgData name="Steve Shellhammer" userId="0e71f22d-ee3e-49c0-82ff-dbc290af8082" providerId="ADAL" clId="{3567A114-1E4A-4313-8A4D-7E56C7A27B67}" dt="2023-12-13T00:39:32.939" v="2955" actId="20577"/>
          <ac:graphicFrameMkLst>
            <pc:docMk/>
            <pc:sldMk cId="3031651474" sldId="560"/>
            <ac:graphicFrameMk id="7" creationId="{D03CFF71-977C-7205-A159-BF406B177ADC}"/>
          </ac:graphicFrameMkLst>
        </pc:graphicFrameChg>
      </pc:sldChg>
      <pc:sldChg chg="modSp new mod">
        <pc:chgData name="Steve Shellhammer" userId="0e71f22d-ee3e-49c0-82ff-dbc290af8082" providerId="ADAL" clId="{3567A114-1E4A-4313-8A4D-7E56C7A27B67}" dt="2023-12-13T01:01:48.696" v="3867" actId="20577"/>
        <pc:sldMkLst>
          <pc:docMk/>
          <pc:sldMk cId="3574499274" sldId="561"/>
        </pc:sldMkLst>
        <pc:spChg chg="mod">
          <ac:chgData name="Steve Shellhammer" userId="0e71f22d-ee3e-49c0-82ff-dbc290af8082" providerId="ADAL" clId="{3567A114-1E4A-4313-8A4D-7E56C7A27B67}" dt="2023-12-13T00:43:19.510" v="3250" actId="404"/>
          <ac:spMkLst>
            <pc:docMk/>
            <pc:sldMk cId="3574499274" sldId="561"/>
            <ac:spMk id="2" creationId="{721BA0BE-17EF-8922-E318-24BBC2D1CA12}"/>
          </ac:spMkLst>
        </pc:spChg>
        <pc:spChg chg="mod">
          <ac:chgData name="Steve Shellhammer" userId="0e71f22d-ee3e-49c0-82ff-dbc290af8082" providerId="ADAL" clId="{3567A114-1E4A-4313-8A4D-7E56C7A27B67}" dt="2023-12-13T01:01:48.696" v="3867" actId="20577"/>
          <ac:spMkLst>
            <pc:docMk/>
            <pc:sldMk cId="3574499274" sldId="561"/>
            <ac:spMk id="3" creationId="{4E7F86FE-F31B-ECF3-06C5-D714DE5682ED}"/>
          </ac:spMkLst>
        </pc:spChg>
      </pc:sldChg>
      <pc:sldMasterChg chg="modSldLayout">
        <pc:chgData name="Steve Shellhammer" userId="0e71f22d-ee3e-49c0-82ff-dbc290af8082" providerId="ADAL" clId="{3567A114-1E4A-4313-8A4D-7E56C7A27B67}" dt="2023-12-12T20:34:24.315" v="137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3567A114-1E4A-4313-8A4D-7E56C7A27B67}" dt="2023-12-12T20:34:24.315" v="137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3567A114-1E4A-4313-8A4D-7E56C7A27B67}" dt="2023-12-12T20:34:24.315" v="137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FED57FB5-8C7C-49AB-AB3C-29110B5CDCC3}"/>
    <pc:docChg chg="custSel addSld delSld modSld">
      <pc:chgData name="Steve Shellhammer" userId="0e71f22d-ee3e-49c0-82ff-dbc290af8082" providerId="ADAL" clId="{FED57FB5-8C7C-49AB-AB3C-29110B5CDCC3}" dt="2020-12-14T21:11:40.671" v="438" actId="20577"/>
      <pc:docMkLst>
        <pc:docMk/>
      </pc:docMkLst>
      <pc:sldChg chg="modSp mod">
        <pc:chgData name="Steve Shellhammer" userId="0e71f22d-ee3e-49c0-82ff-dbc290af8082" providerId="ADAL" clId="{FED57FB5-8C7C-49AB-AB3C-29110B5CDCC3}" dt="2020-12-14T21:04:40.939" v="18" actId="403"/>
        <pc:sldMkLst>
          <pc:docMk/>
          <pc:sldMk cId="0" sldId="256"/>
        </pc:sldMkLst>
        <pc:spChg chg="mod">
          <ac:chgData name="Steve Shellhammer" userId="0e71f22d-ee3e-49c0-82ff-dbc290af8082" providerId="ADAL" clId="{FED57FB5-8C7C-49AB-AB3C-29110B5CDCC3}" dt="2020-12-14T21:04:40.939" v="18" actId="403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FED57FB5-8C7C-49AB-AB3C-29110B5CDCC3}" dt="2020-12-14T21:04:16.602" v="5" actId="20577"/>
          <ac:spMkLst>
            <pc:docMk/>
            <pc:sldMk cId="0" sldId="256"/>
            <ac:spMk id="3074" creationId="{00000000-0000-0000-0000-000000000000}"/>
          </ac:spMkLst>
        </pc:spChg>
        <pc:graphicFrameChg chg="modGraphic">
          <ac:chgData name="Steve Shellhammer" userId="0e71f22d-ee3e-49c0-82ff-dbc290af8082" providerId="ADAL" clId="{FED57FB5-8C7C-49AB-AB3C-29110B5CDCC3}" dt="2020-12-14T21:04:13.203" v="1" actId="6549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1632125" sldId="479"/>
        </pc:sldMkLst>
      </pc:sldChg>
      <pc:sldChg chg="modSp mod">
        <pc:chgData name="Steve Shellhammer" userId="0e71f22d-ee3e-49c0-82ff-dbc290af8082" providerId="ADAL" clId="{FED57FB5-8C7C-49AB-AB3C-29110B5CDCC3}" dt="2020-12-14T21:05:42.521" v="91" actId="313"/>
        <pc:sldMkLst>
          <pc:docMk/>
          <pc:sldMk cId="3653012693" sldId="480"/>
        </pc:sldMkLst>
        <pc:spChg chg="mod">
          <ac:chgData name="Steve Shellhammer" userId="0e71f22d-ee3e-49c0-82ff-dbc290af8082" providerId="ADAL" clId="{FED57FB5-8C7C-49AB-AB3C-29110B5CDCC3}" dt="2020-12-14T21:05:42.521" v="91" actId="313"/>
          <ac:spMkLst>
            <pc:docMk/>
            <pc:sldMk cId="3653012693" sldId="480"/>
            <ac:spMk id="3" creationId="{A7C6948E-3D02-428A-822A-3CA13F46104E}"/>
          </ac:spMkLst>
        </pc:spChg>
      </pc:sldChg>
      <pc:sldChg chg="modSp new mod">
        <pc:chgData name="Steve Shellhammer" userId="0e71f22d-ee3e-49c0-82ff-dbc290af8082" providerId="ADAL" clId="{FED57FB5-8C7C-49AB-AB3C-29110B5CDCC3}" dt="2020-12-14T21:11:40.671" v="438" actId="20577"/>
        <pc:sldMkLst>
          <pc:docMk/>
          <pc:sldMk cId="1836874408" sldId="481"/>
        </pc:sldMkLst>
        <pc:spChg chg="mod">
          <ac:chgData name="Steve Shellhammer" userId="0e71f22d-ee3e-49c0-82ff-dbc290af8082" providerId="ADAL" clId="{FED57FB5-8C7C-49AB-AB3C-29110B5CDCC3}" dt="2020-12-14T21:08:17.265" v="121" actId="20577"/>
          <ac:spMkLst>
            <pc:docMk/>
            <pc:sldMk cId="1836874408" sldId="481"/>
            <ac:spMk id="2" creationId="{F5D339DC-FDB4-4A9D-A761-16C6BB5B2248}"/>
          </ac:spMkLst>
        </pc:spChg>
        <pc:spChg chg="mod">
          <ac:chgData name="Steve Shellhammer" userId="0e71f22d-ee3e-49c0-82ff-dbc290af8082" providerId="ADAL" clId="{FED57FB5-8C7C-49AB-AB3C-29110B5CDCC3}" dt="2020-12-14T21:11:40.671" v="438" actId="20577"/>
          <ac:spMkLst>
            <pc:docMk/>
            <pc:sldMk cId="1836874408" sldId="481"/>
            <ac:spMk id="3" creationId="{4D5B6398-F668-40E1-9832-A75F64CDCE65}"/>
          </ac:spMkLst>
        </pc:spChg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2881346024" sldId="481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2975279318" sldId="482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2288411570" sldId="483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1790051191" sldId="484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239854975" sldId="485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446185811" sldId="486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764238631" sldId="487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454468360" sldId="488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4254195244" sldId="489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514583303" sldId="490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2033409932" sldId="491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912687455" sldId="492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267503242" sldId="493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1545545651" sldId="494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1836799658" sldId="495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54922741" sldId="496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1626241637" sldId="497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248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248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985000" cy="92837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81709" y="96872"/>
            <a:ext cx="644449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8841" y="96872"/>
            <a:ext cx="831548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701675"/>
            <a:ext cx="4624387" cy="3468688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2014" cy="41765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909" tIns="46232" rIns="93909" bIns="4623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97065" y="8988324"/>
            <a:ext cx="929094" cy="181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8709" algn="l"/>
                <a:tab pos="1376126" algn="l"/>
                <a:tab pos="2293544" algn="l"/>
                <a:tab pos="3210961" algn="l"/>
                <a:tab pos="4128379" algn="l"/>
                <a:tab pos="5045796" algn="l"/>
                <a:tab pos="5963214" algn="l"/>
                <a:tab pos="6880631" algn="l"/>
                <a:tab pos="7798049" algn="l"/>
                <a:tab pos="8715466" algn="l"/>
                <a:tab pos="9632884" algn="l"/>
                <a:tab pos="10550301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46234" y="8988324"/>
            <a:ext cx="514920" cy="363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7605" y="8988325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9204" y="8986737"/>
            <a:ext cx="5526593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2445" y="296965"/>
            <a:ext cx="568011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85372" indent="-302066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208265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91571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174878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416531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2569" y="701915"/>
            <a:ext cx="4659865" cy="34698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3613" cy="427183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 sz="2400"/>
            </a:lvl1pPr>
            <a:lvl2pPr marL="853463" indent="-365770">
              <a:buFont typeface="Courier New" panose="02070309020205020404" pitchFamily="49" charset="0"/>
              <a:buChar char="o"/>
              <a:defRPr sz="2200" b="1"/>
            </a:lvl2pPr>
            <a:lvl3pPr marL="1280195" indent="-304809">
              <a:buFont typeface="Arial" panose="020B0604020202020204" pitchFamily="34" charset="0"/>
              <a:buChar char="•"/>
              <a:defRPr sz="2000"/>
            </a:lvl3pPr>
            <a:lvl4pPr marL="1767887" indent="-304809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715006" y="6907109"/>
            <a:ext cx="3396821" cy="2455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Steve Shellhammer (Qualcomm)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86E15EF-98CC-45E2-B245-536D41247871}"/>
              </a:ext>
            </a:extLst>
          </p:cNvPr>
          <p:cNvSpPr txBox="1">
            <a:spLocks/>
          </p:cNvSpPr>
          <p:nvPr userDrawn="1"/>
        </p:nvSpPr>
        <p:spPr bwMode="auto">
          <a:xfrm>
            <a:off x="5494805" y="397809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doc.: IEEE 802.11-24/1345r1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1520" y="731522"/>
            <a:ext cx="8288868" cy="11362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2113282"/>
            <a:ext cx="8288868" cy="43874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715006" y="6907108"/>
            <a:ext cx="3396821" cy="2626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Steve Shellhammer (Qualcomm)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470401" y="6907109"/>
            <a:ext cx="728133" cy="3877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31520" y="650240"/>
            <a:ext cx="829056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706" dirty="0">
              <a:latin typeface="Calibri" panose="020F0502020204030204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29828" y="6907108"/>
            <a:ext cx="1022665" cy="2627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1707" dirty="0">
                <a:solidFill>
                  <a:srgbClr val="000000"/>
                </a:solidFill>
                <a:latin typeface="Calibri" panose="020F0502020204030204" pitchFamily="34" charset="0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31520" y="6908800"/>
            <a:ext cx="837184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987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000000"/>
          </a:solidFill>
          <a:latin typeface="Calibri" panose="020F0502020204030204" pitchFamily="34" charset="0"/>
          <a:ea typeface="+mj-ea"/>
          <a:cs typeface="+mj-cs"/>
        </a:defRPr>
      </a:lvl1pPr>
      <a:lvl2pPr marL="792502" indent="-304809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219232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706925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194618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682311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3170004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657697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4145390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65770" indent="-365770" algn="l" defTabSz="479226" rtl="0" eaLnBrk="1" fontAlgn="base" hangingPunct="1">
        <a:spcBef>
          <a:spcPts val="64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Calibri" panose="020F0502020204030204" pitchFamily="34" charset="0"/>
          <a:ea typeface="+mn-ea"/>
          <a:cs typeface="+mn-cs"/>
        </a:defRPr>
      </a:lvl1pPr>
      <a:lvl2pPr marL="792502" indent="-304809" algn="l" defTabSz="479226" rtl="0" eaLnBrk="1" fontAlgn="base" hangingPunct="1">
        <a:spcBef>
          <a:spcPts val="533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Calibri" panose="020F0502020204030204" pitchFamily="34" charset="0"/>
          <a:ea typeface="+mn-ea"/>
        </a:defRPr>
      </a:lvl2pPr>
      <a:lvl3pPr marL="1219232" indent="-243846" algn="l" defTabSz="479226" rtl="0" eaLnBrk="1" fontAlgn="base" hangingPunct="1">
        <a:spcBef>
          <a:spcPts val="48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Calibri" panose="020F0502020204030204" pitchFamily="34" charset="0"/>
          <a:ea typeface="+mn-ea"/>
        </a:defRPr>
      </a:lvl3pPr>
      <a:lvl4pPr marL="1706925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4pPr>
      <a:lvl5pPr marL="2194618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5pPr>
      <a:lvl6pPr marL="2682311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6pPr>
      <a:lvl7pPr marL="3170004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7pPr>
      <a:lvl8pPr marL="3657697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8pPr>
      <a:lvl9pPr marL="4145390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3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86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79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72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65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58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51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44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867407" y="6907108"/>
            <a:ext cx="3244420" cy="193040"/>
          </a:xfrm>
        </p:spPr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52399" y="646854"/>
            <a:ext cx="9495453" cy="1045880"/>
          </a:xfrm>
          <a:ln/>
        </p:spPr>
        <p:txBody>
          <a:bodyPr/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3000" dirty="0">
                <a:cs typeface="Calibri" panose="020F0502020204030204" pitchFamily="34" charset="0"/>
              </a:rPr>
              <a:t>High-Level Requirements for Downlink PHY in 2.4 GHz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520" y="1720426"/>
            <a:ext cx="8290560" cy="423334"/>
          </a:xfrm>
          <a:ln/>
        </p:spPr>
        <p:txBody>
          <a:bodyPr/>
          <a:lstStyle/>
          <a:p>
            <a:pPr marL="0" indent="0" algn="ctr">
              <a:spcBef>
                <a:spcPts val="533"/>
              </a:spcBef>
              <a:buNone/>
              <a:tabLst>
                <a:tab pos="973693" algn="l"/>
                <a:tab pos="1949079" algn="l"/>
                <a:tab pos="2924465" algn="l"/>
                <a:tab pos="3899851" algn="l"/>
                <a:tab pos="4875237" algn="l"/>
                <a:tab pos="5850623" algn="l"/>
                <a:tab pos="6826009" algn="l"/>
                <a:tab pos="7801395" algn="l"/>
                <a:tab pos="8776781" algn="l"/>
                <a:tab pos="9752167" algn="l"/>
                <a:tab pos="10727552" algn="l"/>
              </a:tabLst>
            </a:pPr>
            <a:r>
              <a:rPr lang="en-GB" sz="2133" dirty="0"/>
              <a:t>Date:</a:t>
            </a:r>
            <a:r>
              <a:rPr lang="en-GB" sz="2133" b="0" dirty="0"/>
              <a:t> 2024-09-07</a:t>
            </a:r>
            <a:endParaRPr lang="en-GB" sz="2133" b="0" dirty="0">
              <a:highlight>
                <a:srgbClr val="FFFF00"/>
              </a:highlight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97524" y="2171452"/>
            <a:ext cx="1544320" cy="40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8304" tIns="49152" rIns="98304" bIns="49152"/>
          <a:lstStyle/>
          <a:p>
            <a:pPr>
              <a:spcBef>
                <a:spcPts val="533"/>
              </a:spcBef>
              <a:tabLst>
                <a:tab pos="365770" algn="l"/>
                <a:tab pos="1341156" algn="l"/>
                <a:tab pos="2316542" algn="l"/>
                <a:tab pos="3291927" algn="l"/>
                <a:tab pos="4267313" algn="l"/>
                <a:tab pos="5242699" algn="l"/>
                <a:tab pos="6218085" algn="l"/>
                <a:tab pos="7193471" algn="l"/>
                <a:tab pos="8168857" algn="l"/>
                <a:tab pos="9144243" algn="l"/>
                <a:tab pos="10119629" algn="l"/>
                <a:tab pos="11095015" algn="l"/>
              </a:tabLst>
            </a:pPr>
            <a:r>
              <a:rPr lang="en-GB" sz="2200" dirty="0">
                <a:solidFill>
                  <a:srgbClr val="000000"/>
                </a:solidFill>
                <a:latin typeface="Calibri" panose="020F0502020204030204" pitchFamily="34" charset="0"/>
              </a:rPr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DDAD952-1B41-482B-A153-F47D4CB6A94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6BFF8FC-15E6-4208-9DB8-296FB6B5AC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7213604"/>
              </p:ext>
            </p:extLst>
          </p:nvPr>
        </p:nvGraphicFramePr>
        <p:xfrm>
          <a:off x="609600" y="2590800"/>
          <a:ext cx="7655876" cy="1371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21876">
                  <a:extLst>
                    <a:ext uri="{9D8B030D-6E8A-4147-A177-3AD203B41FA5}">
                      <a16:colId xmlns:a16="http://schemas.microsoft.com/office/drawing/2014/main" val="1982600515"/>
                    </a:ext>
                  </a:extLst>
                </a:gridCol>
                <a:gridCol w="2104821">
                  <a:extLst>
                    <a:ext uri="{9D8B030D-6E8A-4147-A177-3AD203B41FA5}">
                      <a16:colId xmlns:a16="http://schemas.microsoft.com/office/drawing/2014/main" val="2703258511"/>
                    </a:ext>
                  </a:extLst>
                </a:gridCol>
                <a:gridCol w="3229179">
                  <a:extLst>
                    <a:ext uri="{9D8B030D-6E8A-4147-A177-3AD203B41FA5}">
                      <a16:colId xmlns:a16="http://schemas.microsoft.com/office/drawing/2014/main" val="2006092477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Name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Affiliations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email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2973176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Steve Shellhammer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Qualcomm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shellhammer@ieee.org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957281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Pooria Pakrooh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ppakrooh@qti.qualcomm.com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1786647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Bin Tian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btian@qti.qualcomm.com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0132306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91E680-56E0-393A-1287-613D90651D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31523"/>
            <a:ext cx="8763000" cy="792478"/>
          </a:xfrm>
        </p:spPr>
        <p:txBody>
          <a:bodyPr/>
          <a:lstStyle/>
          <a:p>
            <a:r>
              <a:rPr lang="en-US" sz="2800" dirty="0"/>
              <a:t>Straw Poll #4 – For Information Collection (Not for SFD)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82AE5-86EE-71B8-25B8-6D27677EC7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76400"/>
            <a:ext cx="8410788" cy="4952998"/>
          </a:xfrm>
        </p:spPr>
        <p:txBody>
          <a:bodyPr/>
          <a:lstStyle/>
          <a:p>
            <a:r>
              <a:rPr lang="en-US" dirty="0"/>
              <a:t>For the </a:t>
            </a:r>
            <a:r>
              <a:rPr lang="en-US" sz="2400" dirty="0"/>
              <a:t>AMP Downlink PPDU</a:t>
            </a:r>
            <a:r>
              <a:rPr lang="en-US" dirty="0"/>
              <a:t> evaluation simulations which multipath channel model should be used?</a:t>
            </a:r>
          </a:p>
          <a:p>
            <a:endParaRPr lang="en-US" dirty="0"/>
          </a:p>
          <a:p>
            <a:r>
              <a:rPr lang="en-US" dirty="0"/>
              <a:t>Channel Model B</a:t>
            </a:r>
          </a:p>
          <a:p>
            <a:r>
              <a:rPr lang="en-US" dirty="0"/>
              <a:t>Channel Model D</a:t>
            </a:r>
          </a:p>
          <a:p>
            <a:r>
              <a:rPr lang="en-US" dirty="0"/>
              <a:t>Abstain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E50578-F93D-F527-426A-10EAD9CE903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4D194D-2F4D-303E-F90A-A91709838BF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2F41EC-2376-C9AC-0D36-75C0A0C62E6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3684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3CCAF-A9E4-9AC1-6C18-250F8C465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FC133F-B140-4646-3308-A78FC99ED6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200" dirty="0"/>
              <a:t>Steve Shellhammer, Bin Tian and Pooria Pakrooh, , “WUR for Integrated Energizer Case,” IEEE 802.11-24/1163r0, July 2024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/>
              <a:t>Wei Lin, et., al., “Feasibility study on long range backscatter operation,” 802.11-24/1215r0, July 2024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/>
              <a:t>Weijie Xu, Yinan Qi, and Chuanfeng He, “Design target and device capabilities for AMP IoT,” IEEE 802.11-24/853r0, May 2024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/>
              <a:t>Rui Cao, et. al, “Close-Range Backscattering Waveform and Modulation,” IEEE 802.11-24/1236r0, July 2024</a:t>
            </a:r>
          </a:p>
          <a:p>
            <a:pPr marL="457200" indent="-457200">
              <a:buFont typeface="+mj-lt"/>
              <a:buAutoNum type="arabicPeriod"/>
            </a:pPr>
            <a:endParaRPr lang="en-US" sz="2200" dirty="0"/>
          </a:p>
          <a:p>
            <a:pPr marL="457200" indent="-457200">
              <a:buFont typeface="+mj-lt"/>
              <a:buAutoNum type="arabicPeriod"/>
            </a:pPr>
            <a:endParaRPr lang="en-US" sz="2200" dirty="0"/>
          </a:p>
          <a:p>
            <a:pPr marL="457200" indent="-457200">
              <a:buFont typeface="+mj-lt"/>
              <a:buAutoNum type="arabicPeriod"/>
            </a:pPr>
            <a:endParaRPr lang="en-US" sz="2200" dirty="0"/>
          </a:p>
          <a:p>
            <a:pPr marL="457200" indent="-457200">
              <a:buFont typeface="+mj-lt"/>
              <a:buAutoNum type="arabicPeriod"/>
            </a:pPr>
            <a:endParaRPr lang="en-US" sz="2200" dirty="0"/>
          </a:p>
          <a:p>
            <a:endParaRPr lang="en-US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E98FE6-E26D-9A71-4B56-E9C7DC7C33C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4FAA81-633C-3577-B34F-147196FA5D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AA00E86-D0C8-7588-421C-4FD3049AB13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9970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5451D0-7CD7-FC26-0289-EAD187DDA0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3FAABB-D23E-BEF7-7BE4-34B248609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1752600"/>
            <a:ext cx="8107680" cy="4748109"/>
          </a:xfrm>
        </p:spPr>
        <p:txBody>
          <a:bodyPr/>
          <a:lstStyle/>
          <a:p>
            <a:r>
              <a:rPr lang="en-US" dirty="0"/>
              <a:t>There are several deployment scenarios that are of interest to the Task Group</a:t>
            </a:r>
          </a:p>
          <a:p>
            <a:r>
              <a:rPr lang="en-US" dirty="0"/>
              <a:t>Here we consider the location of the downlink transmitter and the Energizer and its impact on the downlink requirements</a:t>
            </a:r>
          </a:p>
          <a:p>
            <a:r>
              <a:rPr lang="en-US" dirty="0"/>
              <a:t>There are two possible deployments of interest to the Task Group</a:t>
            </a:r>
          </a:p>
          <a:p>
            <a:pPr marL="944893" lvl="1" indent="-457200">
              <a:buFont typeface="+mj-lt"/>
              <a:buAutoNum type="arabicPeriod"/>
            </a:pPr>
            <a:r>
              <a:rPr lang="en-US" dirty="0"/>
              <a:t>The downlink transmitter is not in the same physical devices as the RF Energizer, or there is different energy source (non-Integrated Energizer deployment)</a:t>
            </a:r>
          </a:p>
          <a:p>
            <a:pPr marL="944893" lvl="1" indent="-457200">
              <a:buFont typeface="+mj-lt"/>
              <a:buAutoNum type="arabicPeriod"/>
            </a:pPr>
            <a:r>
              <a:rPr lang="en-US" dirty="0"/>
              <a:t>The downlink transmitter and the Energizer are in the same physical device (Integrated Energizer deployment)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5BB3A6-FE09-D2AD-1DFF-4698F245BDC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AD60F1-35FA-9C0D-CC25-150D795DA8D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C2ECBB3-4A66-CBB0-8087-600D5454C6D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63458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DE43E5-5513-26D5-116A-4829CBC62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Difference in Link Budgets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EF1F98-1481-33BC-F857-1DFD4ED3EA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1957491"/>
            <a:ext cx="8288868" cy="4443309"/>
          </a:xfrm>
        </p:spPr>
        <p:txBody>
          <a:bodyPr/>
          <a:lstStyle/>
          <a:p>
            <a:r>
              <a:rPr lang="en-US" dirty="0"/>
              <a:t>In [1] we showed that there is a significant difference in the link budget between the non-Integrated Energizer deployment and the Integrated Energizer deployment </a:t>
            </a:r>
          </a:p>
          <a:p>
            <a:r>
              <a:rPr lang="en-US" dirty="0"/>
              <a:t>It is expected that 802.11ba can support the non-Integrated Energizer deployment, so here we focus on the Integrated Energizer deployment needs</a:t>
            </a:r>
          </a:p>
          <a:p>
            <a:r>
              <a:rPr lang="en-US" dirty="0"/>
              <a:t>As shown in [1] it is possible to support higher data rate and a shorter Sync field in the Integrated Energizer deployment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FDE395-48B2-A6B5-B3B3-A194671440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8DDF3D-6DF2-6854-FBE6-3D9EED37F61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8F4F2E0-966D-CF77-29A8-3620EA0FCF8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0584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D69B68-F01C-FEBC-C906-EEEC703FA1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934718"/>
          </a:xfrm>
        </p:spPr>
        <p:txBody>
          <a:bodyPr/>
          <a:lstStyle/>
          <a:p>
            <a:r>
              <a:rPr lang="en-US" dirty="0"/>
              <a:t>Example Link Budgets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3D8267-35D6-46D9-ACC7-ACF6E09BC5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4441" y="1727836"/>
            <a:ext cx="8288868" cy="934718"/>
          </a:xfrm>
        </p:spPr>
        <p:txBody>
          <a:bodyPr/>
          <a:lstStyle/>
          <a:p>
            <a:r>
              <a:rPr lang="en-US" sz="2200" dirty="0"/>
              <a:t>Here are some example Link Budgets that have been provided in 11bp contributions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7F2BEC-BAFE-550C-E683-0FB7DF7629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330FB9-2EF9-61C1-0AC3-AECEB2907BC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C8019F2-1421-ACB9-76AB-1BE861C2494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Content Placeholder 3">
                <a:extLst>
                  <a:ext uri="{FF2B5EF4-FFF2-40B4-BE49-F238E27FC236}">
                    <a16:creationId xmlns:a16="http://schemas.microsoft.com/office/drawing/2014/main" id="{1E706E54-2DA2-80E1-D1AC-10248A8101A5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2479644596"/>
                  </p:ext>
                </p:extLst>
              </p:nvPr>
            </p:nvGraphicFramePr>
            <p:xfrm>
              <a:off x="425151" y="2667000"/>
              <a:ext cx="8947449" cy="2987040"/>
            </p:xfrm>
            <a:graphic>
              <a:graphicData uri="http://schemas.openxmlformats.org/drawingml/2006/table">
                <a:tbl>
                  <a:tblPr firstRow="1" bandRow="1">
                    <a:tableStyleId>{21E4AEA4-8DFA-4A89-87EB-49C32662AFE0}</a:tableStyleId>
                  </a:tblPr>
                  <a:tblGrid>
                    <a:gridCol w="2057400">
                      <a:extLst>
                        <a:ext uri="{9D8B030D-6E8A-4147-A177-3AD203B41FA5}">
                          <a16:colId xmlns:a16="http://schemas.microsoft.com/office/drawing/2014/main" val="4070854227"/>
                        </a:ext>
                      </a:extLst>
                    </a:gridCol>
                    <a:gridCol w="6890049">
                      <a:extLst>
                        <a:ext uri="{9D8B030D-6E8A-4147-A177-3AD203B41FA5}">
                          <a16:colId xmlns:a16="http://schemas.microsoft.com/office/drawing/2014/main" val="97404138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Link Budget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Source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36013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2000" b="0" smtClean="0">
                                  <a:latin typeface="Cambria Math" panose="02040503050406030204" pitchFamily="18" charset="0"/>
                                </a:rPr>
                                <m:t>≤</m:t>
                              </m:r>
                            </m:oMath>
                          </a14:m>
                          <a:r>
                            <a:rPr lang="en-US" sz="2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 67 dB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Limited by sub-1GHz Integrated Energizer [1]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7249930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70 dB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Bi-static Backscatter [2]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0913307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60 to 70 dB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Active Transmitter, 10-30 meters (RF Power) [3]</a:t>
                          </a:r>
                        </a:p>
                        <a:p>
                          <a:r>
                            <a:rPr lang="en-US" sz="2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(Link Budget based on Free Space Path Loss)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3394956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86 dB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Active Transmitter, up to 200 meters (Other power source) [3]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(Link Budget based on Free Space Path Loss)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3371614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Very small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Close Range Backscatter [4]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1509920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Content Placeholder 3">
                <a:extLst>
                  <a:ext uri="{FF2B5EF4-FFF2-40B4-BE49-F238E27FC236}">
                    <a16:creationId xmlns:a16="http://schemas.microsoft.com/office/drawing/2014/main" id="{1E706E54-2DA2-80E1-D1AC-10248A8101A5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2479644596"/>
                  </p:ext>
                </p:extLst>
              </p:nvPr>
            </p:nvGraphicFramePr>
            <p:xfrm>
              <a:off x="425151" y="2667000"/>
              <a:ext cx="8947449" cy="2987040"/>
            </p:xfrm>
            <a:graphic>
              <a:graphicData uri="http://schemas.openxmlformats.org/drawingml/2006/table">
                <a:tbl>
                  <a:tblPr firstRow="1" bandRow="1">
                    <a:tableStyleId>{21E4AEA4-8DFA-4A89-87EB-49C32662AFE0}</a:tableStyleId>
                  </a:tblPr>
                  <a:tblGrid>
                    <a:gridCol w="2057400">
                      <a:extLst>
                        <a:ext uri="{9D8B030D-6E8A-4147-A177-3AD203B41FA5}">
                          <a16:colId xmlns:a16="http://schemas.microsoft.com/office/drawing/2014/main" val="4070854227"/>
                        </a:ext>
                      </a:extLst>
                    </a:gridCol>
                    <a:gridCol w="6890049">
                      <a:extLst>
                        <a:ext uri="{9D8B030D-6E8A-4147-A177-3AD203B41FA5}">
                          <a16:colId xmlns:a16="http://schemas.microsoft.com/office/drawing/2014/main" val="974041389"/>
                        </a:ext>
                      </a:extLst>
                    </a:gridCol>
                  </a:tblGrid>
                  <a:tr h="3962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Link Budget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Source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3601301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96" t="-107692" r="-335799" b="-5815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Limited by sub-1GHz Integrated Energizer [1]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72499308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70 dB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Bi-static Backscatter [2]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09133076"/>
                      </a:ext>
                    </a:extLst>
                  </a:tr>
                  <a:tr h="7010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60 to 70 dB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Active Transmitter, 10-30 meters (RF Power) [3]</a:t>
                          </a:r>
                        </a:p>
                        <a:p>
                          <a:r>
                            <a:rPr lang="en-US" sz="2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(Link Budget based on Free Space Path Loss)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33949562"/>
                      </a:ext>
                    </a:extLst>
                  </a:tr>
                  <a:tr h="7010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86 dB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Active Transmitter, up to 200 meters (Other power source) [3]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(Link Budget based on Free Space Path Loss)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33716145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Very small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Close Range Backscatter [4]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15099205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1CF6A3E-0F7A-5B7D-31ED-588CE9B093F7}"/>
              </a:ext>
            </a:extLst>
          </p:cNvPr>
          <p:cNvSpPr txBox="1">
            <a:spLocks/>
          </p:cNvSpPr>
          <p:nvPr/>
        </p:nvSpPr>
        <p:spPr bwMode="auto">
          <a:xfrm>
            <a:off x="636057" y="5867400"/>
            <a:ext cx="8288868" cy="8885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2200" kern="0" dirty="0"/>
              <a:t>We see that except for the 200-meter case, all the link budgets are less than 70 dB</a:t>
            </a:r>
          </a:p>
        </p:txBody>
      </p:sp>
    </p:spTree>
    <p:extLst>
      <p:ext uri="{BB962C8B-B14F-4D97-AF65-F5344CB8AC3E}">
        <p14:creationId xmlns:p14="http://schemas.microsoft.com/office/powerpoint/2010/main" val="2559301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EBE011-A113-407F-4B21-1BD19BAFE0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868678"/>
          </a:xfrm>
        </p:spPr>
        <p:txBody>
          <a:bodyPr/>
          <a:lstStyle/>
          <a:p>
            <a:r>
              <a:rPr lang="en-US" dirty="0"/>
              <a:t>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B37361-593E-8B01-53F0-9780B51E1F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694394"/>
            <a:ext cx="9144000" cy="5011205"/>
          </a:xfrm>
        </p:spPr>
        <p:txBody>
          <a:bodyPr/>
          <a:lstStyle/>
          <a:p>
            <a:r>
              <a:rPr lang="en-US" dirty="0"/>
              <a:t>Here we propose that the 11bp specifies an AMP Downlink PPDU to address the case with link budget around 70 dB</a:t>
            </a:r>
          </a:p>
          <a:p>
            <a:r>
              <a:rPr lang="en-US" dirty="0"/>
              <a:t>We propose that the AMP Downlink PPDU include a Legacy Preamble field, a Sync field and a Data field. Inclusion of a SIG field is TBD.</a:t>
            </a:r>
          </a:p>
          <a:p>
            <a:r>
              <a:rPr lang="en-US" dirty="0"/>
              <a:t>The Sync field will be a shorter duration than the 802.11ba HDR Sync field</a:t>
            </a:r>
          </a:p>
          <a:p>
            <a:r>
              <a:rPr lang="en-US" dirty="0"/>
              <a:t>We provide several straw polls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E4F0B8-48E8-5E6C-FE90-7E514A66C52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AFF573-7D74-0BB1-BE0A-4CB934C4D65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F30A088-44F6-F96F-13CF-2BBB677FE43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27214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00D680-CAB1-A313-EE67-5C6446B33B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Channel 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BAB1E6-C168-53F3-0C59-4DA2CF81A5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the AMP Downlink evaluation simulations, we need to agree on which channel models to use</a:t>
            </a:r>
          </a:p>
          <a:p>
            <a:pPr lvl="1"/>
            <a:r>
              <a:rPr lang="en-US" dirty="0"/>
              <a:t>It makes sense to include an AWGN channel model</a:t>
            </a:r>
          </a:p>
          <a:p>
            <a:r>
              <a:rPr lang="en-US" dirty="0"/>
              <a:t>Since the link budget is less than a conventional 802.11 link budget, for a multipath model we could consider Channel Model B</a:t>
            </a:r>
          </a:p>
          <a:p>
            <a:r>
              <a:rPr lang="en-US" dirty="0"/>
              <a:t>Alternatively, we can stick with Channel Model D, as was done in 802.11ba</a:t>
            </a:r>
          </a:p>
          <a:p>
            <a:pPr lvl="1"/>
            <a:r>
              <a:rPr lang="en-US" dirty="0"/>
              <a:t>Recommend that the Task Group decided on whether to use Channel Model B or D in the evaluation simulations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EF6D51-D0A8-5FC6-A4CE-0E10A4BC27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39C147-3594-BA5A-5D78-1AC8F0BE2A5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E8737B4-4AA1-CEA8-8759-D7A4BBE5FD5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27457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51A3E4-D484-4FE9-1453-333155E2FA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716278"/>
          </a:xfrm>
        </p:spPr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B4574-5823-A44D-AFBA-33059E429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3372" y="1532470"/>
            <a:ext cx="8553028" cy="4968239"/>
          </a:xfrm>
        </p:spPr>
        <p:txBody>
          <a:bodyPr/>
          <a:lstStyle/>
          <a:p>
            <a:r>
              <a:rPr lang="en-US" sz="2200" dirty="0"/>
              <a:t>Do you agree with the following text:</a:t>
            </a:r>
          </a:p>
          <a:p>
            <a:pPr lvl="1"/>
            <a:r>
              <a:rPr lang="en-US" dirty="0"/>
              <a:t>IEEE 802.11bp will specify, in 2.4 GHz, an AMP Downlink PPDU containing at least a Legacy Preamble field, an AMP-Sync field and an AMP-Data field. Inclusion of an AMP-SIG field is TBD.</a:t>
            </a:r>
          </a:p>
          <a:p>
            <a:pPr lvl="2"/>
            <a:r>
              <a:rPr lang="en-US" sz="2200" b="1" dirty="0"/>
              <a:t>The details of the Legacy Preamble field are TBD.</a:t>
            </a:r>
          </a:p>
          <a:p>
            <a:pPr lvl="2"/>
            <a:r>
              <a:rPr lang="en-US" sz="2200" b="1" dirty="0"/>
              <a:t>Additionally, for transmission to backscatter STAs there will be one or more Excitation fields and one or more AMP-Data fields </a:t>
            </a:r>
          </a:p>
          <a:p>
            <a:pPr lvl="2"/>
            <a:r>
              <a:rPr lang="en-US" sz="2200" b="1" dirty="0"/>
              <a:t>Name of this Downlink PPDU is TBD.</a:t>
            </a:r>
          </a:p>
          <a:p>
            <a:r>
              <a:rPr lang="en-US" sz="2400" dirty="0"/>
              <a:t>Yes</a:t>
            </a:r>
          </a:p>
          <a:p>
            <a:r>
              <a:rPr lang="en-US" sz="2400" dirty="0"/>
              <a:t>No</a:t>
            </a:r>
          </a:p>
          <a:p>
            <a:r>
              <a:rPr lang="en-US" sz="2400" dirty="0"/>
              <a:t>Abstain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9A012A-72EC-8765-314D-89F2709A326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AC98ED-342C-504A-300A-C6DCB57174B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5FDB789-3929-2F6A-D598-F8C3CBA8AA4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07838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91E680-56E0-393A-1287-613D90651D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792478"/>
          </a:xfrm>
        </p:spPr>
        <p:txBody>
          <a:bodyPr/>
          <a:lstStyle/>
          <a:p>
            <a:r>
              <a:rPr lang="en-US" dirty="0"/>
              <a:t>Straw Poll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82AE5-86EE-71B8-25B8-6D27677EC7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76400"/>
            <a:ext cx="8077200" cy="4952998"/>
          </a:xfrm>
        </p:spPr>
        <p:txBody>
          <a:bodyPr/>
          <a:lstStyle/>
          <a:p>
            <a:r>
              <a:rPr lang="en-US" dirty="0"/>
              <a:t>Do you agree with the following text:</a:t>
            </a:r>
          </a:p>
          <a:p>
            <a:pPr lvl="1"/>
            <a:r>
              <a:rPr lang="en-US" sz="2400" dirty="0"/>
              <a:t>IEEE 802.11bp will specify an AMP Downlink PPDU with an </a:t>
            </a:r>
            <a:r>
              <a:rPr lang="en-US" sz="2400" dirty="0">
                <a:solidFill>
                  <a:schemeClr val="tx1"/>
                </a:solidFill>
              </a:rPr>
              <a:t>AMP-Sync</a:t>
            </a:r>
            <a:r>
              <a:rPr lang="en-US" sz="2400" dirty="0"/>
              <a:t> field with duration less than 64 µs</a:t>
            </a:r>
          </a:p>
          <a:p>
            <a:pPr lvl="2"/>
            <a:r>
              <a:rPr lang="en-US" sz="2400" b="1" dirty="0"/>
              <a:t>The AMP-Sync field design is TBD.</a:t>
            </a:r>
          </a:p>
          <a:p>
            <a:pPr lvl="2"/>
            <a:r>
              <a:rPr lang="en-US" sz="2400" b="1" dirty="0"/>
              <a:t>Note: the duration of the 802.11ba HDR Sync field is 64 µs </a:t>
            </a:r>
          </a:p>
          <a:p>
            <a:endParaRPr lang="en-US" dirty="0"/>
          </a:p>
          <a:p>
            <a:r>
              <a:rPr lang="en-US" dirty="0"/>
              <a:t>Yes</a:t>
            </a:r>
          </a:p>
          <a:p>
            <a:r>
              <a:rPr lang="en-US" dirty="0"/>
              <a:t>No</a:t>
            </a:r>
          </a:p>
          <a:p>
            <a:r>
              <a:rPr lang="en-US" dirty="0"/>
              <a:t>Abstain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E50578-F93D-F527-426A-10EAD9CE903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4D194D-2F4D-303E-F90A-A91709838BF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2F41EC-2376-C9AC-0D36-75C0A0C62E6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22386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91E680-56E0-393A-1287-613D90651D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792478"/>
          </a:xfrm>
        </p:spPr>
        <p:txBody>
          <a:bodyPr/>
          <a:lstStyle/>
          <a:p>
            <a:r>
              <a:rPr lang="en-US" dirty="0"/>
              <a:t>Straw Poll #3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82AE5-86EE-71B8-25B8-6D27677EC7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76400"/>
            <a:ext cx="8610600" cy="4952998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Do you agree with the following text: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The AMP Downlink PPDU AMP-Data field will use Manchester encoding for non-backscatter operation.</a:t>
            </a:r>
          </a:p>
          <a:p>
            <a:pPr lvl="2"/>
            <a:r>
              <a:rPr lang="en-US" sz="2200" b="1" dirty="0">
                <a:solidFill>
                  <a:schemeClr val="tx1"/>
                </a:solidFill>
              </a:rPr>
              <a:t>For the Backscatter case, the AMP-Data field encoding scheme is TBD.</a:t>
            </a:r>
          </a:p>
          <a:p>
            <a:endParaRPr lang="en-US" dirty="0"/>
          </a:p>
          <a:p>
            <a:r>
              <a:rPr lang="en-US" dirty="0"/>
              <a:t>Yes</a:t>
            </a:r>
          </a:p>
          <a:p>
            <a:r>
              <a:rPr lang="en-US" dirty="0"/>
              <a:t>No</a:t>
            </a:r>
          </a:p>
          <a:p>
            <a:r>
              <a:rPr lang="en-US" dirty="0"/>
              <a:t>Abstain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E50578-F93D-F527-426A-10EAD9CE903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4D194D-2F4D-303E-F90A-A91709838BF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2F41EC-2376-C9AC-0D36-75C0A0C62E6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0290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cb7bf9ba09275f6c9e703ddea0e32ee2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06a83e924979ae1e4335821a3d2d66ae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0E69BC2-544F-40E3-A89C-E7EF5D8FF42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4508BCB-4C98-4D9D-B1D1-79CEF24D056F}">
  <ds:schemaRefs>
    <ds:schemaRef ds:uri="cc9c437c-ae0c-4066-8d90-a0f7de786127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4AB144ED-8E92-49A4-85A2-77939E9841D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8777</TotalTime>
  <Words>899</Words>
  <Application>Microsoft Office PowerPoint</Application>
  <PresentationFormat>Custom</PresentationFormat>
  <Paragraphs>128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Arial Unicode MS</vt:lpstr>
      <vt:lpstr>Calibri</vt:lpstr>
      <vt:lpstr>Cambria Math</vt:lpstr>
      <vt:lpstr>Courier New</vt:lpstr>
      <vt:lpstr>Times New Roman</vt:lpstr>
      <vt:lpstr>Office Theme</vt:lpstr>
      <vt:lpstr>High-Level Requirements for Downlink PHY in 2.4 GHz</vt:lpstr>
      <vt:lpstr>Introduction</vt:lpstr>
      <vt:lpstr>Difference in Link Budgets</vt:lpstr>
      <vt:lpstr>Example Link Budgets</vt:lpstr>
      <vt:lpstr>Proposal</vt:lpstr>
      <vt:lpstr>Simulation Channel Models</vt:lpstr>
      <vt:lpstr>Straw Poll #1</vt:lpstr>
      <vt:lpstr>Straw Poll #2</vt:lpstr>
      <vt:lpstr>Straw Poll #3</vt:lpstr>
      <vt:lpstr>Straw Poll #4 – For Information Collection (Not for SFD)</vt:lpstr>
      <vt:lpstr>References</vt:lpstr>
    </vt:vector>
  </TitlesOfParts>
  <Company>Qualcomm Incorporated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Shellhammer, Steve</dc:creator>
  <cp:lastModifiedBy>Steve Shellhammer</cp:lastModifiedBy>
  <cp:revision>529</cp:revision>
  <cp:lastPrinted>2017-11-22T00:49:17Z</cp:lastPrinted>
  <dcterms:created xsi:type="dcterms:W3CDTF">2014-10-30T17:06:39Z</dcterms:created>
  <dcterms:modified xsi:type="dcterms:W3CDTF">2024-09-07T18:47:57Z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-1006949419</vt:i4>
  </property>
  <property fmtid="{D5CDD505-2E9C-101B-9397-08002B2CF9AE}" pid="3" name="_NewReviewCycle">
    <vt:lpwstr/>
  </property>
  <property fmtid="{D5CDD505-2E9C-101B-9397-08002B2CF9AE}" pid="4" name="_EmailSubject">
    <vt:lpwstr>HARQ F2F presentation on feedback unit and granularity</vt:lpwstr>
  </property>
  <property fmtid="{D5CDD505-2E9C-101B-9397-08002B2CF9AE}" pid="5" name="_AuthorEmail">
    <vt:lpwstr>alicel@qti.qualcomm.com</vt:lpwstr>
  </property>
  <property fmtid="{D5CDD505-2E9C-101B-9397-08002B2CF9AE}" pid="6" name="_AuthorEmailDisplayName">
    <vt:lpwstr>Alice Chen</vt:lpwstr>
  </property>
  <property fmtid="{D5CDD505-2E9C-101B-9397-08002B2CF9AE}" pid="7" name="ContentTypeId">
    <vt:lpwstr>0x010100EB28163D68FE8E4D9361964FDD814FC4</vt:lpwstr>
  </property>
</Properties>
</file>