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256" r:id="rId5"/>
    <p:sldId id="607" r:id="rId6"/>
    <p:sldId id="609" r:id="rId7"/>
    <p:sldId id="620" r:id="rId8"/>
    <p:sldId id="611" r:id="rId9"/>
    <p:sldId id="628" r:id="rId10"/>
    <p:sldId id="623" r:id="rId11"/>
    <p:sldId id="624" r:id="rId12"/>
    <p:sldId id="626" r:id="rId13"/>
    <p:sldId id="627" r:id="rId14"/>
    <p:sldId id="629" r:id="rId15"/>
    <p:sldId id="630" r:id="rId16"/>
    <p:sldId id="621" r:id="rId17"/>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017D55-75E0-4D47-BA43-A04DF4EF7314}" v="33" dt="2024-08-01T15:52:59.1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6240" autoAdjust="0"/>
  </p:normalViewPr>
  <p:slideViewPr>
    <p:cSldViewPr>
      <p:cViewPr varScale="1">
        <p:scale>
          <a:sx n="100" d="100"/>
          <a:sy n="100" d="100"/>
        </p:scale>
        <p:origin x="2502" y="84"/>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1320C1ED-4977-4F4D-9F26-34CFF3446D5E}"/>
    <pc:docChg chg="custSel addSld delSld modSld sldOrd">
      <pc:chgData name="Steve Shellhammer" userId="0e71f22d-ee3e-49c0-82ff-dbc290af8082" providerId="ADAL" clId="{1320C1ED-4977-4F4D-9F26-34CFF3446D5E}" dt="2022-10-20T22:24:22.435" v="2759" actId="20577"/>
      <pc:docMkLst>
        <pc:docMk/>
      </pc:docMkLst>
      <pc:sldChg chg="addSp modSp mod">
        <pc:chgData name="Steve Shellhammer" userId="0e71f22d-ee3e-49c0-82ff-dbc290af8082" providerId="ADAL" clId="{1320C1ED-4977-4F4D-9F26-34CFF3446D5E}" dt="2022-10-17T22:53:46.361" v="226" actId="20577"/>
        <pc:sldMkLst>
          <pc:docMk/>
          <pc:sldMk cId="3754947169" sldId="541"/>
        </pc:sldMkLst>
        <pc:spChg chg="mod">
          <ac:chgData name="Steve Shellhammer" userId="0e71f22d-ee3e-49c0-82ff-dbc290af8082" providerId="ADAL" clId="{1320C1ED-4977-4F4D-9F26-34CFF3446D5E}" dt="2022-10-17T22:52:09.138" v="144" actId="14100"/>
          <ac:spMkLst>
            <pc:docMk/>
            <pc:sldMk cId="3754947169" sldId="541"/>
            <ac:spMk id="2" creationId="{431B49A4-F45B-419A-F005-B9685A3F0927}"/>
          </ac:spMkLst>
        </pc:spChg>
        <pc:spChg chg="mod">
          <ac:chgData name="Steve Shellhammer" userId="0e71f22d-ee3e-49c0-82ff-dbc290af8082" providerId="ADAL" clId="{1320C1ED-4977-4F4D-9F26-34CFF3446D5E}" dt="2022-10-17T22:52:12.103" v="145" actId="1076"/>
          <ac:spMkLst>
            <pc:docMk/>
            <pc:sldMk cId="3754947169" sldId="541"/>
            <ac:spMk id="3" creationId="{6F9403BF-0B25-30CB-5F97-585029BD723F}"/>
          </ac:spMkLst>
        </pc:spChg>
        <pc:spChg chg="add mod">
          <ac:chgData name="Steve Shellhammer" userId="0e71f22d-ee3e-49c0-82ff-dbc290af8082" providerId="ADAL" clId="{1320C1ED-4977-4F4D-9F26-34CFF3446D5E}" dt="2022-10-17T22:53:46.361" v="226" actId="20577"/>
          <ac:spMkLst>
            <pc:docMk/>
            <pc:sldMk cId="3754947169" sldId="541"/>
            <ac:spMk id="7" creationId="{D5D9B914-67DC-1249-5443-DD9223B3F014}"/>
          </ac:spMkLst>
        </pc:spChg>
        <pc:picChg chg="mod">
          <ac:chgData name="Steve Shellhammer" userId="0e71f22d-ee3e-49c0-82ff-dbc290af8082" providerId="ADAL" clId="{1320C1ED-4977-4F4D-9F26-34CFF3446D5E}" dt="2022-10-17T22:52:14.876" v="146" actId="1076"/>
          <ac:picMkLst>
            <pc:docMk/>
            <pc:sldMk cId="3754947169" sldId="541"/>
            <ac:picMk id="8" creationId="{15D3A5EB-8C53-E2D1-E548-A2CDF465E603}"/>
          </ac:picMkLst>
        </pc:picChg>
        <pc:picChg chg="mod">
          <ac:chgData name="Steve Shellhammer" userId="0e71f22d-ee3e-49c0-82ff-dbc290af8082" providerId="ADAL" clId="{1320C1ED-4977-4F4D-9F26-34CFF3446D5E}" dt="2022-10-17T22:52:17.805" v="147" actId="1076"/>
          <ac:picMkLst>
            <pc:docMk/>
            <pc:sldMk cId="3754947169" sldId="541"/>
            <ac:picMk id="10" creationId="{50E874F3-CFF5-7DF1-440E-59BBD58107A3}"/>
          </ac:picMkLst>
        </pc:picChg>
      </pc:sldChg>
      <pc:sldChg chg="modSp mod">
        <pc:chgData name="Steve Shellhammer" userId="0e71f22d-ee3e-49c0-82ff-dbc290af8082" providerId="ADAL" clId="{1320C1ED-4977-4F4D-9F26-34CFF3446D5E}" dt="2022-10-17T22:54:28.507" v="239" actId="14100"/>
        <pc:sldMkLst>
          <pc:docMk/>
          <pc:sldMk cId="1781948088" sldId="542"/>
        </pc:sldMkLst>
        <pc:spChg chg="mod">
          <ac:chgData name="Steve Shellhammer" userId="0e71f22d-ee3e-49c0-82ff-dbc290af8082" providerId="ADAL" clId="{1320C1ED-4977-4F4D-9F26-34CFF3446D5E}" dt="2022-10-17T22:54:28.507" v="239" actId="14100"/>
          <ac:spMkLst>
            <pc:docMk/>
            <pc:sldMk cId="1781948088" sldId="542"/>
            <ac:spMk id="11" creationId="{E0F15609-CDF8-08FA-C55E-602DD9236B12}"/>
          </ac:spMkLst>
        </pc:spChg>
      </pc:sldChg>
      <pc:sldChg chg="modSp mod">
        <pc:chgData name="Steve Shellhammer" userId="0e71f22d-ee3e-49c0-82ff-dbc290af8082" providerId="ADAL" clId="{1320C1ED-4977-4F4D-9F26-34CFF3446D5E}" dt="2022-10-17T23:30:20.630" v="632" actId="1076"/>
        <pc:sldMkLst>
          <pc:docMk/>
          <pc:sldMk cId="1135066213" sldId="543"/>
        </pc:sldMkLst>
        <pc:spChg chg="mod">
          <ac:chgData name="Steve Shellhammer" userId="0e71f22d-ee3e-49c0-82ff-dbc290af8082" providerId="ADAL" clId="{1320C1ED-4977-4F4D-9F26-34CFF3446D5E}" dt="2022-10-17T23:30:18.664" v="631" actId="14100"/>
          <ac:spMkLst>
            <pc:docMk/>
            <pc:sldMk cId="1135066213" sldId="543"/>
            <ac:spMk id="3" creationId="{2EB118D8-C42F-23BF-EF34-6313446AFA67}"/>
          </ac:spMkLst>
        </pc:spChg>
        <pc:picChg chg="mod">
          <ac:chgData name="Steve Shellhammer" userId="0e71f22d-ee3e-49c0-82ff-dbc290af8082" providerId="ADAL" clId="{1320C1ED-4977-4F4D-9F26-34CFF3446D5E}" dt="2022-10-17T23:30:20.630" v="632" actId="1076"/>
          <ac:picMkLst>
            <pc:docMk/>
            <pc:sldMk cId="1135066213" sldId="543"/>
            <ac:picMk id="8" creationId="{DCCDAF53-F6C6-6121-04AC-62915AE79E88}"/>
          </ac:picMkLst>
        </pc:picChg>
      </pc:sldChg>
      <pc:sldChg chg="addSp modSp del mod">
        <pc:chgData name="Steve Shellhammer" userId="0e71f22d-ee3e-49c0-82ff-dbc290af8082" providerId="ADAL" clId="{1320C1ED-4977-4F4D-9F26-34CFF3446D5E}" dt="2022-10-18T20:31:56.338" v="1684" actId="47"/>
        <pc:sldMkLst>
          <pc:docMk/>
          <pc:sldMk cId="4083141371" sldId="547"/>
        </pc:sldMkLst>
        <pc:spChg chg="mod">
          <ac:chgData name="Steve Shellhammer" userId="0e71f22d-ee3e-49c0-82ff-dbc290af8082" providerId="ADAL" clId="{1320C1ED-4977-4F4D-9F26-34CFF3446D5E}" dt="2022-10-17T23:56:22.562" v="1030" actId="20577"/>
          <ac:spMkLst>
            <pc:docMk/>
            <pc:sldMk cId="4083141371" sldId="547"/>
            <ac:spMk id="3" creationId="{7E2F2A0C-1015-06A5-D421-584BFF391ACE}"/>
          </ac:spMkLst>
        </pc:spChg>
        <pc:spChg chg="add mod">
          <ac:chgData name="Steve Shellhammer" userId="0e71f22d-ee3e-49c0-82ff-dbc290af8082" providerId="ADAL" clId="{1320C1ED-4977-4F4D-9F26-34CFF3446D5E}" dt="2022-10-17T23:56:50.417" v="1072" actId="1076"/>
          <ac:spMkLst>
            <pc:docMk/>
            <pc:sldMk cId="4083141371" sldId="547"/>
            <ac:spMk id="7" creationId="{69E08310-03DF-4B26-3AFD-AC8896D89A4E}"/>
          </ac:spMkLst>
        </pc:spChg>
      </pc:sldChg>
      <pc:sldChg chg="modSp mod">
        <pc:chgData name="Steve Shellhammer" userId="0e71f22d-ee3e-49c0-82ff-dbc290af8082" providerId="ADAL" clId="{1320C1ED-4977-4F4D-9F26-34CFF3446D5E}" dt="2022-10-20T20:04:35.702" v="1824" actId="20577"/>
        <pc:sldMkLst>
          <pc:docMk/>
          <pc:sldMk cId="1425276553" sldId="548"/>
        </pc:sldMkLst>
        <pc:spChg chg="mod">
          <ac:chgData name="Steve Shellhammer" userId="0e71f22d-ee3e-49c0-82ff-dbc290af8082" providerId="ADAL" clId="{1320C1ED-4977-4F4D-9F26-34CFF3446D5E}" dt="2022-10-20T20:04:35.702" v="1824" actId="20577"/>
          <ac:spMkLst>
            <pc:docMk/>
            <pc:sldMk cId="1425276553" sldId="548"/>
            <ac:spMk id="2" creationId="{CC67FD0F-5A03-EB17-C714-922CE8669A34}"/>
          </ac:spMkLst>
        </pc:spChg>
        <pc:spChg chg="mod">
          <ac:chgData name="Steve Shellhammer" userId="0e71f22d-ee3e-49c0-82ff-dbc290af8082" providerId="ADAL" clId="{1320C1ED-4977-4F4D-9F26-34CFF3446D5E}" dt="2022-10-20T20:04:28.139" v="1816" actId="14100"/>
          <ac:spMkLst>
            <pc:docMk/>
            <pc:sldMk cId="1425276553" sldId="548"/>
            <ac:spMk id="3" creationId="{8CF9166D-F79F-7F06-880F-EC8633ECA916}"/>
          </ac:spMkLst>
        </pc:spChg>
        <pc:spChg chg="mod">
          <ac:chgData name="Steve Shellhammer" userId="0e71f22d-ee3e-49c0-82ff-dbc290af8082" providerId="ADAL" clId="{1320C1ED-4977-4F4D-9F26-34CFF3446D5E}" dt="2022-10-20T20:03:58.596" v="1781" actId="404"/>
          <ac:spMkLst>
            <pc:docMk/>
            <pc:sldMk cId="1425276553" sldId="548"/>
            <ac:spMk id="23" creationId="{2443B82B-03E5-FF31-25ED-C65EC21D88CC}"/>
          </ac:spMkLst>
        </pc:spChg>
      </pc:sldChg>
      <pc:sldChg chg="modSp mod">
        <pc:chgData name="Steve Shellhammer" userId="0e71f22d-ee3e-49c0-82ff-dbc290af8082" providerId="ADAL" clId="{1320C1ED-4977-4F4D-9F26-34CFF3446D5E}" dt="2022-10-20T20:02:40.617" v="1779"/>
        <pc:sldMkLst>
          <pc:docMk/>
          <pc:sldMk cId="2878109814" sldId="549"/>
        </pc:sldMkLst>
        <pc:spChg chg="mod">
          <ac:chgData name="Steve Shellhammer" userId="0e71f22d-ee3e-49c0-82ff-dbc290af8082" providerId="ADAL" clId="{1320C1ED-4977-4F4D-9F26-34CFF3446D5E}" dt="2022-10-18T20:32:05.915" v="1695" actId="20577"/>
          <ac:spMkLst>
            <pc:docMk/>
            <pc:sldMk cId="2878109814" sldId="549"/>
            <ac:spMk id="2" creationId="{E67A8F17-348D-4DE5-DB6B-0AD1682A65E5}"/>
          </ac:spMkLst>
        </pc:spChg>
        <pc:spChg chg="mod">
          <ac:chgData name="Steve Shellhammer" userId="0e71f22d-ee3e-49c0-82ff-dbc290af8082" providerId="ADAL" clId="{1320C1ED-4977-4F4D-9F26-34CFF3446D5E}" dt="2022-10-20T20:02:40.617" v="1779"/>
          <ac:spMkLst>
            <pc:docMk/>
            <pc:sldMk cId="2878109814" sldId="549"/>
            <ac:spMk id="3" creationId="{12A6BE5D-943E-EB32-42FC-D17FBECC1DC1}"/>
          </ac:spMkLst>
        </pc:spChg>
      </pc:sldChg>
      <pc:sldChg chg="del">
        <pc:chgData name="Steve Shellhammer" userId="0e71f22d-ee3e-49c0-82ff-dbc290af8082" providerId="ADAL" clId="{1320C1ED-4977-4F4D-9F26-34CFF3446D5E}" dt="2022-10-20T20:05:55.527" v="1855" actId="47"/>
        <pc:sldMkLst>
          <pc:docMk/>
          <pc:sldMk cId="562319474" sldId="552"/>
        </pc:sldMkLst>
      </pc:sldChg>
      <pc:sldChg chg="add del">
        <pc:chgData name="Steve Shellhammer" userId="0e71f22d-ee3e-49c0-82ff-dbc290af8082" providerId="ADAL" clId="{1320C1ED-4977-4F4D-9F26-34CFF3446D5E}" dt="2022-10-17T22:55:06.286" v="241"/>
        <pc:sldMkLst>
          <pc:docMk/>
          <pc:sldMk cId="2146910713" sldId="553"/>
        </pc:sldMkLst>
      </pc:sldChg>
      <pc:sldChg chg="delSp modSp add mod">
        <pc:chgData name="Steve Shellhammer" userId="0e71f22d-ee3e-49c0-82ff-dbc290af8082" providerId="ADAL" clId="{1320C1ED-4977-4F4D-9F26-34CFF3446D5E}" dt="2022-10-17T23:50:52.618" v="1015" actId="20577"/>
        <pc:sldMkLst>
          <pc:docMk/>
          <pc:sldMk cId="2616618060" sldId="553"/>
        </pc:sldMkLst>
        <pc:spChg chg="mod">
          <ac:chgData name="Steve Shellhammer" userId="0e71f22d-ee3e-49c0-82ff-dbc290af8082" providerId="ADAL" clId="{1320C1ED-4977-4F4D-9F26-34CFF3446D5E}" dt="2022-10-17T22:55:21.909" v="250" actId="20577"/>
          <ac:spMkLst>
            <pc:docMk/>
            <pc:sldMk cId="2616618060" sldId="553"/>
            <ac:spMk id="2" creationId="{DE8F3999-DD71-C329-1C06-30EFBEB6A4CB}"/>
          </ac:spMkLst>
        </pc:spChg>
        <pc:spChg chg="mod">
          <ac:chgData name="Steve Shellhammer" userId="0e71f22d-ee3e-49c0-82ff-dbc290af8082" providerId="ADAL" clId="{1320C1ED-4977-4F4D-9F26-34CFF3446D5E}" dt="2022-10-17T23:50:52.618" v="1015" actId="20577"/>
          <ac:spMkLst>
            <pc:docMk/>
            <pc:sldMk cId="2616618060" sldId="553"/>
            <ac:spMk id="3" creationId="{2EB118D8-C42F-23BF-EF34-6313446AFA67}"/>
          </ac:spMkLst>
        </pc:spChg>
        <pc:picChg chg="del">
          <ac:chgData name="Steve Shellhammer" userId="0e71f22d-ee3e-49c0-82ff-dbc290af8082" providerId="ADAL" clId="{1320C1ED-4977-4F4D-9F26-34CFF3446D5E}" dt="2022-10-17T22:55:27.192" v="251" actId="478"/>
          <ac:picMkLst>
            <pc:docMk/>
            <pc:sldMk cId="2616618060" sldId="553"/>
            <ac:picMk id="8" creationId="{DCCDAF53-F6C6-6121-04AC-62915AE79E88}"/>
          </ac:picMkLst>
        </pc:picChg>
      </pc:sldChg>
      <pc:sldChg chg="modSp new mod ord">
        <pc:chgData name="Steve Shellhammer" userId="0e71f22d-ee3e-49c0-82ff-dbc290af8082" providerId="ADAL" clId="{1320C1ED-4977-4F4D-9F26-34CFF3446D5E}" dt="2022-10-18T20:18:47.187" v="1683"/>
        <pc:sldMkLst>
          <pc:docMk/>
          <pc:sldMk cId="4286855190" sldId="554"/>
        </pc:sldMkLst>
        <pc:spChg chg="mod">
          <ac:chgData name="Steve Shellhammer" userId="0e71f22d-ee3e-49c0-82ff-dbc290af8082" providerId="ADAL" clId="{1320C1ED-4977-4F4D-9F26-34CFF3446D5E}" dt="2022-10-18T19:05:55.470" v="1089" actId="20577"/>
          <ac:spMkLst>
            <pc:docMk/>
            <pc:sldMk cId="4286855190" sldId="554"/>
            <ac:spMk id="2" creationId="{F3370409-376B-B4B1-F75B-73966A7623BE}"/>
          </ac:spMkLst>
        </pc:spChg>
        <pc:spChg chg="mod">
          <ac:chgData name="Steve Shellhammer" userId="0e71f22d-ee3e-49c0-82ff-dbc290af8082" providerId="ADAL" clId="{1320C1ED-4977-4F4D-9F26-34CFF3446D5E}" dt="2022-10-18T19:14:34.431" v="1681" actId="20577"/>
          <ac:spMkLst>
            <pc:docMk/>
            <pc:sldMk cId="4286855190" sldId="554"/>
            <ac:spMk id="3" creationId="{C79C9CE4-8399-41AB-3C0E-C072F17F5299}"/>
          </ac:spMkLst>
        </pc:spChg>
      </pc:sldChg>
      <pc:sldChg chg="modSp add mod">
        <pc:chgData name="Steve Shellhammer" userId="0e71f22d-ee3e-49c0-82ff-dbc290af8082" providerId="ADAL" clId="{1320C1ED-4977-4F4D-9F26-34CFF3446D5E}" dt="2022-10-20T20:23:30.636" v="1925" actId="20577"/>
        <pc:sldMkLst>
          <pc:docMk/>
          <pc:sldMk cId="1672664259" sldId="555"/>
        </pc:sldMkLst>
        <pc:spChg chg="mod">
          <ac:chgData name="Steve Shellhammer" userId="0e71f22d-ee3e-49c0-82ff-dbc290af8082" providerId="ADAL" clId="{1320C1ED-4977-4F4D-9F26-34CFF3446D5E}" dt="2022-10-20T20:05:47.839" v="1854" actId="313"/>
          <ac:spMkLst>
            <pc:docMk/>
            <pc:sldMk cId="1672664259" sldId="555"/>
            <ac:spMk id="2" creationId="{CC67FD0F-5A03-EB17-C714-922CE8669A34}"/>
          </ac:spMkLst>
        </pc:spChg>
        <pc:spChg chg="mod">
          <ac:chgData name="Steve Shellhammer" userId="0e71f22d-ee3e-49c0-82ff-dbc290af8082" providerId="ADAL" clId="{1320C1ED-4977-4F4D-9F26-34CFF3446D5E}" dt="2022-10-20T20:05:37.813" v="1850" actId="20577"/>
          <ac:spMkLst>
            <pc:docMk/>
            <pc:sldMk cId="1672664259" sldId="555"/>
            <ac:spMk id="3" creationId="{8CF9166D-F79F-7F06-880F-EC8633ECA916}"/>
          </ac:spMkLst>
        </pc:spChg>
        <pc:spChg chg="mod">
          <ac:chgData name="Steve Shellhammer" userId="0e71f22d-ee3e-49c0-82ff-dbc290af8082" providerId="ADAL" clId="{1320C1ED-4977-4F4D-9F26-34CFF3446D5E}" dt="2022-10-20T20:23:30.636" v="1925" actId="20577"/>
          <ac:spMkLst>
            <pc:docMk/>
            <pc:sldMk cId="1672664259" sldId="555"/>
            <ac:spMk id="23" creationId="{2443B82B-03E5-FF31-25ED-C65EC21D88CC}"/>
          </ac:spMkLst>
        </pc:spChg>
      </pc:sldChg>
      <pc:sldChg chg="addSp delSp modSp new mod">
        <pc:chgData name="Steve Shellhammer" userId="0e71f22d-ee3e-49c0-82ff-dbc290af8082" providerId="ADAL" clId="{1320C1ED-4977-4F4D-9F26-34CFF3446D5E}" dt="2022-10-20T20:19:20.896" v="1911" actId="14100"/>
        <pc:sldMkLst>
          <pc:docMk/>
          <pc:sldMk cId="3412471563" sldId="556"/>
        </pc:sldMkLst>
        <pc:spChg chg="mod">
          <ac:chgData name="Steve Shellhammer" userId="0e71f22d-ee3e-49c0-82ff-dbc290af8082" providerId="ADAL" clId="{1320C1ED-4977-4F4D-9F26-34CFF3446D5E}" dt="2022-10-20T20:18:55.866" v="1905" actId="1076"/>
          <ac:spMkLst>
            <pc:docMk/>
            <pc:sldMk cId="3412471563" sldId="556"/>
            <ac:spMk id="2" creationId="{37F8AECE-AFBA-0841-45F2-164C773AC8B6}"/>
          </ac:spMkLst>
        </pc:spChg>
        <pc:spChg chg="del">
          <ac:chgData name="Steve Shellhammer" userId="0e71f22d-ee3e-49c0-82ff-dbc290af8082" providerId="ADAL" clId="{1320C1ED-4977-4F4D-9F26-34CFF3446D5E}" dt="2022-10-20T20:17:19.048" v="1898" actId="478"/>
          <ac:spMkLst>
            <pc:docMk/>
            <pc:sldMk cId="3412471563" sldId="556"/>
            <ac:spMk id="3" creationId="{134771B9-844C-4183-18CE-1775D2A67C85}"/>
          </ac:spMkLst>
        </pc:spChg>
        <pc:picChg chg="add mod">
          <ac:chgData name="Steve Shellhammer" userId="0e71f22d-ee3e-49c0-82ff-dbc290af8082" providerId="ADAL" clId="{1320C1ED-4977-4F4D-9F26-34CFF3446D5E}" dt="2022-10-20T20:18:58.120" v="1906" actId="1076"/>
          <ac:picMkLst>
            <pc:docMk/>
            <pc:sldMk cId="3412471563" sldId="556"/>
            <ac:picMk id="8" creationId="{AD9C5DE4-2B32-CD51-1DE6-DC862FF1EA4C}"/>
          </ac:picMkLst>
        </pc:picChg>
        <pc:picChg chg="add mod">
          <ac:chgData name="Steve Shellhammer" userId="0e71f22d-ee3e-49c0-82ff-dbc290af8082" providerId="ADAL" clId="{1320C1ED-4977-4F4D-9F26-34CFF3446D5E}" dt="2022-10-20T20:19:20.896" v="1911" actId="14100"/>
          <ac:picMkLst>
            <pc:docMk/>
            <pc:sldMk cId="3412471563" sldId="556"/>
            <ac:picMk id="10" creationId="{E24CA9C9-5B4B-7971-27F9-7C1B64F9E94C}"/>
          </ac:picMkLst>
        </pc:picChg>
      </pc:sldChg>
      <pc:sldChg chg="modSp add mod">
        <pc:chgData name="Steve Shellhammer" userId="0e71f22d-ee3e-49c0-82ff-dbc290af8082" providerId="ADAL" clId="{1320C1ED-4977-4F4D-9F26-34CFF3446D5E}" dt="2022-10-20T22:24:11.672" v="2755" actId="14100"/>
        <pc:sldMkLst>
          <pc:docMk/>
          <pc:sldMk cId="2403684380" sldId="557"/>
        </pc:sldMkLst>
        <pc:spChg chg="mod">
          <ac:chgData name="Steve Shellhammer" userId="0e71f22d-ee3e-49c0-82ff-dbc290af8082" providerId="ADAL" clId="{1320C1ED-4977-4F4D-9F26-34CFF3446D5E}" dt="2022-10-20T20:23:13.854" v="1914" actId="20577"/>
          <ac:spMkLst>
            <pc:docMk/>
            <pc:sldMk cId="2403684380" sldId="557"/>
            <ac:spMk id="2" creationId="{CC67FD0F-5A03-EB17-C714-922CE8669A34}"/>
          </ac:spMkLst>
        </pc:spChg>
        <pc:spChg chg="mod">
          <ac:chgData name="Steve Shellhammer" userId="0e71f22d-ee3e-49c0-82ff-dbc290af8082" providerId="ADAL" clId="{1320C1ED-4977-4F4D-9F26-34CFF3446D5E}" dt="2022-10-20T22:24:11.672" v="2755" actId="14100"/>
          <ac:spMkLst>
            <pc:docMk/>
            <pc:sldMk cId="2403684380" sldId="557"/>
            <ac:spMk id="3" creationId="{8CF9166D-F79F-7F06-880F-EC8633ECA916}"/>
          </ac:spMkLst>
        </pc:spChg>
        <pc:spChg chg="mod">
          <ac:chgData name="Steve Shellhammer" userId="0e71f22d-ee3e-49c0-82ff-dbc290af8082" providerId="ADAL" clId="{1320C1ED-4977-4F4D-9F26-34CFF3446D5E}" dt="2022-10-20T22:23:36.206" v="2642" actId="1076"/>
          <ac:spMkLst>
            <pc:docMk/>
            <pc:sldMk cId="2403684380" sldId="557"/>
            <ac:spMk id="23" creationId="{2443B82B-03E5-FF31-25ED-C65EC21D88CC}"/>
          </ac:spMkLst>
        </pc:spChg>
      </pc:sldChg>
      <pc:sldChg chg="modSp add mod">
        <pc:chgData name="Steve Shellhammer" userId="0e71f22d-ee3e-49c0-82ff-dbc290af8082" providerId="ADAL" clId="{1320C1ED-4977-4F4D-9F26-34CFF3446D5E}" dt="2022-10-20T22:24:22.435" v="2759" actId="20577"/>
        <pc:sldMkLst>
          <pc:docMk/>
          <pc:sldMk cId="2938677378" sldId="558"/>
        </pc:sldMkLst>
        <pc:spChg chg="mod">
          <ac:chgData name="Steve Shellhammer" userId="0e71f22d-ee3e-49c0-82ff-dbc290af8082" providerId="ADAL" clId="{1320C1ED-4977-4F4D-9F26-34CFF3446D5E}" dt="2022-10-20T22:22:36.911" v="2587" actId="14100"/>
          <ac:spMkLst>
            <pc:docMk/>
            <pc:sldMk cId="2938677378" sldId="558"/>
            <ac:spMk id="2" creationId="{CC67FD0F-5A03-EB17-C714-922CE8669A34}"/>
          </ac:spMkLst>
        </pc:spChg>
        <pc:spChg chg="mod">
          <ac:chgData name="Steve Shellhammer" userId="0e71f22d-ee3e-49c0-82ff-dbc290af8082" providerId="ADAL" clId="{1320C1ED-4977-4F4D-9F26-34CFF3446D5E}" dt="2022-10-20T22:24:22.435" v="2759" actId="20577"/>
          <ac:spMkLst>
            <pc:docMk/>
            <pc:sldMk cId="2938677378" sldId="558"/>
            <ac:spMk id="3" creationId="{8CF9166D-F79F-7F06-880F-EC8633ECA916}"/>
          </ac:spMkLst>
        </pc:spChg>
        <pc:spChg chg="mod">
          <ac:chgData name="Steve Shellhammer" userId="0e71f22d-ee3e-49c0-82ff-dbc290af8082" providerId="ADAL" clId="{1320C1ED-4977-4F4D-9F26-34CFF3446D5E}" dt="2022-10-20T22:23:12.400" v="2600" actId="20577"/>
          <ac:spMkLst>
            <pc:docMk/>
            <pc:sldMk cId="2938677378" sldId="558"/>
            <ac:spMk id="23" creationId="{2443B82B-03E5-FF31-25ED-C65EC21D88CC}"/>
          </ac:spMkLst>
        </pc:spChg>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D0F9056C-D705-47AE-BD39-F55EC5F3B8F7}"/>
    <pc:docChg chg="modSld">
      <pc:chgData name="Steve Shellhammer" userId="0e71f22d-ee3e-49c0-82ff-dbc290af8082" providerId="ADAL" clId="{D0F9056C-D705-47AE-BD39-F55EC5F3B8F7}" dt="2021-10-28T16:55:30.952" v="5" actId="113"/>
      <pc:docMkLst>
        <pc:docMk/>
      </pc:docMkLst>
      <pc:sldChg chg="modSp mod">
        <pc:chgData name="Steve Shellhammer" userId="0e71f22d-ee3e-49c0-82ff-dbc290af8082" providerId="ADAL" clId="{D0F9056C-D705-47AE-BD39-F55EC5F3B8F7}" dt="2021-10-28T16:54:41.145" v="3" actId="20577"/>
        <pc:sldMkLst>
          <pc:docMk/>
          <pc:sldMk cId="0" sldId="256"/>
        </pc:sldMkLst>
        <pc:spChg chg="mod">
          <ac:chgData name="Steve Shellhammer" userId="0e71f22d-ee3e-49c0-82ff-dbc290af8082" providerId="ADAL" clId="{D0F9056C-D705-47AE-BD39-F55EC5F3B8F7}" dt="2021-10-28T16:54:41.145" v="3" actId="20577"/>
          <ac:spMkLst>
            <pc:docMk/>
            <pc:sldMk cId="0" sldId="256"/>
            <ac:spMk id="3074" creationId="{00000000-0000-0000-0000-000000000000}"/>
          </ac:spMkLst>
        </pc:spChg>
      </pc:sldChg>
      <pc:sldChg chg="modSp">
        <pc:chgData name="Steve Shellhammer" userId="0e71f22d-ee3e-49c0-82ff-dbc290af8082" providerId="ADAL" clId="{D0F9056C-D705-47AE-BD39-F55EC5F3B8F7}" dt="2021-10-28T16:55:30.952" v="5" actId="113"/>
        <pc:sldMkLst>
          <pc:docMk/>
          <pc:sldMk cId="1522346237" sldId="530"/>
        </pc:sldMkLst>
        <pc:spChg chg="mod">
          <ac:chgData name="Steve Shellhammer" userId="0e71f22d-ee3e-49c0-82ff-dbc290af8082" providerId="ADAL" clId="{D0F9056C-D705-47AE-BD39-F55EC5F3B8F7}" dt="2021-10-28T16:55:30.952" v="5" actId="113"/>
          <ac:spMkLst>
            <pc:docMk/>
            <pc:sldMk cId="1522346237" sldId="530"/>
            <ac:spMk id="3" creationId="{251AA095-991B-417E-A5D9-98CD3A4A03A5}"/>
          </ac:spMkLst>
        </pc:spChg>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C15423F7-7331-4EBB-B0DF-94D16AFE56C5}"/>
    <pc:docChg chg="modSld modMainMaster">
      <pc:chgData name="Steve Shellhammer" userId="0e71f22d-ee3e-49c0-82ff-dbc290af8082" providerId="ADAL" clId="{C15423F7-7331-4EBB-B0DF-94D16AFE56C5}" dt="2021-10-12T19:40:25.557" v="133" actId="6549"/>
      <pc:docMkLst>
        <pc:docMk/>
      </pc:docMkLst>
      <pc:sldChg chg="modSp mod">
        <pc:chgData name="Steve Shellhammer" userId="0e71f22d-ee3e-49c0-82ff-dbc290af8082" providerId="ADAL" clId="{C15423F7-7331-4EBB-B0DF-94D16AFE56C5}" dt="2021-10-12T19:33:14.689" v="23" actId="20577"/>
        <pc:sldMkLst>
          <pc:docMk/>
          <pc:sldMk cId="0" sldId="256"/>
        </pc:sldMkLst>
        <pc:spChg chg="mod">
          <ac:chgData name="Steve Shellhammer" userId="0e71f22d-ee3e-49c0-82ff-dbc290af8082" providerId="ADAL" clId="{C15423F7-7331-4EBB-B0DF-94D16AFE56C5}" dt="2021-10-12T19:33:14.689" v="23" actId="20577"/>
          <ac:spMkLst>
            <pc:docMk/>
            <pc:sldMk cId="0" sldId="256"/>
            <ac:spMk id="3074" creationId="{00000000-0000-0000-0000-000000000000}"/>
          </ac:spMkLst>
        </pc:spChg>
      </pc:sldChg>
      <pc:sldChg chg="modSp mod">
        <pc:chgData name="Steve Shellhammer" userId="0e71f22d-ee3e-49c0-82ff-dbc290af8082" providerId="ADAL" clId="{C15423F7-7331-4EBB-B0DF-94D16AFE56C5}" dt="2021-10-12T19:37:08.066" v="91" actId="20577"/>
        <pc:sldMkLst>
          <pc:docMk/>
          <pc:sldMk cId="491374436" sldId="529"/>
        </pc:sldMkLst>
        <pc:spChg chg="mod">
          <ac:chgData name="Steve Shellhammer" userId="0e71f22d-ee3e-49c0-82ff-dbc290af8082" providerId="ADAL" clId="{C15423F7-7331-4EBB-B0DF-94D16AFE56C5}" dt="2021-10-12T19:37:08.066" v="91" actId="20577"/>
          <ac:spMkLst>
            <pc:docMk/>
            <pc:sldMk cId="491374436" sldId="529"/>
            <ac:spMk id="3" creationId="{89716238-1985-463C-A34E-E1EECFBE862E}"/>
          </ac:spMkLst>
        </pc:spChg>
      </pc:sldChg>
      <pc:sldChg chg="modSp mod">
        <pc:chgData name="Steve Shellhammer" userId="0e71f22d-ee3e-49c0-82ff-dbc290af8082" providerId="ADAL" clId="{C15423F7-7331-4EBB-B0DF-94D16AFE56C5}" dt="2021-10-12T19:37:36.004" v="95" actId="20577"/>
        <pc:sldMkLst>
          <pc:docMk/>
          <pc:sldMk cId="1033386959" sldId="530"/>
        </pc:sldMkLst>
        <pc:spChg chg="mod">
          <ac:chgData name="Steve Shellhammer" userId="0e71f22d-ee3e-49c0-82ff-dbc290af8082" providerId="ADAL" clId="{C15423F7-7331-4EBB-B0DF-94D16AFE56C5}" dt="2021-10-12T19:37:29.565" v="93" actId="1076"/>
          <ac:spMkLst>
            <pc:docMk/>
            <pc:sldMk cId="1033386959" sldId="530"/>
            <ac:spMk id="2" creationId="{049B9A09-D664-49AA-AC53-A8415F49DB4A}"/>
          </ac:spMkLst>
        </pc:spChg>
        <pc:spChg chg="mod">
          <ac:chgData name="Steve Shellhammer" userId="0e71f22d-ee3e-49c0-82ff-dbc290af8082" providerId="ADAL" clId="{C15423F7-7331-4EBB-B0DF-94D16AFE56C5}" dt="2021-10-12T19:37:36.004" v="95" actId="20577"/>
          <ac:spMkLst>
            <pc:docMk/>
            <pc:sldMk cId="1033386959" sldId="530"/>
            <ac:spMk id="3" creationId="{FB91CA03-C543-4A7C-9AE8-6F0711F6E077}"/>
          </ac:spMkLst>
        </pc:spChg>
      </pc:sldChg>
      <pc:sldChg chg="modSp mod">
        <pc:chgData name="Steve Shellhammer" userId="0e71f22d-ee3e-49c0-82ff-dbc290af8082" providerId="ADAL" clId="{C15423F7-7331-4EBB-B0DF-94D16AFE56C5}" dt="2021-10-12T19:39:44.435" v="132" actId="20577"/>
        <pc:sldMkLst>
          <pc:docMk/>
          <pc:sldMk cId="913928595" sldId="536"/>
        </pc:sldMkLst>
        <pc:spChg chg="mod">
          <ac:chgData name="Steve Shellhammer" userId="0e71f22d-ee3e-49c0-82ff-dbc290af8082" providerId="ADAL" clId="{C15423F7-7331-4EBB-B0DF-94D16AFE56C5}" dt="2021-10-12T19:39:44.435" v="132" actId="20577"/>
          <ac:spMkLst>
            <pc:docMk/>
            <pc:sldMk cId="913928595" sldId="536"/>
            <ac:spMk id="3" creationId="{27473B3F-F94D-4728-A0F8-88BFA6907F94}"/>
          </ac:spMkLst>
        </pc:spChg>
      </pc:sldChg>
      <pc:sldChg chg="modSp mod">
        <pc:chgData name="Steve Shellhammer" userId="0e71f22d-ee3e-49c0-82ff-dbc290af8082" providerId="ADAL" clId="{C15423F7-7331-4EBB-B0DF-94D16AFE56C5}" dt="2021-10-12T19:38:05.651" v="101" actId="20577"/>
        <pc:sldMkLst>
          <pc:docMk/>
          <pc:sldMk cId="2716857888" sldId="537"/>
        </pc:sldMkLst>
        <pc:spChg chg="mod">
          <ac:chgData name="Steve Shellhammer" userId="0e71f22d-ee3e-49c0-82ff-dbc290af8082" providerId="ADAL" clId="{C15423F7-7331-4EBB-B0DF-94D16AFE56C5}" dt="2021-10-12T19:38:05.651" v="101" actId="20577"/>
          <ac:spMkLst>
            <pc:docMk/>
            <pc:sldMk cId="2716857888" sldId="537"/>
            <ac:spMk id="3" creationId="{FF2DE659-4786-4C44-B6D7-E9E05E77C420}"/>
          </ac:spMkLst>
        </pc:spChg>
      </pc:sldChg>
      <pc:sldChg chg="modSp mod">
        <pc:chgData name="Steve Shellhammer" userId="0e71f22d-ee3e-49c0-82ff-dbc290af8082" providerId="ADAL" clId="{C15423F7-7331-4EBB-B0DF-94D16AFE56C5}" dt="2021-10-12T19:40:25.557" v="133" actId="6549"/>
        <pc:sldMkLst>
          <pc:docMk/>
          <pc:sldMk cId="341061038" sldId="549"/>
        </pc:sldMkLst>
        <pc:spChg chg="mod">
          <ac:chgData name="Steve Shellhammer" userId="0e71f22d-ee3e-49c0-82ff-dbc290af8082" providerId="ADAL" clId="{C15423F7-7331-4EBB-B0DF-94D16AFE56C5}" dt="2021-10-12T19:40:25.557" v="133" actId="6549"/>
          <ac:spMkLst>
            <pc:docMk/>
            <pc:sldMk cId="341061038" sldId="549"/>
            <ac:spMk id="3" creationId="{F2F3AABC-1308-48ED-AF2F-B2974160B87E}"/>
          </ac:spMkLst>
        </pc:spChg>
      </pc:sldChg>
      <pc:sldMasterChg chg="modSldLayout">
        <pc:chgData name="Steve Shellhammer" userId="0e71f22d-ee3e-49c0-82ff-dbc290af8082" providerId="ADAL" clId="{C15423F7-7331-4EBB-B0DF-94D16AFE56C5}" dt="2021-09-28T23:17:59.955" v="7" actId="20577"/>
        <pc:sldMasterMkLst>
          <pc:docMk/>
          <pc:sldMasterMk cId="0" sldId="2147483648"/>
        </pc:sldMasterMkLst>
        <pc:sldLayoutChg chg="modSp mod">
          <pc:chgData name="Steve Shellhammer" userId="0e71f22d-ee3e-49c0-82ff-dbc290af8082" providerId="ADAL" clId="{C15423F7-7331-4EBB-B0DF-94D16AFE56C5}" dt="2021-09-28T23:17:59.955" v="7" actId="20577"/>
          <pc:sldLayoutMkLst>
            <pc:docMk/>
            <pc:sldMasterMk cId="0" sldId="2147483648"/>
            <pc:sldLayoutMk cId="0" sldId="2147483650"/>
          </pc:sldLayoutMkLst>
          <pc:spChg chg="mod">
            <ac:chgData name="Steve Shellhammer" userId="0e71f22d-ee3e-49c0-82ff-dbc290af8082" providerId="ADAL" clId="{C15423F7-7331-4EBB-B0DF-94D16AFE56C5}" dt="2021-09-28T23:17:59.955" v="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Steve Shellhammer" userId="0e71f22d-ee3e-49c0-82ff-dbc290af8082" providerId="ADAL" clId="{45A3FF76-3816-4680-880A-C8354C4368AB}"/>
    <pc:docChg chg="undo custSel addSld delSld modSld modMainMaster">
      <pc:chgData name="Steve Shellhammer" userId="0e71f22d-ee3e-49c0-82ff-dbc290af8082" providerId="ADAL" clId="{45A3FF76-3816-4680-880A-C8354C4368AB}" dt="2023-03-20T23:09:30.819" v="7177" actId="20577"/>
      <pc:docMkLst>
        <pc:docMk/>
      </pc:docMkLst>
      <pc:sldChg chg="modSp mod">
        <pc:chgData name="Steve Shellhammer" userId="0e71f22d-ee3e-49c0-82ff-dbc290af8082" providerId="ADAL" clId="{45A3FF76-3816-4680-880A-C8354C4368AB}" dt="2023-03-20T15:42:09.508" v="3392" actId="13926"/>
        <pc:sldMkLst>
          <pc:docMk/>
          <pc:sldMk cId="0" sldId="256"/>
        </pc:sldMkLst>
        <pc:spChg chg="mod">
          <ac:chgData name="Steve Shellhammer" userId="0e71f22d-ee3e-49c0-82ff-dbc290af8082" providerId="ADAL" clId="{45A3FF76-3816-4680-880A-C8354C4368AB}" dt="2023-03-20T15:41:44.382" v="3387" actId="13926"/>
          <ac:spMkLst>
            <pc:docMk/>
            <pc:sldMk cId="0" sldId="256"/>
            <ac:spMk id="2" creationId="{7DDAD952-1B41-482B-A153-F47D4CB6A945}"/>
          </ac:spMkLst>
        </pc:spChg>
        <pc:spChg chg="mod">
          <ac:chgData name="Steve Shellhammer" userId="0e71f22d-ee3e-49c0-82ff-dbc290af8082" providerId="ADAL" clId="{45A3FF76-3816-4680-880A-C8354C4368AB}" dt="2023-03-13T16:06:40.014" v="40" actId="20577"/>
          <ac:spMkLst>
            <pc:docMk/>
            <pc:sldMk cId="0" sldId="256"/>
            <ac:spMk id="3073" creationId="{00000000-0000-0000-0000-000000000000}"/>
          </ac:spMkLst>
        </pc:spChg>
        <pc:spChg chg="mod">
          <ac:chgData name="Steve Shellhammer" userId="0e71f22d-ee3e-49c0-82ff-dbc290af8082" providerId="ADAL" clId="{45A3FF76-3816-4680-880A-C8354C4368AB}" dt="2023-03-20T15:42:09.508" v="3392" actId="13926"/>
          <ac:spMkLst>
            <pc:docMk/>
            <pc:sldMk cId="0" sldId="256"/>
            <ac:spMk id="3074" creationId="{00000000-0000-0000-0000-000000000000}"/>
          </ac:spMkLst>
        </pc:spChg>
        <pc:graphicFrameChg chg="modGraphic">
          <ac:chgData name="Steve Shellhammer" userId="0e71f22d-ee3e-49c0-82ff-dbc290af8082" providerId="ADAL" clId="{45A3FF76-3816-4680-880A-C8354C4368AB}" dt="2023-03-13T16:11:28.882" v="55"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45A3FF76-3816-4680-880A-C8354C4368AB}" dt="2023-03-20T15:42:16.503" v="3393" actId="1076"/>
        <pc:sldMkLst>
          <pc:docMk/>
          <pc:sldMk cId="529197180" sldId="538"/>
        </pc:sldMkLst>
        <pc:spChg chg="mod">
          <ac:chgData name="Steve Shellhammer" userId="0e71f22d-ee3e-49c0-82ff-dbc290af8082" providerId="ADAL" clId="{45A3FF76-3816-4680-880A-C8354C4368AB}" dt="2023-03-13T17:58:48.100" v="927" actId="14100"/>
          <ac:spMkLst>
            <pc:docMk/>
            <pc:sldMk cId="529197180" sldId="538"/>
            <ac:spMk id="2" creationId="{76647AFF-F7CF-4EB9-5FDA-25E40C3290F7}"/>
          </ac:spMkLst>
        </pc:spChg>
        <pc:spChg chg="mod">
          <ac:chgData name="Steve Shellhammer" userId="0e71f22d-ee3e-49c0-82ff-dbc290af8082" providerId="ADAL" clId="{45A3FF76-3816-4680-880A-C8354C4368AB}" dt="2023-03-20T15:42:16.503" v="3393" actId="1076"/>
          <ac:spMkLst>
            <pc:docMk/>
            <pc:sldMk cId="529197180" sldId="538"/>
            <ac:spMk id="3" creationId="{7278D672-8B76-F916-922D-22B8827E2245}"/>
          </ac:spMkLst>
        </pc:spChg>
      </pc:sldChg>
      <pc:sldChg chg="modSp new mod">
        <pc:chgData name="Steve Shellhammer" userId="0e71f22d-ee3e-49c0-82ff-dbc290af8082" providerId="ADAL" clId="{45A3FF76-3816-4680-880A-C8354C4368AB}" dt="2023-03-20T23:03:02.758" v="6719" actId="20577"/>
        <pc:sldMkLst>
          <pc:docMk/>
          <pc:sldMk cId="2856481569" sldId="539"/>
        </pc:sldMkLst>
        <pc:spChg chg="mod">
          <ac:chgData name="Steve Shellhammer" userId="0e71f22d-ee3e-49c0-82ff-dbc290af8082" providerId="ADAL" clId="{45A3FF76-3816-4680-880A-C8354C4368AB}" dt="2023-03-20T23:02:42.306" v="6714" actId="14100"/>
          <ac:spMkLst>
            <pc:docMk/>
            <pc:sldMk cId="2856481569" sldId="539"/>
            <ac:spMk id="2" creationId="{E481A092-8554-46D3-488F-9B48757BC318}"/>
          </ac:spMkLst>
        </pc:spChg>
        <pc:spChg chg="mod">
          <ac:chgData name="Steve Shellhammer" userId="0e71f22d-ee3e-49c0-82ff-dbc290af8082" providerId="ADAL" clId="{45A3FF76-3816-4680-880A-C8354C4368AB}" dt="2023-03-20T23:03:02.758" v="6719" actId="20577"/>
          <ac:spMkLst>
            <pc:docMk/>
            <pc:sldMk cId="2856481569" sldId="539"/>
            <ac:spMk id="3" creationId="{C188F4A6-6EA0-520E-2197-7D35B99A773D}"/>
          </ac:spMkLst>
        </pc:spChg>
      </pc:sldChg>
      <pc:sldChg chg="del">
        <pc:chgData name="Steve Shellhammer" userId="0e71f22d-ee3e-49c0-82ff-dbc290af8082" providerId="ADAL" clId="{45A3FF76-3816-4680-880A-C8354C4368AB}" dt="2023-03-13T18:00:15.551" v="1024" actId="47"/>
        <pc:sldMkLst>
          <pc:docMk/>
          <pc:sldMk cId="3739150511" sldId="539"/>
        </pc:sldMkLst>
      </pc:sldChg>
      <pc:sldChg chg="modSp new mod">
        <pc:chgData name="Steve Shellhammer" userId="0e71f22d-ee3e-49c0-82ff-dbc290af8082" providerId="ADAL" clId="{45A3FF76-3816-4680-880A-C8354C4368AB}" dt="2023-03-20T23:04:39.125" v="6834" actId="20577"/>
        <pc:sldMkLst>
          <pc:docMk/>
          <pc:sldMk cId="2321826473" sldId="540"/>
        </pc:sldMkLst>
        <pc:spChg chg="mod">
          <ac:chgData name="Steve Shellhammer" userId="0e71f22d-ee3e-49c0-82ff-dbc290af8082" providerId="ADAL" clId="{45A3FF76-3816-4680-880A-C8354C4368AB}" dt="2023-03-20T15:43:56.181" v="3659" actId="14100"/>
          <ac:spMkLst>
            <pc:docMk/>
            <pc:sldMk cId="2321826473" sldId="540"/>
            <ac:spMk id="2" creationId="{68B383DC-C434-8E6E-8BCD-AB0A39B39E0E}"/>
          </ac:spMkLst>
        </pc:spChg>
        <pc:spChg chg="mod">
          <ac:chgData name="Steve Shellhammer" userId="0e71f22d-ee3e-49c0-82ff-dbc290af8082" providerId="ADAL" clId="{45A3FF76-3816-4680-880A-C8354C4368AB}" dt="2023-03-20T23:04:39.125" v="6834" actId="20577"/>
          <ac:spMkLst>
            <pc:docMk/>
            <pc:sldMk cId="2321826473" sldId="540"/>
            <ac:spMk id="3" creationId="{C9618087-0477-D712-F030-FF07F5543826}"/>
          </ac:spMkLst>
        </pc:spChg>
      </pc:sldChg>
      <pc:sldChg chg="del">
        <pc:chgData name="Steve Shellhammer" userId="0e71f22d-ee3e-49c0-82ff-dbc290af8082" providerId="ADAL" clId="{45A3FF76-3816-4680-880A-C8354C4368AB}" dt="2023-03-13T18:00:15.551" v="1024" actId="47"/>
        <pc:sldMkLst>
          <pc:docMk/>
          <pc:sldMk cId="3270413454" sldId="540"/>
        </pc:sldMkLst>
      </pc:sldChg>
      <pc:sldChg chg="modSp new mod">
        <pc:chgData name="Steve Shellhammer" userId="0e71f22d-ee3e-49c0-82ff-dbc290af8082" providerId="ADAL" clId="{45A3FF76-3816-4680-880A-C8354C4368AB}" dt="2023-03-20T15:46:03.550" v="3861" actId="20577"/>
        <pc:sldMkLst>
          <pc:docMk/>
          <pc:sldMk cId="547413672" sldId="541"/>
        </pc:sldMkLst>
        <pc:spChg chg="mod">
          <ac:chgData name="Steve Shellhammer" userId="0e71f22d-ee3e-49c0-82ff-dbc290af8082" providerId="ADAL" clId="{45A3FF76-3816-4680-880A-C8354C4368AB}" dt="2023-03-17T18:44:57.340" v="2766" actId="20577"/>
          <ac:spMkLst>
            <pc:docMk/>
            <pc:sldMk cId="547413672" sldId="541"/>
            <ac:spMk id="2" creationId="{F8937240-53B7-6D9A-2B71-B67992A44016}"/>
          </ac:spMkLst>
        </pc:spChg>
        <pc:spChg chg="mod">
          <ac:chgData name="Steve Shellhammer" userId="0e71f22d-ee3e-49c0-82ff-dbc290af8082" providerId="ADAL" clId="{45A3FF76-3816-4680-880A-C8354C4368AB}" dt="2023-03-20T15:46:03.550" v="3861" actId="20577"/>
          <ac:spMkLst>
            <pc:docMk/>
            <pc:sldMk cId="547413672" sldId="541"/>
            <ac:spMk id="3" creationId="{2DDD8497-6651-10D3-A91E-A9FD4C8BC53E}"/>
          </ac:spMkLst>
        </pc:spChg>
      </pc:sldChg>
      <pc:sldChg chg="del">
        <pc:chgData name="Steve Shellhammer" userId="0e71f22d-ee3e-49c0-82ff-dbc290af8082" providerId="ADAL" clId="{45A3FF76-3816-4680-880A-C8354C4368AB}" dt="2023-03-13T18:00:15.551" v="1024" actId="47"/>
        <pc:sldMkLst>
          <pc:docMk/>
          <pc:sldMk cId="3754947169" sldId="541"/>
        </pc:sldMkLst>
      </pc:sldChg>
      <pc:sldChg chg="del">
        <pc:chgData name="Steve Shellhammer" userId="0e71f22d-ee3e-49c0-82ff-dbc290af8082" providerId="ADAL" clId="{45A3FF76-3816-4680-880A-C8354C4368AB}" dt="2023-03-13T18:00:15.551" v="1024" actId="47"/>
        <pc:sldMkLst>
          <pc:docMk/>
          <pc:sldMk cId="1781948088" sldId="542"/>
        </pc:sldMkLst>
      </pc:sldChg>
      <pc:sldChg chg="modSp add mod">
        <pc:chgData name="Steve Shellhammer" userId="0e71f22d-ee3e-49c0-82ff-dbc290af8082" providerId="ADAL" clId="{45A3FF76-3816-4680-880A-C8354C4368AB}" dt="2023-03-20T23:06:25.594" v="6896" actId="20577"/>
        <pc:sldMkLst>
          <pc:docMk/>
          <pc:sldMk cId="3322368629" sldId="542"/>
        </pc:sldMkLst>
        <pc:spChg chg="mod">
          <ac:chgData name="Steve Shellhammer" userId="0e71f22d-ee3e-49c0-82ff-dbc290af8082" providerId="ADAL" clId="{45A3FF76-3816-4680-880A-C8354C4368AB}" dt="2023-03-20T23:06:25.594" v="6896" actId="20577"/>
          <ac:spMkLst>
            <pc:docMk/>
            <pc:sldMk cId="3322368629" sldId="542"/>
            <ac:spMk id="3" creationId="{2DDD8497-6651-10D3-A91E-A9FD4C8BC53E}"/>
          </ac:spMkLst>
        </pc:spChg>
      </pc:sldChg>
      <pc:sldChg chg="modSp new mod">
        <pc:chgData name="Steve Shellhammer" userId="0e71f22d-ee3e-49c0-82ff-dbc290af8082" providerId="ADAL" clId="{45A3FF76-3816-4680-880A-C8354C4368AB}" dt="2023-03-20T23:06:52.726" v="6932" actId="20577"/>
        <pc:sldMkLst>
          <pc:docMk/>
          <pc:sldMk cId="4081781769" sldId="543"/>
        </pc:sldMkLst>
        <pc:spChg chg="mod">
          <ac:chgData name="Steve Shellhammer" userId="0e71f22d-ee3e-49c0-82ff-dbc290af8082" providerId="ADAL" clId="{45A3FF76-3816-4680-880A-C8354C4368AB}" dt="2023-03-20T15:53:03.800" v="4929" actId="14100"/>
          <ac:spMkLst>
            <pc:docMk/>
            <pc:sldMk cId="4081781769" sldId="543"/>
            <ac:spMk id="2" creationId="{071CEEC3-A8FE-0331-89BD-21186BDEF1DC}"/>
          </ac:spMkLst>
        </pc:spChg>
        <pc:spChg chg="mod">
          <ac:chgData name="Steve Shellhammer" userId="0e71f22d-ee3e-49c0-82ff-dbc290af8082" providerId="ADAL" clId="{45A3FF76-3816-4680-880A-C8354C4368AB}" dt="2023-03-20T23:06:52.726" v="6932" actId="20577"/>
          <ac:spMkLst>
            <pc:docMk/>
            <pc:sldMk cId="4081781769" sldId="543"/>
            <ac:spMk id="3" creationId="{CF880706-BBAC-CD2C-6877-1ED31794C2D1}"/>
          </ac:spMkLst>
        </pc:spChg>
      </pc:sldChg>
      <pc:sldChg chg="modSp new mod">
        <pc:chgData name="Steve Shellhammer" userId="0e71f22d-ee3e-49c0-82ff-dbc290af8082" providerId="ADAL" clId="{45A3FF76-3816-4680-880A-C8354C4368AB}" dt="2023-03-20T15:56:39.860" v="5497" actId="12"/>
        <pc:sldMkLst>
          <pc:docMk/>
          <pc:sldMk cId="713590355" sldId="544"/>
        </pc:sldMkLst>
        <pc:spChg chg="mod">
          <ac:chgData name="Steve Shellhammer" userId="0e71f22d-ee3e-49c0-82ff-dbc290af8082" providerId="ADAL" clId="{45A3FF76-3816-4680-880A-C8354C4368AB}" dt="2023-03-20T15:54:22.676" v="5108" actId="20577"/>
          <ac:spMkLst>
            <pc:docMk/>
            <pc:sldMk cId="713590355" sldId="544"/>
            <ac:spMk id="2" creationId="{3250A710-35A8-2E84-F771-D0CAD454874E}"/>
          </ac:spMkLst>
        </pc:spChg>
        <pc:spChg chg="mod">
          <ac:chgData name="Steve Shellhammer" userId="0e71f22d-ee3e-49c0-82ff-dbc290af8082" providerId="ADAL" clId="{45A3FF76-3816-4680-880A-C8354C4368AB}" dt="2023-03-20T15:56:39.860" v="5497" actId="12"/>
          <ac:spMkLst>
            <pc:docMk/>
            <pc:sldMk cId="713590355" sldId="544"/>
            <ac:spMk id="3" creationId="{DBEEC497-E465-7900-A915-7118D08796A7}"/>
          </ac:spMkLst>
        </pc:spChg>
      </pc:sldChg>
      <pc:sldChg chg="del">
        <pc:chgData name="Steve Shellhammer" userId="0e71f22d-ee3e-49c0-82ff-dbc290af8082" providerId="ADAL" clId="{45A3FF76-3816-4680-880A-C8354C4368AB}" dt="2023-03-13T18:00:15.551" v="1024" actId="47"/>
        <pc:sldMkLst>
          <pc:docMk/>
          <pc:sldMk cId="3185913972" sldId="544"/>
        </pc:sldMkLst>
      </pc:sldChg>
      <pc:sldChg chg="modSp new mod">
        <pc:chgData name="Steve Shellhammer" userId="0e71f22d-ee3e-49c0-82ff-dbc290af8082" providerId="ADAL" clId="{45A3FF76-3816-4680-880A-C8354C4368AB}" dt="2023-03-20T15:59:22.628" v="5842" actId="20577"/>
        <pc:sldMkLst>
          <pc:docMk/>
          <pc:sldMk cId="294370876" sldId="545"/>
        </pc:sldMkLst>
        <pc:spChg chg="mod">
          <ac:chgData name="Steve Shellhammer" userId="0e71f22d-ee3e-49c0-82ff-dbc290af8082" providerId="ADAL" clId="{45A3FF76-3816-4680-880A-C8354C4368AB}" dt="2023-03-20T15:57:40.247" v="5539" actId="313"/>
          <ac:spMkLst>
            <pc:docMk/>
            <pc:sldMk cId="294370876" sldId="545"/>
            <ac:spMk id="2" creationId="{8BB0FA07-A150-22B9-4700-E08CF791F0B8}"/>
          </ac:spMkLst>
        </pc:spChg>
        <pc:spChg chg="mod">
          <ac:chgData name="Steve Shellhammer" userId="0e71f22d-ee3e-49c0-82ff-dbc290af8082" providerId="ADAL" clId="{45A3FF76-3816-4680-880A-C8354C4368AB}" dt="2023-03-20T15:59:22.628" v="5842" actId="20577"/>
          <ac:spMkLst>
            <pc:docMk/>
            <pc:sldMk cId="294370876" sldId="545"/>
            <ac:spMk id="3" creationId="{EFCD269F-CF7B-6265-3899-387BB7CD3591}"/>
          </ac:spMkLst>
        </pc:spChg>
      </pc:sldChg>
      <pc:sldChg chg="modSp new mod">
        <pc:chgData name="Steve Shellhammer" userId="0e71f22d-ee3e-49c0-82ff-dbc290af8082" providerId="ADAL" clId="{45A3FF76-3816-4680-880A-C8354C4368AB}" dt="2023-03-20T16:00:12.570" v="5966" actId="12"/>
        <pc:sldMkLst>
          <pc:docMk/>
          <pc:sldMk cId="2773607339" sldId="546"/>
        </pc:sldMkLst>
        <pc:spChg chg="mod">
          <ac:chgData name="Steve Shellhammer" userId="0e71f22d-ee3e-49c0-82ff-dbc290af8082" providerId="ADAL" clId="{45A3FF76-3816-4680-880A-C8354C4368AB}" dt="2023-03-20T15:59:35.011" v="5853" actId="20577"/>
          <ac:spMkLst>
            <pc:docMk/>
            <pc:sldMk cId="2773607339" sldId="546"/>
            <ac:spMk id="2" creationId="{A498B821-FC42-042C-49E2-9F66C0D31B21}"/>
          </ac:spMkLst>
        </pc:spChg>
        <pc:spChg chg="mod">
          <ac:chgData name="Steve Shellhammer" userId="0e71f22d-ee3e-49c0-82ff-dbc290af8082" providerId="ADAL" clId="{45A3FF76-3816-4680-880A-C8354C4368AB}" dt="2023-03-20T16:00:12.570" v="5966" actId="12"/>
          <ac:spMkLst>
            <pc:docMk/>
            <pc:sldMk cId="2773607339" sldId="546"/>
            <ac:spMk id="3" creationId="{ED5D4A68-A016-8EFA-2BE7-49CF1C27E4B4}"/>
          </ac:spMkLst>
        </pc:spChg>
      </pc:sldChg>
      <pc:sldChg chg="modSp new mod">
        <pc:chgData name="Steve Shellhammer" userId="0e71f22d-ee3e-49c0-82ff-dbc290af8082" providerId="ADAL" clId="{45A3FF76-3816-4680-880A-C8354C4368AB}" dt="2023-03-20T23:08:14.646" v="6959" actId="20577"/>
        <pc:sldMkLst>
          <pc:docMk/>
          <pc:sldMk cId="906805146" sldId="547"/>
        </pc:sldMkLst>
        <pc:spChg chg="mod">
          <ac:chgData name="Steve Shellhammer" userId="0e71f22d-ee3e-49c0-82ff-dbc290af8082" providerId="ADAL" clId="{45A3FF76-3816-4680-880A-C8354C4368AB}" dt="2023-03-20T16:00:44.194" v="6018" actId="20577"/>
          <ac:spMkLst>
            <pc:docMk/>
            <pc:sldMk cId="906805146" sldId="547"/>
            <ac:spMk id="2" creationId="{12310F88-6513-D536-7EEA-B81400E8BAC9}"/>
          </ac:spMkLst>
        </pc:spChg>
        <pc:spChg chg="mod">
          <ac:chgData name="Steve Shellhammer" userId="0e71f22d-ee3e-49c0-82ff-dbc290af8082" providerId="ADAL" clId="{45A3FF76-3816-4680-880A-C8354C4368AB}" dt="2023-03-20T23:08:14.646" v="6959" actId="20577"/>
          <ac:spMkLst>
            <pc:docMk/>
            <pc:sldMk cId="906805146" sldId="547"/>
            <ac:spMk id="3" creationId="{4FE46673-C8FB-BBA8-4652-F232C6D63632}"/>
          </ac:spMkLst>
        </pc:spChg>
      </pc:sldChg>
      <pc:sldChg chg="modSp add mod">
        <pc:chgData name="Steve Shellhammer" userId="0e71f22d-ee3e-49c0-82ff-dbc290af8082" providerId="ADAL" clId="{45A3FF76-3816-4680-880A-C8354C4368AB}" dt="2023-03-20T23:08:42.173" v="6978" actId="20577"/>
        <pc:sldMkLst>
          <pc:docMk/>
          <pc:sldMk cId="1671508115" sldId="548"/>
        </pc:sldMkLst>
        <pc:spChg chg="mod">
          <ac:chgData name="Steve Shellhammer" userId="0e71f22d-ee3e-49c0-82ff-dbc290af8082" providerId="ADAL" clId="{45A3FF76-3816-4680-880A-C8354C4368AB}" dt="2023-03-20T16:03:06.914" v="6229" actId="20577"/>
          <ac:spMkLst>
            <pc:docMk/>
            <pc:sldMk cId="1671508115" sldId="548"/>
            <ac:spMk id="2" creationId="{12310F88-6513-D536-7EEA-B81400E8BAC9}"/>
          </ac:spMkLst>
        </pc:spChg>
        <pc:spChg chg="mod">
          <ac:chgData name="Steve Shellhammer" userId="0e71f22d-ee3e-49c0-82ff-dbc290af8082" providerId="ADAL" clId="{45A3FF76-3816-4680-880A-C8354C4368AB}" dt="2023-03-20T23:08:42.173" v="6978" actId="20577"/>
          <ac:spMkLst>
            <pc:docMk/>
            <pc:sldMk cId="1671508115" sldId="548"/>
            <ac:spMk id="3" creationId="{4FE46673-C8FB-BBA8-4652-F232C6D63632}"/>
          </ac:spMkLst>
        </pc:spChg>
      </pc:sldChg>
      <pc:sldChg chg="addSp modSp new mod">
        <pc:chgData name="Steve Shellhammer" userId="0e71f22d-ee3e-49c0-82ff-dbc290af8082" providerId="ADAL" clId="{45A3FF76-3816-4680-880A-C8354C4368AB}" dt="2023-03-20T23:01:50.881" v="6697" actId="14100"/>
        <pc:sldMkLst>
          <pc:docMk/>
          <pc:sldMk cId="70344728" sldId="549"/>
        </pc:sldMkLst>
        <pc:spChg chg="mod">
          <ac:chgData name="Steve Shellhammer" userId="0e71f22d-ee3e-49c0-82ff-dbc290af8082" providerId="ADAL" clId="{45A3FF76-3816-4680-880A-C8354C4368AB}" dt="2023-03-20T21:56:08.224" v="6469" actId="20577"/>
          <ac:spMkLst>
            <pc:docMk/>
            <pc:sldMk cId="70344728" sldId="549"/>
            <ac:spMk id="2" creationId="{4FE865EA-58CA-C96A-3A80-2A6DD8F61F59}"/>
          </ac:spMkLst>
        </pc:spChg>
        <pc:spChg chg="mod">
          <ac:chgData name="Steve Shellhammer" userId="0e71f22d-ee3e-49c0-82ff-dbc290af8082" providerId="ADAL" clId="{45A3FF76-3816-4680-880A-C8354C4368AB}" dt="2023-03-20T23:01:50.881" v="6697" actId="14100"/>
          <ac:spMkLst>
            <pc:docMk/>
            <pc:sldMk cId="70344728" sldId="549"/>
            <ac:spMk id="3" creationId="{6F85A2C2-9CE3-44D0-7F8D-128CFB328619}"/>
          </ac:spMkLst>
        </pc:spChg>
        <pc:spChg chg="add mod">
          <ac:chgData name="Steve Shellhammer" userId="0e71f22d-ee3e-49c0-82ff-dbc290af8082" providerId="ADAL" clId="{45A3FF76-3816-4680-880A-C8354C4368AB}" dt="2023-03-20T23:00:27.323" v="6600" actId="1076"/>
          <ac:spMkLst>
            <pc:docMk/>
            <pc:sldMk cId="70344728" sldId="549"/>
            <ac:spMk id="11" creationId="{BE3E6C72-E795-B606-0D4A-FEEF42333C7A}"/>
          </ac:spMkLst>
        </pc:spChg>
        <pc:picChg chg="add mod">
          <ac:chgData name="Steve Shellhammer" userId="0e71f22d-ee3e-49c0-82ff-dbc290af8082" providerId="ADAL" clId="{45A3FF76-3816-4680-880A-C8354C4368AB}" dt="2023-03-20T21:56:43.600" v="6479" actId="1076"/>
          <ac:picMkLst>
            <pc:docMk/>
            <pc:sldMk cId="70344728" sldId="549"/>
            <ac:picMk id="8" creationId="{3C6A0D72-F07F-83A3-BDE8-FEA5DF8E2E96}"/>
          </ac:picMkLst>
        </pc:picChg>
        <pc:picChg chg="add mod">
          <ac:chgData name="Steve Shellhammer" userId="0e71f22d-ee3e-49c0-82ff-dbc290af8082" providerId="ADAL" clId="{45A3FF76-3816-4680-880A-C8354C4368AB}" dt="2023-03-20T21:56:37.730" v="6478" actId="1076"/>
          <ac:picMkLst>
            <pc:docMk/>
            <pc:sldMk cId="70344728" sldId="549"/>
            <ac:picMk id="10" creationId="{2142CFDE-46D7-2697-7D66-CBC31FD7D787}"/>
          </ac:picMkLst>
        </pc:picChg>
      </pc:sldChg>
      <pc:sldChg chg="del">
        <pc:chgData name="Steve Shellhammer" userId="0e71f22d-ee3e-49c0-82ff-dbc290af8082" providerId="ADAL" clId="{45A3FF76-3816-4680-880A-C8354C4368AB}" dt="2023-03-13T18:00:15.551" v="1024" actId="47"/>
        <pc:sldMkLst>
          <pc:docMk/>
          <pc:sldMk cId="2878109814" sldId="549"/>
        </pc:sldMkLst>
      </pc:sldChg>
      <pc:sldChg chg="modSp new mod">
        <pc:chgData name="Steve Shellhammer" userId="0e71f22d-ee3e-49c0-82ff-dbc290af8082" providerId="ADAL" clId="{45A3FF76-3816-4680-880A-C8354C4368AB}" dt="2023-03-20T23:09:30.819" v="7177" actId="20577"/>
        <pc:sldMkLst>
          <pc:docMk/>
          <pc:sldMk cId="745406975" sldId="550"/>
        </pc:sldMkLst>
        <pc:spChg chg="mod">
          <ac:chgData name="Steve Shellhammer" userId="0e71f22d-ee3e-49c0-82ff-dbc290af8082" providerId="ADAL" clId="{45A3FF76-3816-4680-880A-C8354C4368AB}" dt="2023-03-20T23:08:52.814" v="6990" actId="20577"/>
          <ac:spMkLst>
            <pc:docMk/>
            <pc:sldMk cId="745406975" sldId="550"/>
            <ac:spMk id="2" creationId="{0B7C9E96-97E1-0E16-9139-DBC100F02AC7}"/>
          </ac:spMkLst>
        </pc:spChg>
        <pc:spChg chg="mod">
          <ac:chgData name="Steve Shellhammer" userId="0e71f22d-ee3e-49c0-82ff-dbc290af8082" providerId="ADAL" clId="{45A3FF76-3816-4680-880A-C8354C4368AB}" dt="2023-03-20T23:09:30.819" v="7177" actId="20577"/>
          <ac:spMkLst>
            <pc:docMk/>
            <pc:sldMk cId="745406975" sldId="550"/>
            <ac:spMk id="3" creationId="{F3A14F45-A875-1A75-5397-B1881C18BD6A}"/>
          </ac:spMkLst>
        </pc:spChg>
      </pc:sldChg>
      <pc:sldChg chg="del">
        <pc:chgData name="Steve Shellhammer" userId="0e71f22d-ee3e-49c0-82ff-dbc290af8082" providerId="ADAL" clId="{45A3FF76-3816-4680-880A-C8354C4368AB}" dt="2023-03-13T18:00:15.551" v="1024" actId="47"/>
        <pc:sldMkLst>
          <pc:docMk/>
          <pc:sldMk cId="4286855190" sldId="554"/>
        </pc:sldMkLst>
      </pc:sldChg>
      <pc:sldChg chg="del">
        <pc:chgData name="Steve Shellhammer" userId="0e71f22d-ee3e-49c0-82ff-dbc290af8082" providerId="ADAL" clId="{45A3FF76-3816-4680-880A-C8354C4368AB}" dt="2023-03-13T18:00:15.551" v="1024" actId="47"/>
        <pc:sldMkLst>
          <pc:docMk/>
          <pc:sldMk cId="287235473" sldId="555"/>
        </pc:sldMkLst>
      </pc:sldChg>
      <pc:sldChg chg="del">
        <pc:chgData name="Steve Shellhammer" userId="0e71f22d-ee3e-49c0-82ff-dbc290af8082" providerId="ADAL" clId="{45A3FF76-3816-4680-880A-C8354C4368AB}" dt="2023-03-13T18:00:15.551" v="1024" actId="47"/>
        <pc:sldMkLst>
          <pc:docMk/>
          <pc:sldMk cId="3794324091" sldId="556"/>
        </pc:sldMkLst>
      </pc:sldChg>
      <pc:sldChg chg="del">
        <pc:chgData name="Steve Shellhammer" userId="0e71f22d-ee3e-49c0-82ff-dbc290af8082" providerId="ADAL" clId="{45A3FF76-3816-4680-880A-C8354C4368AB}" dt="2023-03-13T18:00:15.551" v="1024" actId="47"/>
        <pc:sldMkLst>
          <pc:docMk/>
          <pc:sldMk cId="4033374927" sldId="557"/>
        </pc:sldMkLst>
      </pc:sldChg>
      <pc:sldChg chg="del">
        <pc:chgData name="Steve Shellhammer" userId="0e71f22d-ee3e-49c0-82ff-dbc290af8082" providerId="ADAL" clId="{45A3FF76-3816-4680-880A-C8354C4368AB}" dt="2023-03-13T18:00:15.551" v="1024" actId="47"/>
        <pc:sldMkLst>
          <pc:docMk/>
          <pc:sldMk cId="3007808864" sldId="558"/>
        </pc:sldMkLst>
      </pc:sldChg>
      <pc:sldChg chg="del">
        <pc:chgData name="Steve Shellhammer" userId="0e71f22d-ee3e-49c0-82ff-dbc290af8082" providerId="ADAL" clId="{45A3FF76-3816-4680-880A-C8354C4368AB}" dt="2023-03-13T18:00:15.551" v="1024" actId="47"/>
        <pc:sldMkLst>
          <pc:docMk/>
          <pc:sldMk cId="3180985409" sldId="559"/>
        </pc:sldMkLst>
      </pc:sldChg>
      <pc:sldChg chg="del">
        <pc:chgData name="Steve Shellhammer" userId="0e71f22d-ee3e-49c0-82ff-dbc290af8082" providerId="ADAL" clId="{45A3FF76-3816-4680-880A-C8354C4368AB}" dt="2023-03-13T18:00:15.551" v="1024" actId="47"/>
        <pc:sldMkLst>
          <pc:docMk/>
          <pc:sldMk cId="2172269271" sldId="560"/>
        </pc:sldMkLst>
      </pc:sldChg>
      <pc:sldChg chg="del">
        <pc:chgData name="Steve Shellhammer" userId="0e71f22d-ee3e-49c0-82ff-dbc290af8082" providerId="ADAL" clId="{45A3FF76-3816-4680-880A-C8354C4368AB}" dt="2023-03-13T18:00:15.551" v="1024" actId="47"/>
        <pc:sldMkLst>
          <pc:docMk/>
          <pc:sldMk cId="1464544389" sldId="561"/>
        </pc:sldMkLst>
      </pc:sldChg>
      <pc:sldChg chg="del">
        <pc:chgData name="Steve Shellhammer" userId="0e71f22d-ee3e-49c0-82ff-dbc290af8082" providerId="ADAL" clId="{45A3FF76-3816-4680-880A-C8354C4368AB}" dt="2023-03-13T18:00:15.551" v="1024" actId="47"/>
        <pc:sldMkLst>
          <pc:docMk/>
          <pc:sldMk cId="1976483129" sldId="562"/>
        </pc:sldMkLst>
      </pc:sldChg>
      <pc:sldChg chg="del">
        <pc:chgData name="Steve Shellhammer" userId="0e71f22d-ee3e-49c0-82ff-dbc290af8082" providerId="ADAL" clId="{45A3FF76-3816-4680-880A-C8354C4368AB}" dt="2023-03-13T18:00:15.551" v="1024" actId="47"/>
        <pc:sldMkLst>
          <pc:docMk/>
          <pc:sldMk cId="3972056907" sldId="563"/>
        </pc:sldMkLst>
      </pc:sldChg>
      <pc:sldChg chg="del">
        <pc:chgData name="Steve Shellhammer" userId="0e71f22d-ee3e-49c0-82ff-dbc290af8082" providerId="ADAL" clId="{45A3FF76-3816-4680-880A-C8354C4368AB}" dt="2023-03-13T18:00:15.551" v="1024" actId="47"/>
        <pc:sldMkLst>
          <pc:docMk/>
          <pc:sldMk cId="949041964" sldId="564"/>
        </pc:sldMkLst>
      </pc:sldChg>
      <pc:sldChg chg="del">
        <pc:chgData name="Steve Shellhammer" userId="0e71f22d-ee3e-49c0-82ff-dbc290af8082" providerId="ADAL" clId="{45A3FF76-3816-4680-880A-C8354C4368AB}" dt="2023-03-13T18:00:15.551" v="1024" actId="47"/>
        <pc:sldMkLst>
          <pc:docMk/>
          <pc:sldMk cId="2743555411" sldId="565"/>
        </pc:sldMkLst>
      </pc:sldChg>
      <pc:sldChg chg="del">
        <pc:chgData name="Steve Shellhammer" userId="0e71f22d-ee3e-49c0-82ff-dbc290af8082" providerId="ADAL" clId="{45A3FF76-3816-4680-880A-C8354C4368AB}" dt="2023-03-13T18:00:15.551" v="1024" actId="47"/>
        <pc:sldMkLst>
          <pc:docMk/>
          <pc:sldMk cId="1755746894" sldId="566"/>
        </pc:sldMkLst>
      </pc:sldChg>
      <pc:sldMasterChg chg="modSldLayout">
        <pc:chgData name="Steve Shellhammer" userId="0e71f22d-ee3e-49c0-82ff-dbc290af8082" providerId="ADAL" clId="{45A3FF76-3816-4680-880A-C8354C4368AB}" dt="2023-03-13T18:00:46.620" v="1034" actId="20577"/>
        <pc:sldMasterMkLst>
          <pc:docMk/>
          <pc:sldMasterMk cId="0" sldId="2147483648"/>
        </pc:sldMasterMkLst>
        <pc:sldLayoutChg chg="modSp mod">
          <pc:chgData name="Steve Shellhammer" userId="0e71f22d-ee3e-49c0-82ff-dbc290af8082" providerId="ADAL" clId="{45A3FF76-3816-4680-880A-C8354C4368AB}" dt="2023-03-13T18:00:46.620" v="1034" actId="20577"/>
          <pc:sldLayoutMkLst>
            <pc:docMk/>
            <pc:sldMasterMk cId="0" sldId="2147483648"/>
            <pc:sldLayoutMk cId="0" sldId="2147483650"/>
          </pc:sldLayoutMkLst>
          <pc:spChg chg="mod">
            <ac:chgData name="Steve Shellhammer" userId="0e71f22d-ee3e-49c0-82ff-dbc290af8082" providerId="ADAL" clId="{45A3FF76-3816-4680-880A-C8354C4368AB}" dt="2023-03-13T18:00:46.620" v="103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C556AF9C-83F3-4A2D-979B-C82D2D5650DE}"/>
    <pc:docChg chg="undo redo custSel addSld delSld modSld modMainMaster">
      <pc:chgData name="Steve Shellhammer" userId="0e71f22d-ee3e-49c0-82ff-dbc290af8082" providerId="ADAL" clId="{C556AF9C-83F3-4A2D-979B-C82D2D5650DE}" dt="2024-03-07T20:40:05.063" v="12317" actId="20577"/>
      <pc:docMkLst>
        <pc:docMk/>
      </pc:docMkLst>
      <pc:sldChg chg="modSp mod">
        <pc:chgData name="Steve Shellhammer" userId="0e71f22d-ee3e-49c0-82ff-dbc290af8082" providerId="ADAL" clId="{C556AF9C-83F3-4A2D-979B-C82D2D5650DE}" dt="2024-03-07T20:38:16.962" v="12311" actId="6549"/>
        <pc:sldMkLst>
          <pc:docMk/>
          <pc:sldMk cId="0" sldId="256"/>
        </pc:sldMkLst>
        <pc:spChg chg="mod">
          <ac:chgData name="Steve Shellhammer" userId="0e71f22d-ee3e-49c0-82ff-dbc290af8082" providerId="ADAL" clId="{C556AF9C-83F3-4A2D-979B-C82D2D5650DE}" dt="2024-02-20T23:36:31.718" v="33" actId="20577"/>
          <ac:spMkLst>
            <pc:docMk/>
            <pc:sldMk cId="0" sldId="256"/>
            <ac:spMk id="3073" creationId="{00000000-0000-0000-0000-000000000000}"/>
          </ac:spMkLst>
        </pc:spChg>
        <pc:spChg chg="mod">
          <ac:chgData name="Steve Shellhammer" userId="0e71f22d-ee3e-49c0-82ff-dbc290af8082" providerId="ADAL" clId="{C556AF9C-83F3-4A2D-979B-C82D2D5650DE}" dt="2024-03-07T20:38:16.962" v="12311" actId="6549"/>
          <ac:spMkLst>
            <pc:docMk/>
            <pc:sldMk cId="0" sldId="256"/>
            <ac:spMk id="3074" creationId="{00000000-0000-0000-0000-000000000000}"/>
          </ac:spMkLst>
        </pc:spChg>
        <pc:graphicFrameChg chg="modGraphic">
          <ac:chgData name="Steve Shellhammer" userId="0e71f22d-ee3e-49c0-82ff-dbc290af8082" providerId="ADAL" clId="{C556AF9C-83F3-4A2D-979B-C82D2D5650DE}" dt="2024-02-20T23:34:19.925" v="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C556AF9C-83F3-4A2D-979B-C82D2D5650DE}" dt="2024-03-04T18:59:20.058" v="10357" actId="47"/>
        <pc:sldMkLst>
          <pc:docMk/>
          <pc:sldMk cId="3395715029" sldId="551"/>
        </pc:sldMkLst>
      </pc:sldChg>
      <pc:sldChg chg="del">
        <pc:chgData name="Steve Shellhammer" userId="0e71f22d-ee3e-49c0-82ff-dbc290af8082" providerId="ADAL" clId="{C556AF9C-83F3-4A2D-979B-C82D2D5650DE}" dt="2024-03-04T18:59:20.058" v="10357" actId="47"/>
        <pc:sldMkLst>
          <pc:docMk/>
          <pc:sldMk cId="2326612348" sldId="552"/>
        </pc:sldMkLst>
      </pc:sldChg>
      <pc:sldChg chg="del">
        <pc:chgData name="Steve Shellhammer" userId="0e71f22d-ee3e-49c0-82ff-dbc290af8082" providerId="ADAL" clId="{C556AF9C-83F3-4A2D-979B-C82D2D5650DE}" dt="2024-03-04T18:59:20.058" v="10357" actId="47"/>
        <pc:sldMkLst>
          <pc:docMk/>
          <pc:sldMk cId="2630663359" sldId="553"/>
        </pc:sldMkLst>
      </pc:sldChg>
      <pc:sldChg chg="del">
        <pc:chgData name="Steve Shellhammer" userId="0e71f22d-ee3e-49c0-82ff-dbc290af8082" providerId="ADAL" clId="{C556AF9C-83F3-4A2D-979B-C82D2D5650DE}" dt="2024-03-04T18:59:20.058" v="10357" actId="47"/>
        <pc:sldMkLst>
          <pc:docMk/>
          <pc:sldMk cId="938295078" sldId="554"/>
        </pc:sldMkLst>
      </pc:sldChg>
      <pc:sldChg chg="del">
        <pc:chgData name="Steve Shellhammer" userId="0e71f22d-ee3e-49c0-82ff-dbc290af8082" providerId="ADAL" clId="{C556AF9C-83F3-4A2D-979B-C82D2D5650DE}" dt="2024-03-04T18:59:20.058" v="10357" actId="47"/>
        <pc:sldMkLst>
          <pc:docMk/>
          <pc:sldMk cId="1049664783" sldId="555"/>
        </pc:sldMkLst>
      </pc:sldChg>
      <pc:sldChg chg="del">
        <pc:chgData name="Steve Shellhammer" userId="0e71f22d-ee3e-49c0-82ff-dbc290af8082" providerId="ADAL" clId="{C556AF9C-83F3-4A2D-979B-C82D2D5650DE}" dt="2024-03-04T18:59:20.058" v="10357" actId="47"/>
        <pc:sldMkLst>
          <pc:docMk/>
          <pc:sldMk cId="1723103911" sldId="556"/>
        </pc:sldMkLst>
      </pc:sldChg>
      <pc:sldChg chg="del">
        <pc:chgData name="Steve Shellhammer" userId="0e71f22d-ee3e-49c0-82ff-dbc290af8082" providerId="ADAL" clId="{C556AF9C-83F3-4A2D-979B-C82D2D5650DE}" dt="2024-03-04T18:59:20.058" v="10357" actId="47"/>
        <pc:sldMkLst>
          <pc:docMk/>
          <pc:sldMk cId="2347523016" sldId="557"/>
        </pc:sldMkLst>
      </pc:sldChg>
      <pc:sldChg chg="del">
        <pc:chgData name="Steve Shellhammer" userId="0e71f22d-ee3e-49c0-82ff-dbc290af8082" providerId="ADAL" clId="{C556AF9C-83F3-4A2D-979B-C82D2D5650DE}" dt="2024-03-04T18:59:20.058" v="10357" actId="47"/>
        <pc:sldMkLst>
          <pc:docMk/>
          <pc:sldMk cId="1587592730" sldId="558"/>
        </pc:sldMkLst>
      </pc:sldChg>
      <pc:sldChg chg="del">
        <pc:chgData name="Steve Shellhammer" userId="0e71f22d-ee3e-49c0-82ff-dbc290af8082" providerId="ADAL" clId="{C556AF9C-83F3-4A2D-979B-C82D2D5650DE}" dt="2024-03-04T18:59:20.058" v="10357" actId="47"/>
        <pc:sldMkLst>
          <pc:docMk/>
          <pc:sldMk cId="1047456920" sldId="559"/>
        </pc:sldMkLst>
      </pc:sldChg>
      <pc:sldChg chg="del">
        <pc:chgData name="Steve Shellhammer" userId="0e71f22d-ee3e-49c0-82ff-dbc290af8082" providerId="ADAL" clId="{C556AF9C-83F3-4A2D-979B-C82D2D5650DE}" dt="2024-03-04T18:59:20.058" v="10357" actId="47"/>
        <pc:sldMkLst>
          <pc:docMk/>
          <pc:sldMk cId="3066311610" sldId="560"/>
        </pc:sldMkLst>
      </pc:sldChg>
      <pc:sldChg chg="del">
        <pc:chgData name="Steve Shellhammer" userId="0e71f22d-ee3e-49c0-82ff-dbc290af8082" providerId="ADAL" clId="{C556AF9C-83F3-4A2D-979B-C82D2D5650DE}" dt="2024-03-04T18:59:20.058" v="10357" actId="47"/>
        <pc:sldMkLst>
          <pc:docMk/>
          <pc:sldMk cId="2842279863" sldId="561"/>
        </pc:sldMkLst>
      </pc:sldChg>
      <pc:sldChg chg="modSp new mod">
        <pc:chgData name="Steve Shellhammer" userId="0e71f22d-ee3e-49c0-82ff-dbc290af8082" providerId="ADAL" clId="{C556AF9C-83F3-4A2D-979B-C82D2D5650DE}" dt="2024-03-05T17:52:15.790" v="10914" actId="14100"/>
        <pc:sldMkLst>
          <pc:docMk/>
          <pc:sldMk cId="993489634" sldId="562"/>
        </pc:sldMkLst>
        <pc:spChg chg="mod">
          <ac:chgData name="Steve Shellhammer" userId="0e71f22d-ee3e-49c0-82ff-dbc290af8082" providerId="ADAL" clId="{C556AF9C-83F3-4A2D-979B-C82D2D5650DE}" dt="2024-03-05T17:52:15.790" v="10914" actId="14100"/>
          <ac:spMkLst>
            <pc:docMk/>
            <pc:sldMk cId="993489634" sldId="562"/>
            <ac:spMk id="2" creationId="{7261FFC7-A14A-9466-9F58-74B037AA1CD4}"/>
          </ac:spMkLst>
        </pc:spChg>
        <pc:spChg chg="mod">
          <ac:chgData name="Steve Shellhammer" userId="0e71f22d-ee3e-49c0-82ff-dbc290af8082" providerId="ADAL" clId="{C556AF9C-83F3-4A2D-979B-C82D2D5650DE}" dt="2024-03-05T17:52:11.862" v="10913" actId="14100"/>
          <ac:spMkLst>
            <pc:docMk/>
            <pc:sldMk cId="993489634" sldId="562"/>
            <ac:spMk id="3" creationId="{7AA0EC12-1672-6C18-DDC5-49C6D9A9A55A}"/>
          </ac:spMkLst>
        </pc:spChg>
      </pc:sldChg>
      <pc:sldChg chg="modSp add mod">
        <pc:chgData name="Steve Shellhammer" userId="0e71f22d-ee3e-49c0-82ff-dbc290af8082" providerId="ADAL" clId="{C556AF9C-83F3-4A2D-979B-C82D2D5650DE}" dt="2024-03-04T18:52:54.031" v="9937" actId="313"/>
        <pc:sldMkLst>
          <pc:docMk/>
          <pc:sldMk cId="1352232393" sldId="563"/>
        </pc:sldMkLst>
        <pc:spChg chg="mod">
          <ac:chgData name="Steve Shellhammer" userId="0e71f22d-ee3e-49c0-82ff-dbc290af8082" providerId="ADAL" clId="{C556AF9C-83F3-4A2D-979B-C82D2D5650DE}" dt="2024-03-04T18:52:54.031" v="9937" actId="313"/>
          <ac:spMkLst>
            <pc:docMk/>
            <pc:sldMk cId="1352232393" sldId="563"/>
            <ac:spMk id="3" creationId="{1A164C09-C4AA-BDC9-764F-6BD4B032D61F}"/>
          </ac:spMkLst>
        </pc:spChg>
      </pc:sldChg>
      <pc:sldChg chg="modSp new del mod">
        <pc:chgData name="Steve Shellhammer" userId="0e71f22d-ee3e-49c0-82ff-dbc290af8082" providerId="ADAL" clId="{C556AF9C-83F3-4A2D-979B-C82D2D5650DE}" dt="2024-03-04T18:59:20.058" v="10357" actId="47"/>
        <pc:sldMkLst>
          <pc:docMk/>
          <pc:sldMk cId="1185690238" sldId="564"/>
        </pc:sldMkLst>
        <pc:spChg chg="mod">
          <ac:chgData name="Steve Shellhammer" userId="0e71f22d-ee3e-49c0-82ff-dbc290af8082" providerId="ADAL" clId="{C556AF9C-83F3-4A2D-979B-C82D2D5650DE}" dt="2024-02-20T23:49:13.951" v="847" actId="20577"/>
          <ac:spMkLst>
            <pc:docMk/>
            <pc:sldMk cId="1185690238" sldId="564"/>
            <ac:spMk id="2" creationId="{C73F0463-F4AF-DD66-9E3E-9DA373A4A066}"/>
          </ac:spMkLst>
        </pc:spChg>
      </pc:sldChg>
      <pc:sldChg chg="modSp new mod">
        <pc:chgData name="Steve Shellhammer" userId="0e71f22d-ee3e-49c0-82ff-dbc290af8082" providerId="ADAL" clId="{C556AF9C-83F3-4A2D-979B-C82D2D5650DE}" dt="2024-03-07T17:21:05.683" v="11991" actId="1036"/>
        <pc:sldMkLst>
          <pc:docMk/>
          <pc:sldMk cId="3439122583" sldId="565"/>
        </pc:sldMkLst>
        <pc:spChg chg="mod">
          <ac:chgData name="Steve Shellhammer" userId="0e71f22d-ee3e-49c0-82ff-dbc290af8082" providerId="ADAL" clId="{C556AF9C-83F3-4A2D-979B-C82D2D5650DE}" dt="2024-03-05T18:09:03.799" v="11988" actId="14100"/>
          <ac:spMkLst>
            <pc:docMk/>
            <pc:sldMk cId="3439122583" sldId="565"/>
            <ac:spMk id="2" creationId="{3F5A74F6-102C-C902-64D4-17972FCFD6E6}"/>
          </ac:spMkLst>
        </pc:spChg>
        <pc:spChg chg="mod">
          <ac:chgData name="Steve Shellhammer" userId="0e71f22d-ee3e-49c0-82ff-dbc290af8082" providerId="ADAL" clId="{C556AF9C-83F3-4A2D-979B-C82D2D5650DE}" dt="2024-03-07T17:21:05.683" v="11991" actId="1036"/>
          <ac:spMkLst>
            <pc:docMk/>
            <pc:sldMk cId="3439122583" sldId="565"/>
            <ac:spMk id="3" creationId="{9B60CF88-CF80-9E49-E05D-035875D66B7D}"/>
          </ac:spMkLst>
        </pc:spChg>
      </pc:sldChg>
      <pc:sldChg chg="addSp modSp new mod">
        <pc:chgData name="Steve Shellhammer" userId="0e71f22d-ee3e-49c0-82ff-dbc290af8082" providerId="ADAL" clId="{C556AF9C-83F3-4A2D-979B-C82D2D5650DE}" dt="2024-03-01T17:53:30.018" v="3634" actId="14100"/>
        <pc:sldMkLst>
          <pc:docMk/>
          <pc:sldMk cId="2807226184" sldId="566"/>
        </pc:sldMkLst>
        <pc:spChg chg="mod">
          <ac:chgData name="Steve Shellhammer" userId="0e71f22d-ee3e-49c0-82ff-dbc290af8082" providerId="ADAL" clId="{C556AF9C-83F3-4A2D-979B-C82D2D5650DE}" dt="2024-02-21T00:07:33.328" v="1221" actId="20577"/>
          <ac:spMkLst>
            <pc:docMk/>
            <pc:sldMk cId="2807226184" sldId="566"/>
            <ac:spMk id="2" creationId="{DD02ACFF-B64F-252A-A2B5-F132AC92E51F}"/>
          </ac:spMkLst>
        </pc:spChg>
        <pc:spChg chg="mod">
          <ac:chgData name="Steve Shellhammer" userId="0e71f22d-ee3e-49c0-82ff-dbc290af8082" providerId="ADAL" clId="{C556AF9C-83F3-4A2D-979B-C82D2D5650DE}" dt="2024-03-01T17:53:30.018" v="3634" actId="14100"/>
          <ac:spMkLst>
            <pc:docMk/>
            <pc:sldMk cId="2807226184" sldId="566"/>
            <ac:spMk id="3" creationId="{4270A100-200E-FF63-DC76-380E3C472BA7}"/>
          </ac:spMkLst>
        </pc:spChg>
        <pc:picChg chg="add mod">
          <ac:chgData name="Steve Shellhammer" userId="0e71f22d-ee3e-49c0-82ff-dbc290af8082" providerId="ADAL" clId="{C556AF9C-83F3-4A2D-979B-C82D2D5650DE}" dt="2024-02-21T00:08:44.407" v="1232" actId="1076"/>
          <ac:picMkLst>
            <pc:docMk/>
            <pc:sldMk cId="2807226184" sldId="566"/>
            <ac:picMk id="8" creationId="{BD6E458D-F3E5-964C-A066-0689701AB4DC}"/>
          </ac:picMkLst>
        </pc:picChg>
      </pc:sldChg>
      <pc:sldChg chg="modSp new mod">
        <pc:chgData name="Steve Shellhammer" userId="0e71f22d-ee3e-49c0-82ff-dbc290af8082" providerId="ADAL" clId="{C556AF9C-83F3-4A2D-979B-C82D2D5650DE}" dt="2024-02-29T21:01:07.634" v="1922" actId="20577"/>
        <pc:sldMkLst>
          <pc:docMk/>
          <pc:sldMk cId="2688041361" sldId="567"/>
        </pc:sldMkLst>
        <pc:spChg chg="mod">
          <ac:chgData name="Steve Shellhammer" userId="0e71f22d-ee3e-49c0-82ff-dbc290af8082" providerId="ADAL" clId="{C556AF9C-83F3-4A2D-979B-C82D2D5650DE}" dt="2024-02-29T21:01:07.634" v="1922" actId="20577"/>
          <ac:spMkLst>
            <pc:docMk/>
            <pc:sldMk cId="2688041361" sldId="567"/>
            <ac:spMk id="2" creationId="{C9EC4B74-CB16-D9BA-0A70-70CD5DC003BA}"/>
          </ac:spMkLst>
        </pc:spChg>
        <pc:spChg chg="mod">
          <ac:chgData name="Steve Shellhammer" userId="0e71f22d-ee3e-49c0-82ff-dbc290af8082" providerId="ADAL" clId="{C556AF9C-83F3-4A2D-979B-C82D2D5650DE}" dt="2024-02-29T21:00:54.997" v="1904" actId="20577"/>
          <ac:spMkLst>
            <pc:docMk/>
            <pc:sldMk cId="2688041361" sldId="567"/>
            <ac:spMk id="3" creationId="{A4F8E300-BC73-429A-D59A-6D990CE7BABB}"/>
          </ac:spMkLst>
        </pc:spChg>
      </pc:sldChg>
      <pc:sldChg chg="modSp add mod">
        <pc:chgData name="Steve Shellhammer" userId="0e71f22d-ee3e-49c0-82ff-dbc290af8082" providerId="ADAL" clId="{C556AF9C-83F3-4A2D-979B-C82D2D5650DE}" dt="2024-02-29T21:13:38.612" v="2599" actId="20577"/>
        <pc:sldMkLst>
          <pc:docMk/>
          <pc:sldMk cId="122521580" sldId="568"/>
        </pc:sldMkLst>
        <pc:spChg chg="mod">
          <ac:chgData name="Steve Shellhammer" userId="0e71f22d-ee3e-49c0-82ff-dbc290af8082" providerId="ADAL" clId="{C556AF9C-83F3-4A2D-979B-C82D2D5650DE}" dt="2024-02-29T21:04:51.780" v="2064" actId="6549"/>
          <ac:spMkLst>
            <pc:docMk/>
            <pc:sldMk cId="122521580" sldId="568"/>
            <ac:spMk id="2" creationId="{C9EC4B74-CB16-D9BA-0A70-70CD5DC003BA}"/>
          </ac:spMkLst>
        </pc:spChg>
        <pc:spChg chg="mod">
          <ac:chgData name="Steve Shellhammer" userId="0e71f22d-ee3e-49c0-82ff-dbc290af8082" providerId="ADAL" clId="{C556AF9C-83F3-4A2D-979B-C82D2D5650DE}" dt="2024-02-29T21:13:38.612" v="2599" actId="20577"/>
          <ac:spMkLst>
            <pc:docMk/>
            <pc:sldMk cId="122521580" sldId="568"/>
            <ac:spMk id="3" creationId="{A4F8E300-BC73-429A-D59A-6D990CE7BABB}"/>
          </ac:spMkLst>
        </pc:spChg>
      </pc:sldChg>
      <pc:sldChg chg="addSp modSp new mod">
        <pc:chgData name="Steve Shellhammer" userId="0e71f22d-ee3e-49c0-82ff-dbc290af8082" providerId="ADAL" clId="{C556AF9C-83F3-4A2D-979B-C82D2D5650DE}" dt="2024-03-07T17:23:31.068" v="11998" actId="20577"/>
        <pc:sldMkLst>
          <pc:docMk/>
          <pc:sldMk cId="2113331865" sldId="569"/>
        </pc:sldMkLst>
        <pc:spChg chg="mod">
          <ac:chgData name="Steve Shellhammer" userId="0e71f22d-ee3e-49c0-82ff-dbc290af8082" providerId="ADAL" clId="{C556AF9C-83F3-4A2D-979B-C82D2D5650DE}" dt="2024-03-01T17:48:15.511" v="3471" actId="14100"/>
          <ac:spMkLst>
            <pc:docMk/>
            <pc:sldMk cId="2113331865" sldId="569"/>
            <ac:spMk id="2" creationId="{F7F00C38-DFF7-EDE1-96DD-72EF3D03067F}"/>
          </ac:spMkLst>
        </pc:spChg>
        <pc:spChg chg="mod">
          <ac:chgData name="Steve Shellhammer" userId="0e71f22d-ee3e-49c0-82ff-dbc290af8082" providerId="ADAL" clId="{C556AF9C-83F3-4A2D-979B-C82D2D5650DE}" dt="2024-03-01T17:50:47.379" v="3625" actId="404"/>
          <ac:spMkLst>
            <pc:docMk/>
            <pc:sldMk cId="2113331865" sldId="569"/>
            <ac:spMk id="3" creationId="{5CC8962B-B4F4-6B25-FBC6-9E053CCA495D}"/>
          </ac:spMkLst>
        </pc:spChg>
        <pc:graphicFrameChg chg="add mod modGraphic">
          <ac:chgData name="Steve Shellhammer" userId="0e71f22d-ee3e-49c0-82ff-dbc290af8082" providerId="ADAL" clId="{C556AF9C-83F3-4A2D-979B-C82D2D5650DE}" dt="2024-03-07T17:23:31.068" v="11998" actId="20577"/>
          <ac:graphicFrameMkLst>
            <pc:docMk/>
            <pc:sldMk cId="2113331865" sldId="569"/>
            <ac:graphicFrameMk id="7" creationId="{7005E2A0-5519-FBA7-62E4-1A7B4BC63682}"/>
          </ac:graphicFrameMkLst>
        </pc:graphicFrameChg>
      </pc:sldChg>
      <pc:sldChg chg="addSp delSp modSp new del mod">
        <pc:chgData name="Steve Shellhammer" userId="0e71f22d-ee3e-49c0-82ff-dbc290af8082" providerId="ADAL" clId="{C556AF9C-83F3-4A2D-979B-C82D2D5650DE}" dt="2024-03-04T19:00:02.284" v="10375" actId="47"/>
        <pc:sldMkLst>
          <pc:docMk/>
          <pc:sldMk cId="2650390400" sldId="570"/>
        </pc:sldMkLst>
        <pc:spChg chg="del">
          <ac:chgData name="Steve Shellhammer" userId="0e71f22d-ee3e-49c0-82ff-dbc290af8082" providerId="ADAL" clId="{C556AF9C-83F3-4A2D-979B-C82D2D5650DE}" dt="2024-02-29T21:17:36.842" v="2845" actId="3680"/>
          <ac:spMkLst>
            <pc:docMk/>
            <pc:sldMk cId="2650390400" sldId="570"/>
            <ac:spMk id="3" creationId="{FCC71745-6EA4-0232-284B-5F7E22D68FEF}"/>
          </ac:spMkLst>
        </pc:spChg>
        <pc:graphicFrameChg chg="add mod ord modGraphic">
          <ac:chgData name="Steve Shellhammer" userId="0e71f22d-ee3e-49c0-82ff-dbc290af8082" providerId="ADAL" clId="{C556AF9C-83F3-4A2D-979B-C82D2D5650DE}" dt="2024-02-29T21:17:52.954" v="2849" actId="2711"/>
          <ac:graphicFrameMkLst>
            <pc:docMk/>
            <pc:sldMk cId="2650390400" sldId="570"/>
            <ac:graphicFrameMk id="7" creationId="{0D7BD401-5DEA-0FEF-6CD7-9ABC7A86C8A0}"/>
          </ac:graphicFrameMkLst>
        </pc:graphicFrameChg>
      </pc:sldChg>
      <pc:sldChg chg="modSp new mod">
        <pc:chgData name="Steve Shellhammer" userId="0e71f22d-ee3e-49c0-82ff-dbc290af8082" providerId="ADAL" clId="{C556AF9C-83F3-4A2D-979B-C82D2D5650DE}" dt="2024-03-07T17:24:26.320" v="12006" actId="20577"/>
        <pc:sldMkLst>
          <pc:docMk/>
          <pc:sldMk cId="4029833144" sldId="571"/>
        </pc:sldMkLst>
        <pc:spChg chg="mod">
          <ac:chgData name="Steve Shellhammer" userId="0e71f22d-ee3e-49c0-82ff-dbc290af8082" providerId="ADAL" clId="{C556AF9C-83F3-4A2D-979B-C82D2D5650DE}" dt="2024-03-01T17:53:56.745" v="3645" actId="20577"/>
          <ac:spMkLst>
            <pc:docMk/>
            <pc:sldMk cId="4029833144" sldId="571"/>
            <ac:spMk id="2" creationId="{58837C42-1614-D5B7-89D6-BBCF5F6E93E9}"/>
          </ac:spMkLst>
        </pc:spChg>
        <pc:spChg chg="mod">
          <ac:chgData name="Steve Shellhammer" userId="0e71f22d-ee3e-49c0-82ff-dbc290af8082" providerId="ADAL" clId="{C556AF9C-83F3-4A2D-979B-C82D2D5650DE}" dt="2024-03-07T17:24:26.320" v="12006" actId="20577"/>
          <ac:spMkLst>
            <pc:docMk/>
            <pc:sldMk cId="4029833144" sldId="571"/>
            <ac:spMk id="3" creationId="{E253CEF6-8169-9034-6E91-658B55F90531}"/>
          </ac:spMkLst>
        </pc:spChg>
      </pc:sldChg>
      <pc:sldChg chg="modSp new mod">
        <pc:chgData name="Steve Shellhammer" userId="0e71f22d-ee3e-49c0-82ff-dbc290af8082" providerId="ADAL" clId="{C556AF9C-83F3-4A2D-979B-C82D2D5650DE}" dt="2024-03-07T17:27:45.444" v="12116" actId="6549"/>
        <pc:sldMkLst>
          <pc:docMk/>
          <pc:sldMk cId="3709006339" sldId="572"/>
        </pc:sldMkLst>
        <pc:spChg chg="mod">
          <ac:chgData name="Steve Shellhammer" userId="0e71f22d-ee3e-49c0-82ff-dbc290af8082" providerId="ADAL" clId="{C556AF9C-83F3-4A2D-979B-C82D2D5650DE}" dt="2024-03-01T17:59:04.459" v="4255" actId="20577"/>
          <ac:spMkLst>
            <pc:docMk/>
            <pc:sldMk cId="3709006339" sldId="572"/>
            <ac:spMk id="2" creationId="{8052D323-AB3A-36FB-A6EC-76D15418A976}"/>
          </ac:spMkLst>
        </pc:spChg>
        <pc:spChg chg="mod">
          <ac:chgData name="Steve Shellhammer" userId="0e71f22d-ee3e-49c0-82ff-dbc290af8082" providerId="ADAL" clId="{C556AF9C-83F3-4A2D-979B-C82D2D5650DE}" dt="2024-03-07T17:27:45.444" v="12116" actId="6549"/>
          <ac:spMkLst>
            <pc:docMk/>
            <pc:sldMk cId="3709006339" sldId="572"/>
            <ac:spMk id="3" creationId="{861F14A8-BF34-223B-11F0-7855B0CA568E}"/>
          </ac:spMkLst>
        </pc:spChg>
      </pc:sldChg>
      <pc:sldChg chg="modSp new mod">
        <pc:chgData name="Steve Shellhammer" userId="0e71f22d-ee3e-49c0-82ff-dbc290af8082" providerId="ADAL" clId="{C556AF9C-83F3-4A2D-979B-C82D2D5650DE}" dt="2024-03-01T18:13:14.850" v="5473" actId="20577"/>
        <pc:sldMkLst>
          <pc:docMk/>
          <pc:sldMk cId="1969590804" sldId="573"/>
        </pc:sldMkLst>
        <pc:spChg chg="mod">
          <ac:chgData name="Steve Shellhammer" userId="0e71f22d-ee3e-49c0-82ff-dbc290af8082" providerId="ADAL" clId="{C556AF9C-83F3-4A2D-979B-C82D2D5650DE}" dt="2024-03-01T18:06:04.217" v="4790"/>
          <ac:spMkLst>
            <pc:docMk/>
            <pc:sldMk cId="1969590804" sldId="573"/>
            <ac:spMk id="2" creationId="{7391F157-C8F6-980A-FB38-A715260155D8}"/>
          </ac:spMkLst>
        </pc:spChg>
        <pc:spChg chg="mod">
          <ac:chgData name="Steve Shellhammer" userId="0e71f22d-ee3e-49c0-82ff-dbc290af8082" providerId="ADAL" clId="{C556AF9C-83F3-4A2D-979B-C82D2D5650DE}" dt="2024-03-01T18:13:14.850" v="5473" actId="20577"/>
          <ac:spMkLst>
            <pc:docMk/>
            <pc:sldMk cId="1969590804" sldId="573"/>
            <ac:spMk id="3" creationId="{0B8CD50D-F669-6BB2-F6D3-6897E91BF319}"/>
          </ac:spMkLst>
        </pc:spChg>
      </pc:sldChg>
      <pc:sldChg chg="modSp new mod">
        <pc:chgData name="Steve Shellhammer" userId="0e71f22d-ee3e-49c0-82ff-dbc290af8082" providerId="ADAL" clId="{C556AF9C-83F3-4A2D-979B-C82D2D5650DE}" dt="2024-03-07T17:29:25.536" v="12128" actId="20577"/>
        <pc:sldMkLst>
          <pc:docMk/>
          <pc:sldMk cId="3803452206" sldId="574"/>
        </pc:sldMkLst>
        <pc:spChg chg="mod">
          <ac:chgData name="Steve Shellhammer" userId="0e71f22d-ee3e-49c0-82ff-dbc290af8082" providerId="ADAL" clId="{C556AF9C-83F3-4A2D-979B-C82D2D5650DE}" dt="2024-03-01T18:13:57.553" v="5484" actId="20577"/>
          <ac:spMkLst>
            <pc:docMk/>
            <pc:sldMk cId="3803452206" sldId="574"/>
            <ac:spMk id="2" creationId="{F77D9B31-6E2C-914F-6FF5-019066CE2387}"/>
          </ac:spMkLst>
        </pc:spChg>
        <pc:spChg chg="mod">
          <ac:chgData name="Steve Shellhammer" userId="0e71f22d-ee3e-49c0-82ff-dbc290af8082" providerId="ADAL" clId="{C556AF9C-83F3-4A2D-979B-C82D2D5650DE}" dt="2024-03-07T17:29:25.536" v="12128" actId="20577"/>
          <ac:spMkLst>
            <pc:docMk/>
            <pc:sldMk cId="3803452206" sldId="574"/>
            <ac:spMk id="3" creationId="{132228B8-288D-8C41-5B7C-C2C4972F53F2}"/>
          </ac:spMkLst>
        </pc:spChg>
      </pc:sldChg>
      <pc:sldChg chg="modSp new mod">
        <pc:chgData name="Steve Shellhammer" userId="0e71f22d-ee3e-49c0-82ff-dbc290af8082" providerId="ADAL" clId="{C556AF9C-83F3-4A2D-979B-C82D2D5650DE}" dt="2024-03-07T17:32:18.872" v="12241" actId="14100"/>
        <pc:sldMkLst>
          <pc:docMk/>
          <pc:sldMk cId="1417826229" sldId="575"/>
        </pc:sldMkLst>
        <pc:spChg chg="mod">
          <ac:chgData name="Steve Shellhammer" userId="0e71f22d-ee3e-49c0-82ff-dbc290af8082" providerId="ADAL" clId="{C556AF9C-83F3-4A2D-979B-C82D2D5650DE}" dt="2024-03-07T17:31:30.886" v="12231" actId="14100"/>
          <ac:spMkLst>
            <pc:docMk/>
            <pc:sldMk cId="1417826229" sldId="575"/>
            <ac:spMk id="2" creationId="{B78981B0-154B-EE45-BF0D-53A36E272C65}"/>
          </ac:spMkLst>
        </pc:spChg>
        <pc:spChg chg="mod">
          <ac:chgData name="Steve Shellhammer" userId="0e71f22d-ee3e-49c0-82ff-dbc290af8082" providerId="ADAL" clId="{C556AF9C-83F3-4A2D-979B-C82D2D5650DE}" dt="2024-03-07T17:32:18.872" v="12241" actId="14100"/>
          <ac:spMkLst>
            <pc:docMk/>
            <pc:sldMk cId="1417826229" sldId="575"/>
            <ac:spMk id="3" creationId="{D39FD154-2D67-93D2-6763-C86B1169DE42}"/>
          </ac:spMkLst>
        </pc:spChg>
      </pc:sldChg>
      <pc:sldChg chg="addSp delSp modSp new mod">
        <pc:chgData name="Steve Shellhammer" userId="0e71f22d-ee3e-49c0-82ff-dbc290af8082" providerId="ADAL" clId="{C556AF9C-83F3-4A2D-979B-C82D2D5650DE}" dt="2024-03-01T18:48:13.685" v="7002" actId="20577"/>
        <pc:sldMkLst>
          <pc:docMk/>
          <pc:sldMk cId="3443101857" sldId="576"/>
        </pc:sldMkLst>
        <pc:spChg chg="mod">
          <ac:chgData name="Steve Shellhammer" userId="0e71f22d-ee3e-49c0-82ff-dbc290af8082" providerId="ADAL" clId="{C556AF9C-83F3-4A2D-979B-C82D2D5650DE}" dt="2024-03-01T18:44:30.591" v="6885" actId="14100"/>
          <ac:spMkLst>
            <pc:docMk/>
            <pc:sldMk cId="3443101857" sldId="576"/>
            <ac:spMk id="2" creationId="{8CDAC44E-14FD-2AC1-23AF-28231EAC5154}"/>
          </ac:spMkLst>
        </pc:spChg>
        <pc:spChg chg="mod">
          <ac:chgData name="Steve Shellhammer" userId="0e71f22d-ee3e-49c0-82ff-dbc290af8082" providerId="ADAL" clId="{C556AF9C-83F3-4A2D-979B-C82D2D5650DE}" dt="2024-03-01T18:48:13.685" v="7002" actId="20577"/>
          <ac:spMkLst>
            <pc:docMk/>
            <pc:sldMk cId="3443101857" sldId="576"/>
            <ac:spMk id="3" creationId="{E9513748-4DC4-C889-C0AA-0490EACB72C7}"/>
          </ac:spMkLst>
        </pc:spChg>
        <pc:spChg chg="add del">
          <ac:chgData name="Steve Shellhammer" userId="0e71f22d-ee3e-49c0-82ff-dbc290af8082" providerId="ADAL" clId="{C556AF9C-83F3-4A2D-979B-C82D2D5650DE}" dt="2024-03-01T18:42:14.854" v="6620" actId="478"/>
          <ac:spMkLst>
            <pc:docMk/>
            <pc:sldMk cId="3443101857" sldId="576"/>
            <ac:spMk id="8" creationId="{A21C1D87-F8B8-DFFF-7AB4-2B03EB7B0DD8}"/>
          </ac:spMkLst>
        </pc:spChg>
        <pc:picChg chg="add del mod">
          <ac:chgData name="Steve Shellhammer" userId="0e71f22d-ee3e-49c0-82ff-dbc290af8082" providerId="ADAL" clId="{C556AF9C-83F3-4A2D-979B-C82D2D5650DE}" dt="2024-03-01T18:47:29.684" v="6966" actId="478"/>
          <ac:picMkLst>
            <pc:docMk/>
            <pc:sldMk cId="3443101857" sldId="576"/>
            <ac:picMk id="10" creationId="{1AF3ECF3-EEA7-1AA7-1B76-A1E1D9F6A8C8}"/>
          </ac:picMkLst>
        </pc:picChg>
        <pc:picChg chg="add mod">
          <ac:chgData name="Steve Shellhammer" userId="0e71f22d-ee3e-49c0-82ff-dbc290af8082" providerId="ADAL" clId="{C556AF9C-83F3-4A2D-979B-C82D2D5650DE}" dt="2024-03-01T18:47:56.231" v="6999" actId="1036"/>
          <ac:picMkLst>
            <pc:docMk/>
            <pc:sldMk cId="3443101857" sldId="576"/>
            <ac:picMk id="12" creationId="{9E5DBE8A-44AF-B740-8DE3-5D22E8353198}"/>
          </ac:picMkLst>
        </pc:picChg>
      </pc:sldChg>
      <pc:sldChg chg="modSp new mod">
        <pc:chgData name="Steve Shellhammer" userId="0e71f22d-ee3e-49c0-82ff-dbc290af8082" providerId="ADAL" clId="{C556AF9C-83F3-4A2D-979B-C82D2D5650DE}" dt="2024-03-07T17:32:44.814" v="12247" actId="20577"/>
        <pc:sldMkLst>
          <pc:docMk/>
          <pc:sldMk cId="3894305849" sldId="577"/>
        </pc:sldMkLst>
        <pc:spChg chg="mod">
          <ac:chgData name="Steve Shellhammer" userId="0e71f22d-ee3e-49c0-82ff-dbc290af8082" providerId="ADAL" clId="{C556AF9C-83F3-4A2D-979B-C82D2D5650DE}" dt="2024-03-04T18:38:08.160" v="9309" actId="20577"/>
          <ac:spMkLst>
            <pc:docMk/>
            <pc:sldMk cId="3894305849" sldId="577"/>
            <ac:spMk id="2" creationId="{5C84111F-A889-7899-CED6-01DE64B87199}"/>
          </ac:spMkLst>
        </pc:spChg>
        <pc:spChg chg="mod">
          <ac:chgData name="Steve Shellhammer" userId="0e71f22d-ee3e-49c0-82ff-dbc290af8082" providerId="ADAL" clId="{C556AF9C-83F3-4A2D-979B-C82D2D5650DE}" dt="2024-03-07T17:32:44.814" v="12247" actId="20577"/>
          <ac:spMkLst>
            <pc:docMk/>
            <pc:sldMk cId="3894305849" sldId="577"/>
            <ac:spMk id="3" creationId="{6796C30E-6473-955F-F414-2B6A862E783E}"/>
          </ac:spMkLst>
        </pc:spChg>
      </pc:sldChg>
      <pc:sldChg chg="modSp new mod">
        <pc:chgData name="Steve Shellhammer" userId="0e71f22d-ee3e-49c0-82ff-dbc290af8082" providerId="ADAL" clId="{C556AF9C-83F3-4A2D-979B-C82D2D5650DE}" dt="2024-03-04T18:38:01.793" v="9305" actId="20577"/>
        <pc:sldMkLst>
          <pc:docMk/>
          <pc:sldMk cId="4178946698" sldId="578"/>
        </pc:sldMkLst>
        <pc:spChg chg="mod">
          <ac:chgData name="Steve Shellhammer" userId="0e71f22d-ee3e-49c0-82ff-dbc290af8082" providerId="ADAL" clId="{C556AF9C-83F3-4A2D-979B-C82D2D5650DE}" dt="2024-03-04T18:38:01.793" v="9305" actId="20577"/>
          <ac:spMkLst>
            <pc:docMk/>
            <pc:sldMk cId="4178946698" sldId="578"/>
            <ac:spMk id="2" creationId="{375FE863-9B4B-7620-3B4D-8BA255F05CC7}"/>
          </ac:spMkLst>
        </pc:spChg>
        <pc:spChg chg="mod">
          <ac:chgData name="Steve Shellhammer" userId="0e71f22d-ee3e-49c0-82ff-dbc290af8082" providerId="ADAL" clId="{C556AF9C-83F3-4A2D-979B-C82D2D5650DE}" dt="2024-03-04T18:22:30.884" v="8430" actId="20577"/>
          <ac:spMkLst>
            <pc:docMk/>
            <pc:sldMk cId="4178946698" sldId="578"/>
            <ac:spMk id="3" creationId="{AEEFED7A-B897-657C-B421-2E25FE977040}"/>
          </ac:spMkLst>
        </pc:spChg>
      </pc:sldChg>
      <pc:sldChg chg="addSp modSp new mod">
        <pc:chgData name="Steve Shellhammer" userId="0e71f22d-ee3e-49c0-82ff-dbc290af8082" providerId="ADAL" clId="{C556AF9C-83F3-4A2D-979B-C82D2D5650DE}" dt="2024-03-05T17:56:39.276" v="11019" actId="20577"/>
        <pc:sldMkLst>
          <pc:docMk/>
          <pc:sldMk cId="355909902" sldId="579"/>
        </pc:sldMkLst>
        <pc:spChg chg="mod">
          <ac:chgData name="Steve Shellhammer" userId="0e71f22d-ee3e-49c0-82ff-dbc290af8082" providerId="ADAL" clId="{C556AF9C-83F3-4A2D-979B-C82D2D5650DE}" dt="2024-03-04T18:37:55.072" v="9301" actId="20577"/>
          <ac:spMkLst>
            <pc:docMk/>
            <pc:sldMk cId="355909902" sldId="579"/>
            <ac:spMk id="2" creationId="{6C42CC3C-E30E-2167-8D8A-E3670BF6C6D2}"/>
          </ac:spMkLst>
        </pc:spChg>
        <pc:spChg chg="mod">
          <ac:chgData name="Steve Shellhammer" userId="0e71f22d-ee3e-49c0-82ff-dbc290af8082" providerId="ADAL" clId="{C556AF9C-83F3-4A2D-979B-C82D2D5650DE}" dt="2024-03-04T18:32:43.960" v="8760" actId="1076"/>
          <ac:spMkLst>
            <pc:docMk/>
            <pc:sldMk cId="355909902" sldId="579"/>
            <ac:spMk id="3" creationId="{A7FC5E1A-791C-D132-3DBF-1A0E1B926E65}"/>
          </ac:spMkLst>
        </pc:spChg>
        <pc:spChg chg="add mod">
          <ac:chgData name="Steve Shellhammer" userId="0e71f22d-ee3e-49c0-82ff-dbc290af8082" providerId="ADAL" clId="{C556AF9C-83F3-4A2D-979B-C82D2D5650DE}" dt="2024-03-05T17:56:39.276" v="11019" actId="20577"/>
          <ac:spMkLst>
            <pc:docMk/>
            <pc:sldMk cId="355909902" sldId="579"/>
            <ac:spMk id="9" creationId="{9857AEF2-8EE3-A8FC-19DB-52A5998C5664}"/>
          </ac:spMkLst>
        </pc:spChg>
        <pc:picChg chg="add mod">
          <ac:chgData name="Steve Shellhammer" userId="0e71f22d-ee3e-49c0-82ff-dbc290af8082" providerId="ADAL" clId="{C556AF9C-83F3-4A2D-979B-C82D2D5650DE}" dt="2024-03-04T18:32:48.682" v="8761" actId="1076"/>
          <ac:picMkLst>
            <pc:docMk/>
            <pc:sldMk cId="355909902" sldId="579"/>
            <ac:picMk id="8" creationId="{20BADCEC-86F8-3486-D76D-AF5BC0865AEF}"/>
          </ac:picMkLst>
        </pc:picChg>
        <pc:picChg chg="add mod">
          <ac:chgData name="Steve Shellhammer" userId="0e71f22d-ee3e-49c0-82ff-dbc290af8082" providerId="ADAL" clId="{C556AF9C-83F3-4A2D-979B-C82D2D5650DE}" dt="2024-03-04T18:32:58.462" v="8771" actId="1037"/>
          <ac:picMkLst>
            <pc:docMk/>
            <pc:sldMk cId="355909902" sldId="579"/>
            <ac:picMk id="11" creationId="{68F344C2-5B66-F955-F268-879008447D73}"/>
          </ac:picMkLst>
        </pc:picChg>
      </pc:sldChg>
      <pc:sldChg chg="modSp new mod">
        <pc:chgData name="Steve Shellhammer" userId="0e71f22d-ee3e-49c0-82ff-dbc290af8082" providerId="ADAL" clId="{C556AF9C-83F3-4A2D-979B-C82D2D5650DE}" dt="2024-03-07T17:35:26.010" v="12267" actId="20577"/>
        <pc:sldMkLst>
          <pc:docMk/>
          <pc:sldMk cId="3960370175" sldId="580"/>
        </pc:sldMkLst>
        <pc:spChg chg="mod">
          <ac:chgData name="Steve Shellhammer" userId="0e71f22d-ee3e-49c0-82ff-dbc290af8082" providerId="ADAL" clId="{C556AF9C-83F3-4A2D-979B-C82D2D5650DE}" dt="2024-03-04T18:37:49.128" v="9297" actId="20577"/>
          <ac:spMkLst>
            <pc:docMk/>
            <pc:sldMk cId="3960370175" sldId="580"/>
            <ac:spMk id="2" creationId="{78E64D87-60E6-DD25-0A58-0A3D9E37219F}"/>
          </ac:spMkLst>
        </pc:spChg>
        <pc:spChg chg="mod">
          <ac:chgData name="Steve Shellhammer" userId="0e71f22d-ee3e-49c0-82ff-dbc290af8082" providerId="ADAL" clId="{C556AF9C-83F3-4A2D-979B-C82D2D5650DE}" dt="2024-03-07T17:35:26.010" v="12267" actId="20577"/>
          <ac:spMkLst>
            <pc:docMk/>
            <pc:sldMk cId="3960370175" sldId="580"/>
            <ac:spMk id="3" creationId="{4E256792-F435-817E-609E-E5B3A03311F7}"/>
          </ac:spMkLst>
        </pc:spChg>
      </pc:sldChg>
      <pc:sldChg chg="addSp modSp new mod">
        <pc:chgData name="Steve Shellhammer" userId="0e71f22d-ee3e-49c0-82ff-dbc290af8082" providerId="ADAL" clId="{C556AF9C-83F3-4A2D-979B-C82D2D5650DE}" dt="2024-03-04T18:41:19.730" v="9485" actId="14100"/>
        <pc:sldMkLst>
          <pc:docMk/>
          <pc:sldMk cId="4032376208" sldId="581"/>
        </pc:sldMkLst>
        <pc:spChg chg="mod">
          <ac:chgData name="Steve Shellhammer" userId="0e71f22d-ee3e-49c0-82ff-dbc290af8082" providerId="ADAL" clId="{C556AF9C-83F3-4A2D-979B-C82D2D5650DE}" dt="2024-03-04T18:37:40.671" v="9293" actId="20577"/>
          <ac:spMkLst>
            <pc:docMk/>
            <pc:sldMk cId="4032376208" sldId="581"/>
            <ac:spMk id="2" creationId="{9017FB07-8515-FB9F-474F-D194254CD9CE}"/>
          </ac:spMkLst>
        </pc:spChg>
        <pc:spChg chg="mod">
          <ac:chgData name="Steve Shellhammer" userId="0e71f22d-ee3e-49c0-82ff-dbc290af8082" providerId="ADAL" clId="{C556AF9C-83F3-4A2D-979B-C82D2D5650DE}" dt="2024-03-04T18:41:19.730" v="9485" actId="14100"/>
          <ac:spMkLst>
            <pc:docMk/>
            <pc:sldMk cId="4032376208" sldId="581"/>
            <ac:spMk id="3" creationId="{DE188E16-4E2B-301D-A9F0-3B4239980109}"/>
          </ac:spMkLst>
        </pc:spChg>
        <pc:picChg chg="add mod">
          <ac:chgData name="Steve Shellhammer" userId="0e71f22d-ee3e-49c0-82ff-dbc290af8082" providerId="ADAL" clId="{C556AF9C-83F3-4A2D-979B-C82D2D5650DE}" dt="2024-03-04T18:40:54.596" v="9483" actId="1076"/>
          <ac:picMkLst>
            <pc:docMk/>
            <pc:sldMk cId="4032376208" sldId="581"/>
            <ac:picMk id="8" creationId="{386C91BE-80E2-F63C-7159-1E9B9D428FDC}"/>
          </ac:picMkLst>
        </pc:picChg>
      </pc:sldChg>
      <pc:sldChg chg="addSp delSp modSp add mod">
        <pc:chgData name="Steve Shellhammer" userId="0e71f22d-ee3e-49c0-82ff-dbc290af8082" providerId="ADAL" clId="{C556AF9C-83F3-4A2D-979B-C82D2D5650DE}" dt="2024-03-07T17:35:47.178" v="12268" actId="14100"/>
        <pc:sldMkLst>
          <pc:docMk/>
          <pc:sldMk cId="1182489786" sldId="582"/>
        </pc:sldMkLst>
        <pc:spChg chg="mod">
          <ac:chgData name="Steve Shellhammer" userId="0e71f22d-ee3e-49c0-82ff-dbc290af8082" providerId="ADAL" clId="{C556AF9C-83F3-4A2D-979B-C82D2D5650DE}" dt="2024-03-07T17:35:47.178" v="12268" actId="14100"/>
          <ac:spMkLst>
            <pc:docMk/>
            <pc:sldMk cId="1182489786" sldId="582"/>
            <ac:spMk id="3" creationId="{DE188E16-4E2B-301D-A9F0-3B4239980109}"/>
          </ac:spMkLst>
        </pc:spChg>
        <pc:picChg chg="del">
          <ac:chgData name="Steve Shellhammer" userId="0e71f22d-ee3e-49c0-82ff-dbc290af8082" providerId="ADAL" clId="{C556AF9C-83F3-4A2D-979B-C82D2D5650DE}" dt="2024-03-04T18:43:12.518" v="9584" actId="478"/>
          <ac:picMkLst>
            <pc:docMk/>
            <pc:sldMk cId="1182489786" sldId="582"/>
            <ac:picMk id="8" creationId="{386C91BE-80E2-F63C-7159-1E9B9D428FDC}"/>
          </ac:picMkLst>
        </pc:picChg>
        <pc:picChg chg="add mod">
          <ac:chgData name="Steve Shellhammer" userId="0e71f22d-ee3e-49c0-82ff-dbc290af8082" providerId="ADAL" clId="{C556AF9C-83F3-4A2D-979B-C82D2D5650DE}" dt="2024-03-04T18:43:18.355" v="9586" actId="1076"/>
          <ac:picMkLst>
            <pc:docMk/>
            <pc:sldMk cId="1182489786" sldId="582"/>
            <ac:picMk id="9" creationId="{985309BF-A7F9-9852-CB7A-8A6876326091}"/>
          </ac:picMkLst>
        </pc:picChg>
      </pc:sldChg>
      <pc:sldChg chg="addSp modSp new mod">
        <pc:chgData name="Steve Shellhammer" userId="0e71f22d-ee3e-49c0-82ff-dbc290af8082" providerId="ADAL" clId="{C556AF9C-83F3-4A2D-979B-C82D2D5650DE}" dt="2024-03-04T18:53:36.360" v="9938" actId="14100"/>
        <pc:sldMkLst>
          <pc:docMk/>
          <pc:sldMk cId="2007742443" sldId="583"/>
        </pc:sldMkLst>
        <pc:spChg chg="mod">
          <ac:chgData name="Steve Shellhammer" userId="0e71f22d-ee3e-49c0-82ff-dbc290af8082" providerId="ADAL" clId="{C556AF9C-83F3-4A2D-979B-C82D2D5650DE}" dt="2024-03-04T18:53:36.360" v="9938" actId="14100"/>
          <ac:spMkLst>
            <pc:docMk/>
            <pc:sldMk cId="2007742443" sldId="583"/>
            <ac:spMk id="2" creationId="{D6BCC5A7-E492-A195-ABCF-465D7C84F454}"/>
          </ac:spMkLst>
        </pc:spChg>
        <pc:spChg chg="mod">
          <ac:chgData name="Steve Shellhammer" userId="0e71f22d-ee3e-49c0-82ff-dbc290af8082" providerId="ADAL" clId="{C556AF9C-83F3-4A2D-979B-C82D2D5650DE}" dt="2024-03-04T18:51:05.806" v="9839" actId="14100"/>
          <ac:spMkLst>
            <pc:docMk/>
            <pc:sldMk cId="2007742443" sldId="583"/>
            <ac:spMk id="3" creationId="{0DB55762-1C9E-A9C9-7C52-A4CF9B3AF45D}"/>
          </ac:spMkLst>
        </pc:spChg>
        <pc:picChg chg="add mod">
          <ac:chgData name="Steve Shellhammer" userId="0e71f22d-ee3e-49c0-82ff-dbc290af8082" providerId="ADAL" clId="{C556AF9C-83F3-4A2D-979B-C82D2D5650DE}" dt="2024-03-04T18:50:55.008" v="9835" actId="1076"/>
          <ac:picMkLst>
            <pc:docMk/>
            <pc:sldMk cId="2007742443" sldId="583"/>
            <ac:picMk id="7" creationId="{94BFC4BA-37E8-10E2-2430-33D3AB3D8F7A}"/>
          </ac:picMkLst>
        </pc:picChg>
      </pc:sldChg>
      <pc:sldChg chg="modSp new mod">
        <pc:chgData name="Steve Shellhammer" userId="0e71f22d-ee3e-49c0-82ff-dbc290af8082" providerId="ADAL" clId="{C556AF9C-83F3-4A2D-979B-C82D2D5650DE}" dt="2024-03-05T17:59:37.817" v="11074" actId="20577"/>
        <pc:sldMkLst>
          <pc:docMk/>
          <pc:sldMk cId="1123477143" sldId="584"/>
        </pc:sldMkLst>
        <pc:spChg chg="mod">
          <ac:chgData name="Steve Shellhammer" userId="0e71f22d-ee3e-49c0-82ff-dbc290af8082" providerId="ADAL" clId="{C556AF9C-83F3-4A2D-979B-C82D2D5650DE}" dt="2024-03-04T18:53:52.049" v="9948" actId="20577"/>
          <ac:spMkLst>
            <pc:docMk/>
            <pc:sldMk cId="1123477143" sldId="584"/>
            <ac:spMk id="2" creationId="{0848ACBD-0D14-A283-34BB-1A26D8633CF4}"/>
          </ac:spMkLst>
        </pc:spChg>
        <pc:spChg chg="mod">
          <ac:chgData name="Steve Shellhammer" userId="0e71f22d-ee3e-49c0-82ff-dbc290af8082" providerId="ADAL" clId="{C556AF9C-83F3-4A2D-979B-C82D2D5650DE}" dt="2024-03-05T17:59:37.817" v="11074" actId="20577"/>
          <ac:spMkLst>
            <pc:docMk/>
            <pc:sldMk cId="1123477143" sldId="584"/>
            <ac:spMk id="3" creationId="{9FB18334-93CF-5001-D1AF-EE955BB1F981}"/>
          </ac:spMkLst>
        </pc:spChg>
      </pc:sldChg>
      <pc:sldChg chg="modSp new mod">
        <pc:chgData name="Steve Shellhammer" userId="0e71f22d-ee3e-49c0-82ff-dbc290af8082" providerId="ADAL" clId="{C556AF9C-83F3-4A2D-979B-C82D2D5650DE}" dt="2024-03-05T18:03:41.236" v="11581" actId="313"/>
        <pc:sldMkLst>
          <pc:docMk/>
          <pc:sldMk cId="770980165" sldId="585"/>
        </pc:sldMkLst>
        <pc:spChg chg="mod">
          <ac:chgData name="Steve Shellhammer" userId="0e71f22d-ee3e-49c0-82ff-dbc290af8082" providerId="ADAL" clId="{C556AF9C-83F3-4A2D-979B-C82D2D5650DE}" dt="2024-03-04T19:00:14.710" v="10396" actId="20577"/>
          <ac:spMkLst>
            <pc:docMk/>
            <pc:sldMk cId="770980165" sldId="585"/>
            <ac:spMk id="2" creationId="{67266B9D-70ED-E82D-DA35-2A81C1FA3722}"/>
          </ac:spMkLst>
        </pc:spChg>
        <pc:spChg chg="mod">
          <ac:chgData name="Steve Shellhammer" userId="0e71f22d-ee3e-49c0-82ff-dbc290af8082" providerId="ADAL" clId="{C556AF9C-83F3-4A2D-979B-C82D2D5650DE}" dt="2024-03-05T18:03:41.236" v="11581" actId="313"/>
          <ac:spMkLst>
            <pc:docMk/>
            <pc:sldMk cId="770980165" sldId="585"/>
            <ac:spMk id="3" creationId="{9B80CA7B-6F15-5D8C-3D3B-82DB84BCB21F}"/>
          </ac:spMkLst>
        </pc:spChg>
      </pc:sldChg>
      <pc:sldChg chg="modSp new mod">
        <pc:chgData name="Steve Shellhammer" userId="0e71f22d-ee3e-49c0-82ff-dbc290af8082" providerId="ADAL" clId="{C556AF9C-83F3-4A2D-979B-C82D2D5650DE}" dt="2024-03-07T17:37:32.022" v="12289" actId="20577"/>
        <pc:sldMkLst>
          <pc:docMk/>
          <pc:sldMk cId="888207847" sldId="586"/>
        </pc:sldMkLst>
        <pc:spChg chg="mod">
          <ac:chgData name="Steve Shellhammer" userId="0e71f22d-ee3e-49c0-82ff-dbc290af8082" providerId="ADAL" clId="{C556AF9C-83F3-4A2D-979B-C82D2D5650DE}" dt="2024-03-04T19:00:24.787" v="10411" actId="20577"/>
          <ac:spMkLst>
            <pc:docMk/>
            <pc:sldMk cId="888207847" sldId="586"/>
            <ac:spMk id="2" creationId="{3765BD4C-C292-AA0F-5B51-7EC9C38D1785}"/>
          </ac:spMkLst>
        </pc:spChg>
        <pc:spChg chg="mod">
          <ac:chgData name="Steve Shellhammer" userId="0e71f22d-ee3e-49c0-82ff-dbc290af8082" providerId="ADAL" clId="{C556AF9C-83F3-4A2D-979B-C82D2D5650DE}" dt="2024-03-07T17:37:32.022" v="12289" actId="20577"/>
          <ac:spMkLst>
            <pc:docMk/>
            <pc:sldMk cId="888207847" sldId="586"/>
            <ac:spMk id="3" creationId="{5938B418-7386-7D7D-34ED-E7F5ACA9F80D}"/>
          </ac:spMkLst>
        </pc:spChg>
      </pc:sldChg>
      <pc:sldChg chg="modSp new mod">
        <pc:chgData name="Steve Shellhammer" userId="0e71f22d-ee3e-49c0-82ff-dbc290af8082" providerId="ADAL" clId="{C556AF9C-83F3-4A2D-979B-C82D2D5650DE}" dt="2024-03-07T17:38:26.212" v="12307" actId="6549"/>
        <pc:sldMkLst>
          <pc:docMk/>
          <pc:sldMk cId="1683490881" sldId="587"/>
        </pc:sldMkLst>
        <pc:spChg chg="mod">
          <ac:chgData name="Steve Shellhammer" userId="0e71f22d-ee3e-49c0-82ff-dbc290af8082" providerId="ADAL" clId="{C556AF9C-83F3-4A2D-979B-C82D2D5650DE}" dt="2024-03-05T18:05:38.134" v="11609" actId="20577"/>
          <ac:spMkLst>
            <pc:docMk/>
            <pc:sldMk cId="1683490881" sldId="587"/>
            <ac:spMk id="2" creationId="{5ADA38CE-AB48-4385-9FE3-BAA0600A366F}"/>
          </ac:spMkLst>
        </pc:spChg>
        <pc:spChg chg="mod">
          <ac:chgData name="Steve Shellhammer" userId="0e71f22d-ee3e-49c0-82ff-dbc290af8082" providerId="ADAL" clId="{C556AF9C-83F3-4A2D-979B-C82D2D5650DE}" dt="2024-03-07T17:38:26.212" v="12307" actId="6549"/>
          <ac:spMkLst>
            <pc:docMk/>
            <pc:sldMk cId="1683490881" sldId="587"/>
            <ac:spMk id="3" creationId="{EB5DA6F7-CAC7-EAD9-6722-2905203F5717}"/>
          </ac:spMkLst>
        </pc:spChg>
      </pc:sldChg>
      <pc:sldMasterChg chg="modSldLayout">
        <pc:chgData name="Steve Shellhammer" userId="0e71f22d-ee3e-49c0-82ff-dbc290af8082" providerId="ADAL" clId="{C556AF9C-83F3-4A2D-979B-C82D2D5650DE}" dt="2024-03-07T20:40:05.063" v="12317" actId="20577"/>
        <pc:sldMasterMkLst>
          <pc:docMk/>
          <pc:sldMasterMk cId="0" sldId="2147483648"/>
        </pc:sldMasterMkLst>
        <pc:sldLayoutChg chg="modSp mod">
          <pc:chgData name="Steve Shellhammer" userId="0e71f22d-ee3e-49c0-82ff-dbc290af8082" providerId="ADAL" clId="{C556AF9C-83F3-4A2D-979B-C82D2D5650DE}" dt="2024-03-07T20:40:05.063" v="12317" actId="20577"/>
          <pc:sldLayoutMkLst>
            <pc:docMk/>
            <pc:sldMasterMk cId="0" sldId="2147483648"/>
            <pc:sldLayoutMk cId="0" sldId="2147483650"/>
          </pc:sldLayoutMkLst>
          <pc:spChg chg="mod">
            <ac:chgData name="Steve Shellhammer" userId="0e71f22d-ee3e-49c0-82ff-dbc290af8082" providerId="ADAL" clId="{C556AF9C-83F3-4A2D-979B-C82D2D5650DE}" dt="2024-03-07T20:40:05.063" v="1231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A2488D35-FE12-4302-A988-1C9330BE6A82}"/>
    <pc:docChg chg="custSel addSld delSld modSld modMainMaster">
      <pc:chgData name="Steve Shellhammer" userId="0e71f22d-ee3e-49c0-82ff-dbc290af8082" providerId="ADAL" clId="{A2488D35-FE12-4302-A988-1C9330BE6A82}" dt="2024-01-10T16:39:31.795" v="3331" actId="6549"/>
      <pc:docMkLst>
        <pc:docMk/>
      </pc:docMkLst>
      <pc:sldChg chg="modSp mod">
        <pc:chgData name="Steve Shellhammer" userId="0e71f22d-ee3e-49c0-82ff-dbc290af8082" providerId="ADAL" clId="{A2488D35-FE12-4302-A988-1C9330BE6A82}" dt="2024-01-10T16:39:31.795" v="3331" actId="6549"/>
        <pc:sldMkLst>
          <pc:docMk/>
          <pc:sldMk cId="0" sldId="256"/>
        </pc:sldMkLst>
        <pc:spChg chg="mod">
          <ac:chgData name="Steve Shellhammer" userId="0e71f22d-ee3e-49c0-82ff-dbc290af8082" providerId="ADAL" clId="{A2488D35-FE12-4302-A988-1C9330BE6A82}" dt="2024-01-03T16:42:43.376" v="29" actId="20577"/>
          <ac:spMkLst>
            <pc:docMk/>
            <pc:sldMk cId="0" sldId="256"/>
            <ac:spMk id="3073" creationId="{00000000-0000-0000-0000-000000000000}"/>
          </ac:spMkLst>
        </pc:spChg>
        <pc:spChg chg="mod">
          <ac:chgData name="Steve Shellhammer" userId="0e71f22d-ee3e-49c0-82ff-dbc290af8082" providerId="ADAL" clId="{A2488D35-FE12-4302-A988-1C9330BE6A82}" dt="2024-01-10T16:39:31.795" v="3331" actId="6549"/>
          <ac:spMkLst>
            <pc:docMk/>
            <pc:sldMk cId="0" sldId="256"/>
            <ac:spMk id="3074" creationId="{00000000-0000-0000-0000-000000000000}"/>
          </ac:spMkLst>
        </pc:spChg>
      </pc:sldChg>
      <pc:sldChg chg="modSp mod">
        <pc:chgData name="Steve Shellhammer" userId="0e71f22d-ee3e-49c0-82ff-dbc290af8082" providerId="ADAL" clId="{A2488D35-FE12-4302-A988-1C9330BE6A82}" dt="2024-01-03T17:38:30.836" v="3286" actId="14100"/>
        <pc:sldMkLst>
          <pc:docMk/>
          <pc:sldMk cId="3395715029" sldId="551"/>
        </pc:sldMkLst>
        <pc:spChg chg="mod">
          <ac:chgData name="Steve Shellhammer" userId="0e71f22d-ee3e-49c0-82ff-dbc290af8082" providerId="ADAL" clId="{A2488D35-FE12-4302-A988-1C9330BE6A82}" dt="2024-01-03T17:38:30.836" v="3286" actId="14100"/>
          <ac:spMkLst>
            <pc:docMk/>
            <pc:sldMk cId="3395715029" sldId="551"/>
            <ac:spMk id="2" creationId="{C938C4AB-C13B-2408-0FC6-6740FE26E241}"/>
          </ac:spMkLst>
        </pc:spChg>
        <pc:spChg chg="mod">
          <ac:chgData name="Steve Shellhammer" userId="0e71f22d-ee3e-49c0-82ff-dbc290af8082" providerId="ADAL" clId="{A2488D35-FE12-4302-A988-1C9330BE6A82}" dt="2024-01-03T17:18:07.023" v="2550" actId="20577"/>
          <ac:spMkLst>
            <pc:docMk/>
            <pc:sldMk cId="3395715029" sldId="551"/>
            <ac:spMk id="3" creationId="{F56E1B75-0EB1-C23E-A656-120AA61F66FB}"/>
          </ac:spMkLst>
        </pc:spChg>
      </pc:sldChg>
      <pc:sldChg chg="modSp mod">
        <pc:chgData name="Steve Shellhammer" userId="0e71f22d-ee3e-49c0-82ff-dbc290af8082" providerId="ADAL" clId="{A2488D35-FE12-4302-A988-1C9330BE6A82}" dt="2024-01-03T17:17:13.307" v="2545" actId="313"/>
        <pc:sldMkLst>
          <pc:docMk/>
          <pc:sldMk cId="2326612348" sldId="552"/>
        </pc:sldMkLst>
        <pc:spChg chg="mod">
          <ac:chgData name="Steve Shellhammer" userId="0e71f22d-ee3e-49c0-82ff-dbc290af8082" providerId="ADAL" clId="{A2488D35-FE12-4302-A988-1C9330BE6A82}" dt="2024-01-03T17:17:13.307" v="2545" actId="313"/>
          <ac:spMkLst>
            <pc:docMk/>
            <pc:sldMk cId="2326612348" sldId="552"/>
            <ac:spMk id="3" creationId="{1A164C09-C4AA-BDC9-764F-6BD4B032D61F}"/>
          </ac:spMkLst>
        </pc:spChg>
      </pc:sldChg>
      <pc:sldChg chg="del">
        <pc:chgData name="Steve Shellhammer" userId="0e71f22d-ee3e-49c0-82ff-dbc290af8082" providerId="ADAL" clId="{A2488D35-FE12-4302-A988-1C9330BE6A82}" dt="2024-01-03T16:51:43.205" v="849" actId="47"/>
        <pc:sldMkLst>
          <pc:docMk/>
          <pc:sldMk cId="1604637952" sldId="553"/>
        </pc:sldMkLst>
      </pc:sldChg>
      <pc:sldChg chg="modSp new mod">
        <pc:chgData name="Steve Shellhammer" userId="0e71f22d-ee3e-49c0-82ff-dbc290af8082" providerId="ADAL" clId="{A2488D35-FE12-4302-A988-1C9330BE6A82}" dt="2024-01-03T16:58:24.519" v="1300" actId="20577"/>
        <pc:sldMkLst>
          <pc:docMk/>
          <pc:sldMk cId="2630663359" sldId="553"/>
        </pc:sldMkLst>
        <pc:spChg chg="mod">
          <ac:chgData name="Steve Shellhammer" userId="0e71f22d-ee3e-49c0-82ff-dbc290af8082" providerId="ADAL" clId="{A2488D35-FE12-4302-A988-1C9330BE6A82}" dt="2024-01-03T16:53:41.801" v="878" actId="20577"/>
          <ac:spMkLst>
            <pc:docMk/>
            <pc:sldMk cId="2630663359" sldId="553"/>
            <ac:spMk id="2" creationId="{F5326FB8-9220-72FF-4E7A-52D3243D9F77}"/>
          </ac:spMkLst>
        </pc:spChg>
        <pc:spChg chg="mod">
          <ac:chgData name="Steve Shellhammer" userId="0e71f22d-ee3e-49c0-82ff-dbc290af8082" providerId="ADAL" clId="{A2488D35-FE12-4302-A988-1C9330BE6A82}" dt="2024-01-03T16:58:24.519" v="1300" actId="20577"/>
          <ac:spMkLst>
            <pc:docMk/>
            <pc:sldMk cId="2630663359" sldId="553"/>
            <ac:spMk id="3" creationId="{46D82083-FF82-6951-D9AF-9D51B04A1E1E}"/>
          </ac:spMkLst>
        </pc:spChg>
      </pc:sldChg>
      <pc:sldChg chg="modSp new mod">
        <pc:chgData name="Steve Shellhammer" userId="0e71f22d-ee3e-49c0-82ff-dbc290af8082" providerId="ADAL" clId="{A2488D35-FE12-4302-A988-1C9330BE6A82}" dt="2024-01-03T17:03:41.913" v="1645" actId="20577"/>
        <pc:sldMkLst>
          <pc:docMk/>
          <pc:sldMk cId="938295078" sldId="554"/>
        </pc:sldMkLst>
        <pc:spChg chg="mod">
          <ac:chgData name="Steve Shellhammer" userId="0e71f22d-ee3e-49c0-82ff-dbc290af8082" providerId="ADAL" clId="{A2488D35-FE12-4302-A988-1C9330BE6A82}" dt="2024-01-03T17:00:11.187" v="1315" actId="20577"/>
          <ac:spMkLst>
            <pc:docMk/>
            <pc:sldMk cId="938295078" sldId="554"/>
            <ac:spMk id="2" creationId="{92DA6CCC-11E0-4C4C-D3E3-CC656B9D55FA}"/>
          </ac:spMkLst>
        </pc:spChg>
        <pc:spChg chg="mod">
          <ac:chgData name="Steve Shellhammer" userId="0e71f22d-ee3e-49c0-82ff-dbc290af8082" providerId="ADAL" clId="{A2488D35-FE12-4302-A988-1C9330BE6A82}" dt="2024-01-03T17:03:41.913" v="1645" actId="20577"/>
          <ac:spMkLst>
            <pc:docMk/>
            <pc:sldMk cId="938295078" sldId="554"/>
            <ac:spMk id="3" creationId="{87C50D84-4B04-C876-B643-E07D4A812063}"/>
          </ac:spMkLst>
        </pc:spChg>
      </pc:sldChg>
      <pc:sldChg chg="del">
        <pc:chgData name="Steve Shellhammer" userId="0e71f22d-ee3e-49c0-82ff-dbc290af8082" providerId="ADAL" clId="{A2488D35-FE12-4302-A988-1C9330BE6A82}" dt="2024-01-03T16:51:43.205" v="849" actId="47"/>
        <pc:sldMkLst>
          <pc:docMk/>
          <pc:sldMk cId="3457085430" sldId="554"/>
        </pc:sldMkLst>
      </pc:sldChg>
      <pc:sldChg chg="modSp new mod">
        <pc:chgData name="Steve Shellhammer" userId="0e71f22d-ee3e-49c0-82ff-dbc290af8082" providerId="ADAL" clId="{A2488D35-FE12-4302-A988-1C9330BE6A82}" dt="2024-01-03T17:19:03.867" v="2552" actId="15"/>
        <pc:sldMkLst>
          <pc:docMk/>
          <pc:sldMk cId="1049664783" sldId="555"/>
        </pc:sldMkLst>
        <pc:spChg chg="mod">
          <ac:chgData name="Steve Shellhammer" userId="0e71f22d-ee3e-49c0-82ff-dbc290af8082" providerId="ADAL" clId="{A2488D35-FE12-4302-A988-1C9330BE6A82}" dt="2024-01-03T17:04:22.928" v="1669" actId="20577"/>
          <ac:spMkLst>
            <pc:docMk/>
            <pc:sldMk cId="1049664783" sldId="555"/>
            <ac:spMk id="2" creationId="{09A28094-2A83-0078-E9E6-9311E197E604}"/>
          </ac:spMkLst>
        </pc:spChg>
        <pc:spChg chg="mod">
          <ac:chgData name="Steve Shellhammer" userId="0e71f22d-ee3e-49c0-82ff-dbc290af8082" providerId="ADAL" clId="{A2488D35-FE12-4302-A988-1C9330BE6A82}" dt="2024-01-03T17:19:03.867" v="2552" actId="15"/>
          <ac:spMkLst>
            <pc:docMk/>
            <pc:sldMk cId="1049664783" sldId="555"/>
            <ac:spMk id="3" creationId="{0EBA6BBF-8F3B-E27C-5995-0418C1F7C85E}"/>
          </ac:spMkLst>
        </pc:spChg>
      </pc:sldChg>
      <pc:sldChg chg="del">
        <pc:chgData name="Steve Shellhammer" userId="0e71f22d-ee3e-49c0-82ff-dbc290af8082" providerId="ADAL" clId="{A2488D35-FE12-4302-A988-1C9330BE6A82}" dt="2024-01-03T16:51:43.205" v="849" actId="47"/>
        <pc:sldMkLst>
          <pc:docMk/>
          <pc:sldMk cId="1453849157" sldId="555"/>
        </pc:sldMkLst>
      </pc:sldChg>
      <pc:sldChg chg="modSp new mod">
        <pc:chgData name="Steve Shellhammer" userId="0e71f22d-ee3e-49c0-82ff-dbc290af8082" providerId="ADAL" clId="{A2488D35-FE12-4302-A988-1C9330BE6A82}" dt="2024-01-03T17:19:28.586" v="2556" actId="20577"/>
        <pc:sldMkLst>
          <pc:docMk/>
          <pc:sldMk cId="1723103911" sldId="556"/>
        </pc:sldMkLst>
        <pc:spChg chg="mod">
          <ac:chgData name="Steve Shellhammer" userId="0e71f22d-ee3e-49c0-82ff-dbc290af8082" providerId="ADAL" clId="{A2488D35-FE12-4302-A988-1C9330BE6A82}" dt="2024-01-03T17:11:15.472" v="2351" actId="20577"/>
          <ac:spMkLst>
            <pc:docMk/>
            <pc:sldMk cId="1723103911" sldId="556"/>
            <ac:spMk id="2" creationId="{31802437-8038-7DAC-9966-A9B3EFB1049A}"/>
          </ac:spMkLst>
        </pc:spChg>
        <pc:spChg chg="mod">
          <ac:chgData name="Steve Shellhammer" userId="0e71f22d-ee3e-49c0-82ff-dbc290af8082" providerId="ADAL" clId="{A2488D35-FE12-4302-A988-1C9330BE6A82}" dt="2024-01-03T17:19:28.586" v="2556" actId="20577"/>
          <ac:spMkLst>
            <pc:docMk/>
            <pc:sldMk cId="1723103911" sldId="556"/>
            <ac:spMk id="3" creationId="{770E587B-8A0D-03E2-90E8-FED575130193}"/>
          </ac:spMkLst>
        </pc:spChg>
      </pc:sldChg>
      <pc:sldChg chg="del">
        <pc:chgData name="Steve Shellhammer" userId="0e71f22d-ee3e-49c0-82ff-dbc290af8082" providerId="ADAL" clId="{A2488D35-FE12-4302-A988-1C9330BE6A82}" dt="2024-01-03T16:51:43.205" v="849" actId="47"/>
        <pc:sldMkLst>
          <pc:docMk/>
          <pc:sldMk cId="1812002114" sldId="556"/>
        </pc:sldMkLst>
      </pc:sldChg>
      <pc:sldChg chg="del">
        <pc:chgData name="Steve Shellhammer" userId="0e71f22d-ee3e-49c0-82ff-dbc290af8082" providerId="ADAL" clId="{A2488D35-FE12-4302-A988-1C9330BE6A82}" dt="2024-01-03T16:51:43.205" v="849" actId="47"/>
        <pc:sldMkLst>
          <pc:docMk/>
          <pc:sldMk cId="1225879143" sldId="557"/>
        </pc:sldMkLst>
      </pc:sldChg>
      <pc:sldChg chg="addSp delSp modSp new mod">
        <pc:chgData name="Steve Shellhammer" userId="0e71f22d-ee3e-49c0-82ff-dbc290af8082" providerId="ADAL" clId="{A2488D35-FE12-4302-A988-1C9330BE6A82}" dt="2024-01-03T17:22:05.770" v="2571" actId="14100"/>
        <pc:sldMkLst>
          <pc:docMk/>
          <pc:sldMk cId="2347523016" sldId="557"/>
        </pc:sldMkLst>
        <pc:spChg chg="mod">
          <ac:chgData name="Steve Shellhammer" userId="0e71f22d-ee3e-49c0-82ff-dbc290af8082" providerId="ADAL" clId="{A2488D35-FE12-4302-A988-1C9330BE6A82}" dt="2024-01-03T17:22:05.770" v="2571" actId="14100"/>
          <ac:spMkLst>
            <pc:docMk/>
            <pc:sldMk cId="2347523016" sldId="557"/>
            <ac:spMk id="2" creationId="{2C7D7236-6671-6FD8-1A11-B3642C8249B6}"/>
          </ac:spMkLst>
        </pc:spChg>
        <pc:spChg chg="del">
          <ac:chgData name="Steve Shellhammer" userId="0e71f22d-ee3e-49c0-82ff-dbc290af8082" providerId="ADAL" clId="{A2488D35-FE12-4302-A988-1C9330BE6A82}" dt="2024-01-03T17:21:41.620" v="2569" actId="478"/>
          <ac:spMkLst>
            <pc:docMk/>
            <pc:sldMk cId="2347523016" sldId="557"/>
            <ac:spMk id="3" creationId="{37153886-128C-923A-7EC0-0EE8A5DF6483}"/>
          </ac:spMkLst>
        </pc:spChg>
        <pc:graphicFrameChg chg="add mod">
          <ac:chgData name="Steve Shellhammer" userId="0e71f22d-ee3e-49c0-82ff-dbc290af8082" providerId="ADAL" clId="{A2488D35-FE12-4302-A988-1C9330BE6A82}" dt="2024-01-03T17:21:54.571" v="2570"/>
          <ac:graphicFrameMkLst>
            <pc:docMk/>
            <pc:sldMk cId="2347523016" sldId="557"/>
            <ac:graphicFrameMk id="7" creationId="{6B610DE0-3904-883D-BEAA-AE4AF8D666CB}"/>
          </ac:graphicFrameMkLst>
        </pc:graphicFrameChg>
      </pc:sldChg>
      <pc:sldChg chg="addSp delSp modSp new mod">
        <pc:chgData name="Steve Shellhammer" userId="0e71f22d-ee3e-49c0-82ff-dbc290af8082" providerId="ADAL" clId="{A2488D35-FE12-4302-A988-1C9330BE6A82}" dt="2024-01-03T17:32:08.904" v="2726" actId="404"/>
        <pc:sldMkLst>
          <pc:docMk/>
          <pc:sldMk cId="1587592730" sldId="558"/>
        </pc:sldMkLst>
        <pc:spChg chg="mod">
          <ac:chgData name="Steve Shellhammer" userId="0e71f22d-ee3e-49c0-82ff-dbc290af8082" providerId="ADAL" clId="{A2488D35-FE12-4302-A988-1C9330BE6A82}" dt="2024-01-03T17:32:08.904" v="2726" actId="404"/>
          <ac:spMkLst>
            <pc:docMk/>
            <pc:sldMk cId="1587592730" sldId="558"/>
            <ac:spMk id="2" creationId="{E6D7E438-B428-E929-EA05-84DCC4F56FF3}"/>
          </ac:spMkLst>
        </pc:spChg>
        <pc:spChg chg="mod">
          <ac:chgData name="Steve Shellhammer" userId="0e71f22d-ee3e-49c0-82ff-dbc290af8082" providerId="ADAL" clId="{A2488D35-FE12-4302-A988-1C9330BE6A82}" dt="2024-01-03T17:24:47.207" v="2600" actId="1076"/>
          <ac:spMkLst>
            <pc:docMk/>
            <pc:sldMk cId="1587592730" sldId="558"/>
            <ac:spMk id="3" creationId="{2D300107-4655-15F1-F167-5B750DF34523}"/>
          </ac:spMkLst>
        </pc:spChg>
        <pc:spChg chg="add del">
          <ac:chgData name="Steve Shellhammer" userId="0e71f22d-ee3e-49c0-82ff-dbc290af8082" providerId="ADAL" clId="{A2488D35-FE12-4302-A988-1C9330BE6A82}" dt="2024-01-03T17:23:17.940" v="2588" actId="478"/>
          <ac:spMkLst>
            <pc:docMk/>
            <pc:sldMk cId="1587592730" sldId="558"/>
            <ac:spMk id="8" creationId="{A8C95155-11BC-A23F-B443-A858AEB84D55}"/>
          </ac:spMkLst>
        </pc:spChg>
        <pc:graphicFrameChg chg="add mod">
          <ac:chgData name="Steve Shellhammer" userId="0e71f22d-ee3e-49c0-82ff-dbc290af8082" providerId="ADAL" clId="{A2488D35-FE12-4302-A988-1C9330BE6A82}" dt="2024-01-03T17:24:52.135" v="2601" actId="1036"/>
          <ac:graphicFrameMkLst>
            <pc:docMk/>
            <pc:sldMk cId="1587592730" sldId="558"/>
            <ac:graphicFrameMk id="9" creationId="{2FE88953-A1B0-11AC-D2B1-5F940E0FD465}"/>
          </ac:graphicFrameMkLst>
        </pc:graphicFrameChg>
      </pc:sldChg>
      <pc:sldChg chg="del">
        <pc:chgData name="Steve Shellhammer" userId="0e71f22d-ee3e-49c0-82ff-dbc290af8082" providerId="ADAL" clId="{A2488D35-FE12-4302-A988-1C9330BE6A82}" dt="2024-01-03T16:51:43.205" v="849" actId="47"/>
        <pc:sldMkLst>
          <pc:docMk/>
          <pc:sldMk cId="4256139869" sldId="558"/>
        </pc:sldMkLst>
      </pc:sldChg>
      <pc:sldChg chg="addSp modSp new mod">
        <pc:chgData name="Steve Shellhammer" userId="0e71f22d-ee3e-49c0-82ff-dbc290af8082" providerId="ADAL" clId="{A2488D35-FE12-4302-A988-1C9330BE6A82}" dt="2024-01-03T17:31:18.534" v="2724" actId="14100"/>
        <pc:sldMkLst>
          <pc:docMk/>
          <pc:sldMk cId="1047456920" sldId="559"/>
        </pc:sldMkLst>
        <pc:spChg chg="mod">
          <ac:chgData name="Steve Shellhammer" userId="0e71f22d-ee3e-49c0-82ff-dbc290af8082" providerId="ADAL" clId="{A2488D35-FE12-4302-A988-1C9330BE6A82}" dt="2024-01-03T17:28:36.946" v="2643" actId="20577"/>
          <ac:spMkLst>
            <pc:docMk/>
            <pc:sldMk cId="1047456920" sldId="559"/>
            <ac:spMk id="2" creationId="{30D58338-2447-0FD1-A3BE-71175E018A8F}"/>
          </ac:spMkLst>
        </pc:spChg>
        <pc:spChg chg="mod">
          <ac:chgData name="Steve Shellhammer" userId="0e71f22d-ee3e-49c0-82ff-dbc290af8082" providerId="ADAL" clId="{A2488D35-FE12-4302-A988-1C9330BE6A82}" dt="2024-01-03T17:31:18.534" v="2724" actId="14100"/>
          <ac:spMkLst>
            <pc:docMk/>
            <pc:sldMk cId="1047456920" sldId="559"/>
            <ac:spMk id="3" creationId="{340F2039-1BD8-0CBE-B524-1B6829FCF8DC}"/>
          </ac:spMkLst>
        </pc:spChg>
        <pc:graphicFrameChg chg="add mod">
          <ac:chgData name="Steve Shellhammer" userId="0e71f22d-ee3e-49c0-82ff-dbc290af8082" providerId="ADAL" clId="{A2488D35-FE12-4302-A988-1C9330BE6A82}" dt="2024-01-03T17:31:13.443" v="2723" actId="1036"/>
          <ac:graphicFrameMkLst>
            <pc:docMk/>
            <pc:sldMk cId="1047456920" sldId="559"/>
            <ac:graphicFrameMk id="7" creationId="{9D294069-017D-9C5D-3DD8-23E1E020EBF5}"/>
          </ac:graphicFrameMkLst>
        </pc:graphicFrameChg>
      </pc:sldChg>
      <pc:sldChg chg="del">
        <pc:chgData name="Steve Shellhammer" userId="0e71f22d-ee3e-49c0-82ff-dbc290af8082" providerId="ADAL" clId="{A2488D35-FE12-4302-A988-1C9330BE6A82}" dt="2024-01-03T16:51:43.205" v="849" actId="47"/>
        <pc:sldMkLst>
          <pc:docMk/>
          <pc:sldMk cId="1550233356" sldId="559"/>
        </pc:sldMkLst>
      </pc:sldChg>
      <pc:sldChg chg="del">
        <pc:chgData name="Steve Shellhammer" userId="0e71f22d-ee3e-49c0-82ff-dbc290af8082" providerId="ADAL" clId="{A2488D35-FE12-4302-A988-1C9330BE6A82}" dt="2024-01-03T16:51:43.205" v="849" actId="47"/>
        <pc:sldMkLst>
          <pc:docMk/>
          <pc:sldMk cId="3031651474" sldId="560"/>
        </pc:sldMkLst>
      </pc:sldChg>
      <pc:sldChg chg="modSp new mod">
        <pc:chgData name="Steve Shellhammer" userId="0e71f22d-ee3e-49c0-82ff-dbc290af8082" providerId="ADAL" clId="{A2488D35-FE12-4302-A988-1C9330BE6A82}" dt="2024-01-10T16:37:34.586" v="3317" actId="20577"/>
        <pc:sldMkLst>
          <pc:docMk/>
          <pc:sldMk cId="3066311610" sldId="560"/>
        </pc:sldMkLst>
        <pc:spChg chg="mod">
          <ac:chgData name="Steve Shellhammer" userId="0e71f22d-ee3e-49c0-82ff-dbc290af8082" providerId="ADAL" clId="{A2488D35-FE12-4302-A988-1C9330BE6A82}" dt="2024-01-10T16:37:34.586" v="3317" actId="20577"/>
          <ac:spMkLst>
            <pc:docMk/>
            <pc:sldMk cId="3066311610" sldId="560"/>
            <ac:spMk id="2" creationId="{EEF48DDB-5575-2CD4-0388-E6F1FACF3A93}"/>
          </ac:spMkLst>
        </pc:spChg>
        <pc:spChg chg="mod">
          <ac:chgData name="Steve Shellhammer" userId="0e71f22d-ee3e-49c0-82ff-dbc290af8082" providerId="ADAL" clId="{A2488D35-FE12-4302-A988-1C9330BE6A82}" dt="2024-01-03T17:33:38.700" v="2873" actId="20577"/>
          <ac:spMkLst>
            <pc:docMk/>
            <pc:sldMk cId="3066311610" sldId="560"/>
            <ac:spMk id="3" creationId="{05238714-BB69-56C7-D924-FCCFB8516C9A}"/>
          </ac:spMkLst>
        </pc:spChg>
      </pc:sldChg>
      <pc:sldChg chg="modSp new mod">
        <pc:chgData name="Steve Shellhammer" userId="0e71f22d-ee3e-49c0-82ff-dbc290af8082" providerId="ADAL" clId="{A2488D35-FE12-4302-A988-1C9330BE6A82}" dt="2024-01-03T17:39:48.292" v="3301" actId="14100"/>
        <pc:sldMkLst>
          <pc:docMk/>
          <pc:sldMk cId="2842279863" sldId="561"/>
        </pc:sldMkLst>
        <pc:spChg chg="mod">
          <ac:chgData name="Steve Shellhammer" userId="0e71f22d-ee3e-49c0-82ff-dbc290af8082" providerId="ADAL" clId="{A2488D35-FE12-4302-A988-1C9330BE6A82}" dt="2024-01-03T17:33:48.256" v="2881" actId="20577"/>
          <ac:spMkLst>
            <pc:docMk/>
            <pc:sldMk cId="2842279863" sldId="561"/>
            <ac:spMk id="2" creationId="{83D97A66-E52E-E14B-BACB-A0B3B464646E}"/>
          </ac:spMkLst>
        </pc:spChg>
        <pc:spChg chg="mod">
          <ac:chgData name="Steve Shellhammer" userId="0e71f22d-ee3e-49c0-82ff-dbc290af8082" providerId="ADAL" clId="{A2488D35-FE12-4302-A988-1C9330BE6A82}" dt="2024-01-03T17:39:48.292" v="3301" actId="14100"/>
          <ac:spMkLst>
            <pc:docMk/>
            <pc:sldMk cId="2842279863" sldId="561"/>
            <ac:spMk id="3" creationId="{0124D27C-1567-9456-E270-142831EF1AA7}"/>
          </ac:spMkLst>
        </pc:spChg>
      </pc:sldChg>
      <pc:sldChg chg="del">
        <pc:chgData name="Steve Shellhammer" userId="0e71f22d-ee3e-49c0-82ff-dbc290af8082" providerId="ADAL" clId="{A2488D35-FE12-4302-A988-1C9330BE6A82}" dt="2024-01-03T16:51:43.205" v="849" actId="47"/>
        <pc:sldMkLst>
          <pc:docMk/>
          <pc:sldMk cId="3574499274" sldId="561"/>
        </pc:sldMkLst>
      </pc:sldChg>
      <pc:sldMasterChg chg="modSldLayout">
        <pc:chgData name="Steve Shellhammer" userId="0e71f22d-ee3e-49c0-82ff-dbc290af8082" providerId="ADAL" clId="{A2488D35-FE12-4302-A988-1C9330BE6A82}" dt="2024-01-10T16:39:21.134" v="3325" actId="20577"/>
        <pc:sldMasterMkLst>
          <pc:docMk/>
          <pc:sldMasterMk cId="0" sldId="2147483648"/>
        </pc:sldMasterMkLst>
        <pc:sldLayoutChg chg="modSp mod">
          <pc:chgData name="Steve Shellhammer" userId="0e71f22d-ee3e-49c0-82ff-dbc290af8082" providerId="ADAL" clId="{A2488D35-FE12-4302-A988-1C9330BE6A82}" dt="2024-01-10T16:39:21.134" v="3325" actId="20577"/>
          <pc:sldLayoutMkLst>
            <pc:docMk/>
            <pc:sldMasterMk cId="0" sldId="2147483648"/>
            <pc:sldLayoutMk cId="0" sldId="2147483650"/>
          </pc:sldLayoutMkLst>
          <pc:spChg chg="mod">
            <ac:chgData name="Steve Shellhammer" userId="0e71f22d-ee3e-49c0-82ff-dbc290af8082" providerId="ADAL" clId="{A2488D35-FE12-4302-A988-1C9330BE6A82}" dt="2024-01-10T16:39:21.134" v="3325"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56766B77-AE17-4FC4-B1C5-FA376F3FB728}"/>
    <pc:docChg chg="undo custSel addSld delSld modSld sldOrd modMainMaster">
      <pc:chgData name="Steve Shellhammer" userId="0e71f22d-ee3e-49c0-82ff-dbc290af8082" providerId="ADAL" clId="{56766B77-AE17-4FC4-B1C5-FA376F3FB728}" dt="2022-10-13T18:39:37.806" v="2769" actId="12"/>
      <pc:docMkLst>
        <pc:docMk/>
      </pc:docMkLst>
      <pc:sldChg chg="modSp mod">
        <pc:chgData name="Steve Shellhammer" userId="0e71f22d-ee3e-49c0-82ff-dbc290af8082" providerId="ADAL" clId="{56766B77-AE17-4FC4-B1C5-FA376F3FB728}" dt="2022-10-12T22:37:06.075" v="61"/>
        <pc:sldMkLst>
          <pc:docMk/>
          <pc:sldMk cId="0" sldId="256"/>
        </pc:sldMkLst>
        <pc:spChg chg="mod">
          <ac:chgData name="Steve Shellhammer" userId="0e71f22d-ee3e-49c0-82ff-dbc290af8082" providerId="ADAL" clId="{56766B77-AE17-4FC4-B1C5-FA376F3FB728}" dt="2022-10-12T22:35:52.738" v="28" actId="20577"/>
          <ac:spMkLst>
            <pc:docMk/>
            <pc:sldMk cId="0" sldId="256"/>
            <ac:spMk id="3073" creationId="{00000000-0000-0000-0000-000000000000}"/>
          </ac:spMkLst>
        </pc:spChg>
        <pc:spChg chg="mod">
          <ac:chgData name="Steve Shellhammer" userId="0e71f22d-ee3e-49c0-82ff-dbc290af8082" providerId="ADAL" clId="{56766B77-AE17-4FC4-B1C5-FA376F3FB728}" dt="2022-10-12T22:36:19.011" v="36" actId="13926"/>
          <ac:spMkLst>
            <pc:docMk/>
            <pc:sldMk cId="0" sldId="256"/>
            <ac:spMk id="3074" creationId="{00000000-0000-0000-0000-000000000000}"/>
          </ac:spMkLst>
        </pc:spChg>
        <pc:graphicFrameChg chg="mod modGraphic">
          <ac:chgData name="Steve Shellhammer" userId="0e71f22d-ee3e-49c0-82ff-dbc290af8082" providerId="ADAL" clId="{56766B77-AE17-4FC4-B1C5-FA376F3FB728}" dt="2022-10-12T22:37:06.075" v="61"/>
          <ac:graphicFrameMkLst>
            <pc:docMk/>
            <pc:sldMk cId="0" sldId="256"/>
            <ac:graphicFrameMk id="10" creationId="{56BFF8FC-15E6-4208-9DB8-296FB6B5AC3E}"/>
          </ac:graphicFrameMkLst>
        </pc:graphicFrameChg>
      </pc:sldChg>
      <pc:sldChg chg="modSp mod">
        <pc:chgData name="Steve Shellhammer" userId="0e71f22d-ee3e-49c0-82ff-dbc290af8082" providerId="ADAL" clId="{56766B77-AE17-4FC4-B1C5-FA376F3FB728}" dt="2022-10-13T18:22:22.991" v="2152" actId="20577"/>
        <pc:sldMkLst>
          <pc:docMk/>
          <pc:sldMk cId="491374436" sldId="529"/>
        </pc:sldMkLst>
        <pc:spChg chg="mod">
          <ac:chgData name="Steve Shellhammer" userId="0e71f22d-ee3e-49c0-82ff-dbc290af8082" providerId="ADAL" clId="{56766B77-AE17-4FC4-B1C5-FA376F3FB728}" dt="2022-10-12T22:41:10.228" v="535" actId="20577"/>
          <ac:spMkLst>
            <pc:docMk/>
            <pc:sldMk cId="491374436" sldId="529"/>
            <ac:spMk id="2" creationId="{29237DC3-B4FD-4D40-9365-C1B2D94049B7}"/>
          </ac:spMkLst>
        </pc:spChg>
        <pc:spChg chg="mod">
          <ac:chgData name="Steve Shellhammer" userId="0e71f22d-ee3e-49c0-82ff-dbc290af8082" providerId="ADAL" clId="{56766B77-AE17-4FC4-B1C5-FA376F3FB728}" dt="2022-10-13T18:22:22.991" v="2152" actId="20577"/>
          <ac:spMkLst>
            <pc:docMk/>
            <pc:sldMk cId="491374436" sldId="529"/>
            <ac:spMk id="3" creationId="{89716238-1985-463C-A34E-E1EECFBE862E}"/>
          </ac:spMkLst>
        </pc:spChg>
      </pc:sldChg>
      <pc:sldChg chg="modSp new mod">
        <pc:chgData name="Steve Shellhammer" userId="0e71f22d-ee3e-49c0-82ff-dbc290af8082" providerId="ADAL" clId="{56766B77-AE17-4FC4-B1C5-FA376F3FB728}" dt="2022-10-13T18:22:43.143" v="2164" actId="20577"/>
        <pc:sldMkLst>
          <pc:docMk/>
          <pc:sldMk cId="1327337493" sldId="530"/>
        </pc:sldMkLst>
        <pc:spChg chg="mod">
          <ac:chgData name="Steve Shellhammer" userId="0e71f22d-ee3e-49c0-82ff-dbc290af8082" providerId="ADAL" clId="{56766B77-AE17-4FC4-B1C5-FA376F3FB728}" dt="2022-10-12T22:41:17.043" v="553" actId="20577"/>
          <ac:spMkLst>
            <pc:docMk/>
            <pc:sldMk cId="1327337493" sldId="530"/>
            <ac:spMk id="2" creationId="{B23A93D7-8E6C-7918-5C4B-649874CA6936}"/>
          </ac:spMkLst>
        </pc:spChg>
        <pc:spChg chg="mod">
          <ac:chgData name="Steve Shellhammer" userId="0e71f22d-ee3e-49c0-82ff-dbc290af8082" providerId="ADAL" clId="{56766B77-AE17-4FC4-B1C5-FA376F3FB728}" dt="2022-10-13T18:22:43.143" v="2164" actId="20577"/>
          <ac:spMkLst>
            <pc:docMk/>
            <pc:sldMk cId="1327337493" sldId="530"/>
            <ac:spMk id="3" creationId="{BC259F24-21AC-7345-C274-8E98A1D180C9}"/>
          </ac:spMkLst>
        </pc:spChg>
      </pc:sldChg>
      <pc:sldChg chg="del">
        <pc:chgData name="Steve Shellhammer" userId="0e71f22d-ee3e-49c0-82ff-dbc290af8082" providerId="ADAL" clId="{56766B77-AE17-4FC4-B1C5-FA376F3FB728}" dt="2022-10-12T22:40:52.765" v="524" actId="47"/>
        <pc:sldMkLst>
          <pc:docMk/>
          <pc:sldMk cId="1522346237" sldId="530"/>
        </pc:sldMkLst>
      </pc:sldChg>
      <pc:sldChg chg="addSp delSp modSp new mod">
        <pc:chgData name="Steve Shellhammer" userId="0e71f22d-ee3e-49c0-82ff-dbc290af8082" providerId="ADAL" clId="{56766B77-AE17-4FC4-B1C5-FA376F3FB728}" dt="2022-10-13T18:31:11.031" v="2668"/>
        <pc:sldMkLst>
          <pc:docMk/>
          <pc:sldMk cId="1294843283" sldId="531"/>
        </pc:sldMkLst>
        <pc:spChg chg="mod">
          <ac:chgData name="Steve Shellhammer" userId="0e71f22d-ee3e-49c0-82ff-dbc290af8082" providerId="ADAL" clId="{56766B77-AE17-4FC4-B1C5-FA376F3FB728}" dt="2022-10-12T23:22:21.967" v="1328" actId="14100"/>
          <ac:spMkLst>
            <pc:docMk/>
            <pc:sldMk cId="1294843283" sldId="531"/>
            <ac:spMk id="2" creationId="{E28C744D-EE2C-6FF8-A448-7F38095488D7}"/>
          </ac:spMkLst>
        </pc:spChg>
        <pc:spChg chg="mod">
          <ac:chgData name="Steve Shellhammer" userId="0e71f22d-ee3e-49c0-82ff-dbc290af8082" providerId="ADAL" clId="{56766B77-AE17-4FC4-B1C5-FA376F3FB728}" dt="2022-10-13T00:23:14.529" v="2004" actId="14100"/>
          <ac:spMkLst>
            <pc:docMk/>
            <pc:sldMk cId="1294843283" sldId="531"/>
            <ac:spMk id="3" creationId="{1CE21560-557B-89FE-462B-5ED9500FCFC6}"/>
          </ac:spMkLst>
        </pc:spChg>
        <pc:spChg chg="add del mod">
          <ac:chgData name="Steve Shellhammer" userId="0e71f22d-ee3e-49c0-82ff-dbc290af8082" providerId="ADAL" clId="{56766B77-AE17-4FC4-B1C5-FA376F3FB728}" dt="2022-10-13T00:12:51.995" v="1623" actId="478"/>
          <ac:spMkLst>
            <pc:docMk/>
            <pc:sldMk cId="1294843283" sldId="531"/>
            <ac:spMk id="7" creationId="{7C0FFF91-5A90-327B-B80C-F1E08B398817}"/>
          </ac:spMkLst>
        </pc:spChg>
        <pc:graphicFrameChg chg="add mod">
          <ac:chgData name="Steve Shellhammer" userId="0e71f22d-ee3e-49c0-82ff-dbc290af8082" providerId="ADAL" clId="{56766B77-AE17-4FC4-B1C5-FA376F3FB728}" dt="2022-10-13T18:31:11.031" v="2668"/>
          <ac:graphicFrameMkLst>
            <pc:docMk/>
            <pc:sldMk cId="1294843283" sldId="531"/>
            <ac:graphicFrameMk id="8" creationId="{D681835E-4706-92A7-8460-448347B8E597}"/>
          </ac:graphicFrameMkLst>
        </pc:graphicFrameChg>
      </pc:sldChg>
      <pc:sldChg chg="del">
        <pc:chgData name="Steve Shellhammer" userId="0e71f22d-ee3e-49c0-82ff-dbc290af8082" providerId="ADAL" clId="{56766B77-AE17-4FC4-B1C5-FA376F3FB728}" dt="2022-10-12T22:40:52.765" v="524" actId="47"/>
        <pc:sldMkLst>
          <pc:docMk/>
          <pc:sldMk cId="3091154829" sldId="531"/>
        </pc:sldMkLst>
      </pc:sldChg>
      <pc:sldChg chg="modSp new mod">
        <pc:chgData name="Steve Shellhammer" userId="0e71f22d-ee3e-49c0-82ff-dbc290af8082" providerId="ADAL" clId="{56766B77-AE17-4FC4-B1C5-FA376F3FB728}" dt="2022-10-13T18:39:37.806" v="2769" actId="12"/>
        <pc:sldMkLst>
          <pc:docMk/>
          <pc:sldMk cId="3326374592" sldId="532"/>
        </pc:sldMkLst>
        <pc:spChg chg="mod">
          <ac:chgData name="Steve Shellhammer" userId="0e71f22d-ee3e-49c0-82ff-dbc290af8082" providerId="ADAL" clId="{56766B77-AE17-4FC4-B1C5-FA376F3FB728}" dt="2022-10-13T18:39:34.217" v="2765" actId="20577"/>
          <ac:spMkLst>
            <pc:docMk/>
            <pc:sldMk cId="3326374592" sldId="532"/>
            <ac:spMk id="2" creationId="{9518B010-654D-C97A-D009-AFD20CEEBF4A}"/>
          </ac:spMkLst>
        </pc:spChg>
        <pc:spChg chg="mod">
          <ac:chgData name="Steve Shellhammer" userId="0e71f22d-ee3e-49c0-82ff-dbc290af8082" providerId="ADAL" clId="{56766B77-AE17-4FC4-B1C5-FA376F3FB728}" dt="2022-10-13T18:39:37.806" v="2769" actId="12"/>
          <ac:spMkLst>
            <pc:docMk/>
            <pc:sldMk cId="3326374592" sldId="532"/>
            <ac:spMk id="3" creationId="{F731ADA9-7BCA-84DC-CDBD-16D8B4BA341C}"/>
          </ac:spMkLst>
        </pc:spChg>
      </pc:sldChg>
      <pc:sldChg chg="del">
        <pc:chgData name="Steve Shellhammer" userId="0e71f22d-ee3e-49c0-82ff-dbc290af8082" providerId="ADAL" clId="{56766B77-AE17-4FC4-B1C5-FA376F3FB728}" dt="2022-10-12T22:40:52.765" v="524" actId="47"/>
        <pc:sldMkLst>
          <pc:docMk/>
          <pc:sldMk cId="3611220658" sldId="532"/>
        </pc:sldMkLst>
      </pc:sldChg>
      <pc:sldChg chg="del">
        <pc:chgData name="Steve Shellhammer" userId="0e71f22d-ee3e-49c0-82ff-dbc290af8082" providerId="ADAL" clId="{56766B77-AE17-4FC4-B1C5-FA376F3FB728}" dt="2022-10-12T22:40:52.765" v="524" actId="47"/>
        <pc:sldMkLst>
          <pc:docMk/>
          <pc:sldMk cId="696924047" sldId="533"/>
        </pc:sldMkLst>
      </pc:sldChg>
      <pc:sldChg chg="addSp delSp modSp new del mod">
        <pc:chgData name="Steve Shellhammer" userId="0e71f22d-ee3e-49c0-82ff-dbc290af8082" providerId="ADAL" clId="{56766B77-AE17-4FC4-B1C5-FA376F3FB728}" dt="2022-10-13T18:34:40.005" v="2711" actId="47"/>
        <pc:sldMkLst>
          <pc:docMk/>
          <pc:sldMk cId="1759018141" sldId="533"/>
        </pc:sldMkLst>
        <pc:spChg chg="del">
          <ac:chgData name="Steve Shellhammer" userId="0e71f22d-ee3e-49c0-82ff-dbc290af8082" providerId="ADAL" clId="{56766B77-AE17-4FC4-B1C5-FA376F3FB728}" dt="2022-10-13T00:07:19.236" v="1376" actId="478"/>
          <ac:spMkLst>
            <pc:docMk/>
            <pc:sldMk cId="1759018141" sldId="533"/>
            <ac:spMk id="3" creationId="{D435299E-283A-15BF-712A-A4ACC1256077}"/>
          </ac:spMkLst>
        </pc:spChg>
        <pc:graphicFrameChg chg="add mod modGraphic">
          <ac:chgData name="Steve Shellhammer" userId="0e71f22d-ee3e-49c0-82ff-dbc290af8082" providerId="ADAL" clId="{56766B77-AE17-4FC4-B1C5-FA376F3FB728}" dt="2022-10-13T00:09:57.114" v="1482" actId="122"/>
          <ac:graphicFrameMkLst>
            <pc:docMk/>
            <pc:sldMk cId="1759018141" sldId="533"/>
            <ac:graphicFrameMk id="7" creationId="{FE1A9892-5889-A604-5627-34E83FE72EA5}"/>
          </ac:graphicFrameMkLst>
        </pc:graphicFrameChg>
      </pc:sldChg>
      <pc:sldChg chg="addSp delSp modSp new mod">
        <pc:chgData name="Steve Shellhammer" userId="0e71f22d-ee3e-49c0-82ff-dbc290af8082" providerId="ADAL" clId="{56766B77-AE17-4FC4-B1C5-FA376F3FB728}" dt="2022-10-13T18:39:02.266" v="2753"/>
        <pc:sldMkLst>
          <pc:docMk/>
          <pc:sldMk cId="2774879971" sldId="534"/>
        </pc:sldMkLst>
        <pc:spChg chg="mod">
          <ac:chgData name="Steve Shellhammer" userId="0e71f22d-ee3e-49c0-82ff-dbc290af8082" providerId="ADAL" clId="{56766B77-AE17-4FC4-B1C5-FA376F3FB728}" dt="2022-10-13T18:24:37.091" v="2186" actId="20577"/>
          <ac:spMkLst>
            <pc:docMk/>
            <pc:sldMk cId="2774879971" sldId="534"/>
            <ac:spMk id="2" creationId="{BFAC4A18-E919-60E1-CC7F-698D38FA8166}"/>
          </ac:spMkLst>
        </pc:spChg>
        <pc:spChg chg="mod">
          <ac:chgData name="Steve Shellhammer" userId="0e71f22d-ee3e-49c0-82ff-dbc290af8082" providerId="ADAL" clId="{56766B77-AE17-4FC4-B1C5-FA376F3FB728}" dt="2022-10-13T18:25:43.333" v="2208" actId="20577"/>
          <ac:spMkLst>
            <pc:docMk/>
            <pc:sldMk cId="2774879971" sldId="534"/>
            <ac:spMk id="3" creationId="{CA0FECB7-4DCE-41FB-EA9E-71826D84A708}"/>
          </ac:spMkLst>
        </pc:spChg>
        <pc:spChg chg="add mod">
          <ac:chgData name="Steve Shellhammer" userId="0e71f22d-ee3e-49c0-82ff-dbc290af8082" providerId="ADAL" clId="{56766B77-AE17-4FC4-B1C5-FA376F3FB728}" dt="2022-10-13T18:38:27.246" v="2748" actId="20577"/>
          <ac:spMkLst>
            <pc:docMk/>
            <pc:sldMk cId="2774879971" sldId="534"/>
            <ac:spMk id="7" creationId="{CD8C0B74-4E4F-07A5-7CF1-9CCF5F9BFBD8}"/>
          </ac:spMkLst>
        </pc:spChg>
        <pc:spChg chg="add del mod">
          <ac:chgData name="Steve Shellhammer" userId="0e71f22d-ee3e-49c0-82ff-dbc290af8082" providerId="ADAL" clId="{56766B77-AE17-4FC4-B1C5-FA376F3FB728}" dt="2022-10-13T18:38:55.332" v="2752" actId="478"/>
          <ac:spMkLst>
            <pc:docMk/>
            <pc:sldMk cId="2774879971" sldId="534"/>
            <ac:spMk id="8" creationId="{B3DD9C71-A888-94AC-5740-5AEF665052ED}"/>
          </ac:spMkLst>
        </pc:spChg>
        <pc:spChg chg="add mod">
          <ac:chgData name="Steve Shellhammer" userId="0e71f22d-ee3e-49c0-82ff-dbc290af8082" providerId="ADAL" clId="{56766B77-AE17-4FC4-B1C5-FA376F3FB728}" dt="2022-10-13T18:39:02.266" v="2753"/>
          <ac:spMkLst>
            <pc:docMk/>
            <pc:sldMk cId="2774879971" sldId="534"/>
            <ac:spMk id="10" creationId="{8F759ECF-BD14-9981-E300-2C8A37FE6188}"/>
          </ac:spMkLst>
        </pc:spChg>
        <pc:spChg chg="add del mod">
          <ac:chgData name="Steve Shellhammer" userId="0e71f22d-ee3e-49c0-82ff-dbc290af8082" providerId="ADAL" clId="{56766B77-AE17-4FC4-B1C5-FA376F3FB728}" dt="2022-10-13T18:38:34.117" v="2749" actId="478"/>
          <ac:spMkLst>
            <pc:docMk/>
            <pc:sldMk cId="2774879971" sldId="534"/>
            <ac:spMk id="11" creationId="{FF9825C7-0CDF-B101-44E2-34103C8646B5}"/>
          </ac:spMkLst>
        </pc:spChg>
        <pc:picChg chg="add mod">
          <ac:chgData name="Steve Shellhammer" userId="0e71f22d-ee3e-49c0-82ff-dbc290af8082" providerId="ADAL" clId="{56766B77-AE17-4FC4-B1C5-FA376F3FB728}" dt="2022-10-13T00:27:57.349" v="2050" actId="1076"/>
          <ac:picMkLst>
            <pc:docMk/>
            <pc:sldMk cId="2774879971" sldId="534"/>
            <ac:picMk id="9" creationId="{EED0FF9A-DBD2-F430-56DB-A58A0CF52C5D}"/>
          </ac:picMkLst>
        </pc:picChg>
      </pc:sldChg>
      <pc:sldChg chg="modSp new mod">
        <pc:chgData name="Steve Shellhammer" userId="0e71f22d-ee3e-49c0-82ff-dbc290af8082" providerId="ADAL" clId="{56766B77-AE17-4FC4-B1C5-FA376F3FB728}" dt="2022-10-13T18:28:33.504" v="2582" actId="20577"/>
        <pc:sldMkLst>
          <pc:docMk/>
          <pc:sldMk cId="2721194055" sldId="535"/>
        </pc:sldMkLst>
        <pc:spChg chg="mod">
          <ac:chgData name="Steve Shellhammer" userId="0e71f22d-ee3e-49c0-82ff-dbc290af8082" providerId="ADAL" clId="{56766B77-AE17-4FC4-B1C5-FA376F3FB728}" dt="2022-10-13T18:27:40.337" v="2462" actId="20577"/>
          <ac:spMkLst>
            <pc:docMk/>
            <pc:sldMk cId="2721194055" sldId="535"/>
            <ac:spMk id="2" creationId="{17A3BED4-1CF6-F45F-FB60-E58A110F9DC9}"/>
          </ac:spMkLst>
        </pc:spChg>
        <pc:spChg chg="mod">
          <ac:chgData name="Steve Shellhammer" userId="0e71f22d-ee3e-49c0-82ff-dbc290af8082" providerId="ADAL" clId="{56766B77-AE17-4FC4-B1C5-FA376F3FB728}" dt="2022-10-13T18:28:33.504" v="2582" actId="20577"/>
          <ac:spMkLst>
            <pc:docMk/>
            <pc:sldMk cId="2721194055" sldId="535"/>
            <ac:spMk id="3" creationId="{B23B0766-6730-8F64-D179-1F6337A772C3}"/>
          </ac:spMkLst>
        </pc:spChg>
      </pc:sldChg>
      <pc:sldChg chg="addSp modSp new mod ord">
        <pc:chgData name="Steve Shellhammer" userId="0e71f22d-ee3e-49c0-82ff-dbc290af8082" providerId="ADAL" clId="{56766B77-AE17-4FC4-B1C5-FA376F3FB728}" dt="2022-10-13T18:34:02.444" v="2710" actId="1076"/>
        <pc:sldMkLst>
          <pc:docMk/>
          <pc:sldMk cId="1369013148" sldId="536"/>
        </pc:sldMkLst>
        <pc:spChg chg="mod">
          <ac:chgData name="Steve Shellhammer" userId="0e71f22d-ee3e-49c0-82ff-dbc290af8082" providerId="ADAL" clId="{56766B77-AE17-4FC4-B1C5-FA376F3FB728}" dt="2022-10-13T18:29:23.494" v="2660" actId="14100"/>
          <ac:spMkLst>
            <pc:docMk/>
            <pc:sldMk cId="1369013148" sldId="536"/>
            <ac:spMk id="2" creationId="{52FDB23B-B6BA-A3C9-6474-484864DFE0B7}"/>
          </ac:spMkLst>
        </pc:spChg>
        <pc:spChg chg="mod">
          <ac:chgData name="Steve Shellhammer" userId="0e71f22d-ee3e-49c0-82ff-dbc290af8082" providerId="ADAL" clId="{56766B77-AE17-4FC4-B1C5-FA376F3FB728}" dt="2022-10-13T18:34:02.444" v="2710" actId="1076"/>
          <ac:spMkLst>
            <pc:docMk/>
            <pc:sldMk cId="1369013148" sldId="536"/>
            <ac:spMk id="3" creationId="{A197A2A1-2624-D1F2-7815-C7E973FDEC48}"/>
          </ac:spMkLst>
        </pc:spChg>
        <pc:graphicFrameChg chg="add mod modGraphic">
          <ac:chgData name="Steve Shellhammer" userId="0e71f22d-ee3e-49c0-82ff-dbc290af8082" providerId="ADAL" clId="{56766B77-AE17-4FC4-B1C5-FA376F3FB728}" dt="2022-10-13T18:33:06.922" v="2687"/>
          <ac:graphicFrameMkLst>
            <pc:docMk/>
            <pc:sldMk cId="1369013148" sldId="536"/>
            <ac:graphicFrameMk id="7" creationId="{90C87C28-F5A2-2906-27DE-CF5FA6E496A0}"/>
          </ac:graphicFrameMkLst>
        </pc:graphicFrameChg>
      </pc:sldChg>
      <pc:sldChg chg="addSp delSp modSp add mod">
        <pc:chgData name="Steve Shellhammer" userId="0e71f22d-ee3e-49c0-82ff-dbc290af8082" providerId="ADAL" clId="{56766B77-AE17-4FC4-B1C5-FA376F3FB728}" dt="2022-10-13T18:37:45.172" v="2744" actId="14734"/>
        <pc:sldMkLst>
          <pc:docMk/>
          <pc:sldMk cId="1345301289" sldId="537"/>
        </pc:sldMkLst>
        <pc:spChg chg="mod">
          <ac:chgData name="Steve Shellhammer" userId="0e71f22d-ee3e-49c0-82ff-dbc290af8082" providerId="ADAL" clId="{56766B77-AE17-4FC4-B1C5-FA376F3FB728}" dt="2022-10-13T18:34:53.205" v="2724" actId="20577"/>
          <ac:spMkLst>
            <pc:docMk/>
            <pc:sldMk cId="1345301289" sldId="537"/>
            <ac:spMk id="2" creationId="{52FDB23B-B6BA-A3C9-6474-484864DFE0B7}"/>
          </ac:spMkLst>
        </pc:spChg>
        <pc:graphicFrameChg chg="del">
          <ac:chgData name="Steve Shellhammer" userId="0e71f22d-ee3e-49c0-82ff-dbc290af8082" providerId="ADAL" clId="{56766B77-AE17-4FC4-B1C5-FA376F3FB728}" dt="2022-10-13T18:35:04.888" v="2725" actId="478"/>
          <ac:graphicFrameMkLst>
            <pc:docMk/>
            <pc:sldMk cId="1345301289" sldId="537"/>
            <ac:graphicFrameMk id="7" creationId="{90C87C28-F5A2-2906-27DE-CF5FA6E496A0}"/>
          </ac:graphicFrameMkLst>
        </pc:graphicFrameChg>
        <pc:graphicFrameChg chg="add mod modGraphic">
          <ac:chgData name="Steve Shellhammer" userId="0e71f22d-ee3e-49c0-82ff-dbc290af8082" providerId="ADAL" clId="{56766B77-AE17-4FC4-B1C5-FA376F3FB728}" dt="2022-10-13T18:37:45.172" v="2744" actId="14734"/>
          <ac:graphicFrameMkLst>
            <pc:docMk/>
            <pc:sldMk cId="1345301289" sldId="537"/>
            <ac:graphicFrameMk id="8" creationId="{DD80EFA3-20C1-EA99-0ED9-81E124193A37}"/>
          </ac:graphicFrameMkLst>
        </pc:graphicFrameChg>
      </pc:sldChg>
      <pc:sldMasterChg chg="modSp mod modSldLayout">
        <pc:chgData name="Steve Shellhammer" userId="0e71f22d-ee3e-49c0-82ff-dbc290af8082" providerId="ADAL" clId="{56766B77-AE17-4FC4-B1C5-FA376F3FB728}" dt="2022-10-12T22:38:28.179" v="81" actId="20577"/>
        <pc:sldMasterMkLst>
          <pc:docMk/>
          <pc:sldMasterMk cId="0" sldId="2147483648"/>
        </pc:sldMasterMkLst>
        <pc:spChg chg="mod">
          <ac:chgData name="Steve Shellhammer" userId="0e71f22d-ee3e-49c0-82ff-dbc290af8082" providerId="ADAL" clId="{56766B77-AE17-4FC4-B1C5-FA376F3FB728}" dt="2022-10-12T22:37:48.763" v="65" actId="20577"/>
          <ac:spMkLst>
            <pc:docMk/>
            <pc:sldMasterMk cId="0" sldId="2147483648"/>
            <ac:spMk id="1027" creationId="{00000000-0000-0000-0000-000000000000}"/>
          </ac:spMkLst>
        </pc:spChg>
        <pc:sldLayoutChg chg="modSp mod">
          <pc:chgData name="Steve Shellhammer" userId="0e71f22d-ee3e-49c0-82ff-dbc290af8082" providerId="ADAL" clId="{56766B77-AE17-4FC4-B1C5-FA376F3FB728}" dt="2022-10-12T22:38:28.179" v="81" actId="20577"/>
          <pc:sldLayoutMkLst>
            <pc:docMk/>
            <pc:sldMasterMk cId="0" sldId="2147483648"/>
            <pc:sldLayoutMk cId="0" sldId="2147483650"/>
          </pc:sldLayoutMkLst>
          <pc:spChg chg="mod">
            <ac:chgData name="Steve Shellhammer" userId="0e71f22d-ee3e-49c0-82ff-dbc290af8082" providerId="ADAL" clId="{56766B77-AE17-4FC4-B1C5-FA376F3FB728}" dt="2022-10-12T22:38:28.179" v="81" actId="20577"/>
            <ac:spMkLst>
              <pc:docMk/>
              <pc:sldMasterMk cId="0" sldId="2147483648"/>
              <pc:sldLayoutMk cId="0" sldId="2147483650"/>
              <ac:spMk id="7" creationId="{686E15EF-98CC-45E2-B245-536D41247871}"/>
            </ac:spMkLst>
          </pc:spChg>
          <pc:spChg chg="mod">
            <ac:chgData name="Steve Shellhammer" userId="0e71f22d-ee3e-49c0-82ff-dbc290af8082" providerId="ADAL" clId="{56766B77-AE17-4FC4-B1C5-FA376F3FB728}" dt="2022-10-12T22:37:35.252" v="63" actId="20577"/>
            <ac:spMkLst>
              <pc:docMk/>
              <pc:sldMasterMk cId="0" sldId="2147483648"/>
              <pc:sldLayoutMk cId="0" sldId="2147483650"/>
              <ac:spMk id="12" creationId="{00000000-0000-0000-0000-000000000000}"/>
            </ac:spMkLst>
          </pc:spChg>
        </pc:sldLayoutChg>
      </pc:sldMasterChg>
    </pc:docChg>
  </pc:docChgLst>
  <pc:docChgLst>
    <pc:chgData name="Steve Shellhammer" userId="0e71f22d-ee3e-49c0-82ff-dbc290af8082" providerId="ADAL" clId="{7AAD319A-8CEB-432F-B924-872CA495F27D}"/>
    <pc:docChg chg="undo custSel addSld delSld modSld">
      <pc:chgData name="Steve Shellhammer" userId="0e71f22d-ee3e-49c0-82ff-dbc290af8082" providerId="ADAL" clId="{7AAD319A-8CEB-432F-B924-872CA495F27D}" dt="2023-05-19T23:22:23.470" v="3334"/>
      <pc:docMkLst>
        <pc:docMk/>
      </pc:docMkLst>
      <pc:sldChg chg="modSp mod">
        <pc:chgData name="Steve Shellhammer" userId="0e71f22d-ee3e-49c0-82ff-dbc290af8082" providerId="ADAL" clId="{7AAD319A-8CEB-432F-B924-872CA495F27D}" dt="2023-05-19T22:08:35.243" v="24" actId="20577"/>
        <pc:sldMkLst>
          <pc:docMk/>
          <pc:sldMk cId="0" sldId="256"/>
        </pc:sldMkLst>
        <pc:spChg chg="mod">
          <ac:chgData name="Steve Shellhammer" userId="0e71f22d-ee3e-49c0-82ff-dbc290af8082" providerId="ADAL" clId="{7AAD319A-8CEB-432F-B924-872CA495F27D}" dt="2023-05-19T22:08:35.243" v="24" actId="20577"/>
          <ac:spMkLst>
            <pc:docMk/>
            <pc:sldMk cId="0" sldId="256"/>
            <ac:spMk id="3073" creationId="{00000000-0000-0000-0000-000000000000}"/>
          </ac:spMkLst>
        </pc:spChg>
        <pc:spChg chg="mod">
          <ac:chgData name="Steve Shellhammer" userId="0e71f22d-ee3e-49c0-82ff-dbc290af8082" providerId="ADAL" clId="{7AAD319A-8CEB-432F-B924-872CA495F27D}" dt="2023-05-19T21:58:53.950" v="20" actId="13926"/>
          <ac:spMkLst>
            <pc:docMk/>
            <pc:sldMk cId="0" sldId="256"/>
            <ac:spMk id="3074" creationId="{00000000-0000-0000-0000-000000000000}"/>
          </ac:spMkLst>
        </pc:spChg>
      </pc:sldChg>
      <pc:sldChg chg="del">
        <pc:chgData name="Steve Shellhammer" userId="0e71f22d-ee3e-49c0-82ff-dbc290af8082" providerId="ADAL" clId="{7AAD319A-8CEB-432F-B924-872CA495F27D}" dt="2023-05-19T22:18:17.659" v="691" actId="47"/>
        <pc:sldMkLst>
          <pc:docMk/>
          <pc:sldMk cId="529197180" sldId="538"/>
        </pc:sldMkLst>
      </pc:sldChg>
      <pc:sldChg chg="del">
        <pc:chgData name="Steve Shellhammer" userId="0e71f22d-ee3e-49c0-82ff-dbc290af8082" providerId="ADAL" clId="{7AAD319A-8CEB-432F-B924-872CA495F27D}" dt="2023-05-19T22:18:17.659" v="691" actId="47"/>
        <pc:sldMkLst>
          <pc:docMk/>
          <pc:sldMk cId="2856481569" sldId="539"/>
        </pc:sldMkLst>
      </pc:sldChg>
      <pc:sldChg chg="del">
        <pc:chgData name="Steve Shellhammer" userId="0e71f22d-ee3e-49c0-82ff-dbc290af8082" providerId="ADAL" clId="{7AAD319A-8CEB-432F-B924-872CA495F27D}" dt="2023-05-19T22:18:17.659" v="691" actId="47"/>
        <pc:sldMkLst>
          <pc:docMk/>
          <pc:sldMk cId="2321826473" sldId="540"/>
        </pc:sldMkLst>
      </pc:sldChg>
      <pc:sldChg chg="del">
        <pc:chgData name="Steve Shellhammer" userId="0e71f22d-ee3e-49c0-82ff-dbc290af8082" providerId="ADAL" clId="{7AAD319A-8CEB-432F-B924-872CA495F27D}" dt="2023-05-19T22:18:17.659" v="691" actId="47"/>
        <pc:sldMkLst>
          <pc:docMk/>
          <pc:sldMk cId="547413672" sldId="541"/>
        </pc:sldMkLst>
      </pc:sldChg>
      <pc:sldChg chg="del">
        <pc:chgData name="Steve Shellhammer" userId="0e71f22d-ee3e-49c0-82ff-dbc290af8082" providerId="ADAL" clId="{7AAD319A-8CEB-432F-B924-872CA495F27D}" dt="2023-05-19T22:18:17.659" v="691" actId="47"/>
        <pc:sldMkLst>
          <pc:docMk/>
          <pc:sldMk cId="3322368629" sldId="542"/>
        </pc:sldMkLst>
      </pc:sldChg>
      <pc:sldChg chg="del">
        <pc:chgData name="Steve Shellhammer" userId="0e71f22d-ee3e-49c0-82ff-dbc290af8082" providerId="ADAL" clId="{7AAD319A-8CEB-432F-B924-872CA495F27D}" dt="2023-05-19T22:18:17.659" v="691" actId="47"/>
        <pc:sldMkLst>
          <pc:docMk/>
          <pc:sldMk cId="4081781769" sldId="543"/>
        </pc:sldMkLst>
      </pc:sldChg>
      <pc:sldChg chg="del">
        <pc:chgData name="Steve Shellhammer" userId="0e71f22d-ee3e-49c0-82ff-dbc290af8082" providerId="ADAL" clId="{7AAD319A-8CEB-432F-B924-872CA495F27D}" dt="2023-05-19T22:18:17.659" v="691" actId="47"/>
        <pc:sldMkLst>
          <pc:docMk/>
          <pc:sldMk cId="713590355" sldId="544"/>
        </pc:sldMkLst>
      </pc:sldChg>
      <pc:sldChg chg="del">
        <pc:chgData name="Steve Shellhammer" userId="0e71f22d-ee3e-49c0-82ff-dbc290af8082" providerId="ADAL" clId="{7AAD319A-8CEB-432F-B924-872CA495F27D}" dt="2023-05-19T22:18:17.659" v="691" actId="47"/>
        <pc:sldMkLst>
          <pc:docMk/>
          <pc:sldMk cId="294370876" sldId="545"/>
        </pc:sldMkLst>
      </pc:sldChg>
      <pc:sldChg chg="del">
        <pc:chgData name="Steve Shellhammer" userId="0e71f22d-ee3e-49c0-82ff-dbc290af8082" providerId="ADAL" clId="{7AAD319A-8CEB-432F-B924-872CA495F27D}" dt="2023-05-19T22:18:17.659" v="691" actId="47"/>
        <pc:sldMkLst>
          <pc:docMk/>
          <pc:sldMk cId="2773607339" sldId="546"/>
        </pc:sldMkLst>
      </pc:sldChg>
      <pc:sldChg chg="del">
        <pc:chgData name="Steve Shellhammer" userId="0e71f22d-ee3e-49c0-82ff-dbc290af8082" providerId="ADAL" clId="{7AAD319A-8CEB-432F-B924-872CA495F27D}" dt="2023-05-19T22:18:17.659" v="691" actId="47"/>
        <pc:sldMkLst>
          <pc:docMk/>
          <pc:sldMk cId="906805146" sldId="547"/>
        </pc:sldMkLst>
      </pc:sldChg>
      <pc:sldChg chg="del">
        <pc:chgData name="Steve Shellhammer" userId="0e71f22d-ee3e-49c0-82ff-dbc290af8082" providerId="ADAL" clId="{7AAD319A-8CEB-432F-B924-872CA495F27D}" dt="2023-05-19T22:18:17.659" v="691" actId="47"/>
        <pc:sldMkLst>
          <pc:docMk/>
          <pc:sldMk cId="1671508115" sldId="548"/>
        </pc:sldMkLst>
      </pc:sldChg>
      <pc:sldChg chg="del">
        <pc:chgData name="Steve Shellhammer" userId="0e71f22d-ee3e-49c0-82ff-dbc290af8082" providerId="ADAL" clId="{7AAD319A-8CEB-432F-B924-872CA495F27D}" dt="2023-05-19T22:18:17.659" v="691" actId="47"/>
        <pc:sldMkLst>
          <pc:docMk/>
          <pc:sldMk cId="70344728" sldId="549"/>
        </pc:sldMkLst>
      </pc:sldChg>
      <pc:sldChg chg="del">
        <pc:chgData name="Steve Shellhammer" userId="0e71f22d-ee3e-49c0-82ff-dbc290af8082" providerId="ADAL" clId="{7AAD319A-8CEB-432F-B924-872CA495F27D}" dt="2023-05-19T22:18:17.659" v="691" actId="47"/>
        <pc:sldMkLst>
          <pc:docMk/>
          <pc:sldMk cId="745406975" sldId="550"/>
        </pc:sldMkLst>
      </pc:sldChg>
      <pc:sldChg chg="modSp new mod">
        <pc:chgData name="Steve Shellhammer" userId="0e71f22d-ee3e-49c0-82ff-dbc290af8082" providerId="ADAL" clId="{7AAD319A-8CEB-432F-B924-872CA495F27D}" dt="2023-05-19T22:26:17.581" v="1055" actId="14100"/>
        <pc:sldMkLst>
          <pc:docMk/>
          <pc:sldMk cId="3395715029" sldId="551"/>
        </pc:sldMkLst>
        <pc:spChg chg="mod">
          <ac:chgData name="Steve Shellhammer" userId="0e71f22d-ee3e-49c0-82ff-dbc290af8082" providerId="ADAL" clId="{7AAD319A-8CEB-432F-B924-872CA495F27D}" dt="2023-05-19T22:17:32.643" v="686" actId="14100"/>
          <ac:spMkLst>
            <pc:docMk/>
            <pc:sldMk cId="3395715029" sldId="551"/>
            <ac:spMk id="2" creationId="{C938C4AB-C13B-2408-0FC6-6740FE26E241}"/>
          </ac:spMkLst>
        </pc:spChg>
        <pc:spChg chg="mod">
          <ac:chgData name="Steve Shellhammer" userId="0e71f22d-ee3e-49c0-82ff-dbc290af8082" providerId="ADAL" clId="{7AAD319A-8CEB-432F-B924-872CA495F27D}" dt="2023-05-19T22:26:17.581" v="1055" actId="14100"/>
          <ac:spMkLst>
            <pc:docMk/>
            <pc:sldMk cId="3395715029" sldId="551"/>
            <ac:spMk id="3" creationId="{F56E1B75-0EB1-C23E-A656-120AA61F66FB}"/>
          </ac:spMkLst>
        </pc:spChg>
      </pc:sldChg>
      <pc:sldChg chg="modSp new mod">
        <pc:chgData name="Steve Shellhammer" userId="0e71f22d-ee3e-49c0-82ff-dbc290af8082" providerId="ADAL" clId="{7AAD319A-8CEB-432F-B924-872CA495F27D}" dt="2023-05-19T22:49:12.263" v="2425" actId="20577"/>
        <pc:sldMkLst>
          <pc:docMk/>
          <pc:sldMk cId="2326612348" sldId="552"/>
        </pc:sldMkLst>
        <pc:spChg chg="mod">
          <ac:chgData name="Steve Shellhammer" userId="0e71f22d-ee3e-49c0-82ff-dbc290af8082" providerId="ADAL" clId="{7AAD319A-8CEB-432F-B924-872CA495F27D}" dt="2023-05-19T22:11:33.225" v="363" actId="20577"/>
          <ac:spMkLst>
            <pc:docMk/>
            <pc:sldMk cId="2326612348" sldId="552"/>
            <ac:spMk id="2" creationId="{81E95638-D714-417B-59E3-6F8A9E136967}"/>
          </ac:spMkLst>
        </pc:spChg>
        <pc:spChg chg="mod">
          <ac:chgData name="Steve Shellhammer" userId="0e71f22d-ee3e-49c0-82ff-dbc290af8082" providerId="ADAL" clId="{7AAD319A-8CEB-432F-B924-872CA495F27D}" dt="2023-05-19T22:49:12.263" v="2425" actId="20577"/>
          <ac:spMkLst>
            <pc:docMk/>
            <pc:sldMk cId="2326612348" sldId="552"/>
            <ac:spMk id="3" creationId="{1A164C09-C4AA-BDC9-764F-6BD4B032D61F}"/>
          </ac:spMkLst>
        </pc:spChg>
      </pc:sldChg>
      <pc:sldChg chg="addSp modSp new mod">
        <pc:chgData name="Steve Shellhammer" userId="0e71f22d-ee3e-49c0-82ff-dbc290af8082" providerId="ADAL" clId="{7AAD319A-8CEB-432F-B924-872CA495F27D}" dt="2023-05-19T22:25:32.341" v="1052" actId="5793"/>
        <pc:sldMkLst>
          <pc:docMk/>
          <pc:sldMk cId="3670325964" sldId="553"/>
        </pc:sldMkLst>
        <pc:spChg chg="mod">
          <ac:chgData name="Steve Shellhammer" userId="0e71f22d-ee3e-49c0-82ff-dbc290af8082" providerId="ADAL" clId="{7AAD319A-8CEB-432F-B924-872CA495F27D}" dt="2023-05-19T22:18:34.027" v="708" actId="20577"/>
          <ac:spMkLst>
            <pc:docMk/>
            <pc:sldMk cId="3670325964" sldId="553"/>
            <ac:spMk id="2" creationId="{ACFCFF62-62DD-BF7D-5F55-A5A4A7964E5A}"/>
          </ac:spMkLst>
        </pc:spChg>
        <pc:spChg chg="mod">
          <ac:chgData name="Steve Shellhammer" userId="0e71f22d-ee3e-49c0-82ff-dbc290af8082" providerId="ADAL" clId="{7AAD319A-8CEB-432F-B924-872CA495F27D}" dt="2023-05-19T22:24:04.338" v="949" actId="1076"/>
          <ac:spMkLst>
            <pc:docMk/>
            <pc:sldMk cId="3670325964" sldId="553"/>
            <ac:spMk id="3" creationId="{F1087FC1-8094-C8DB-5097-54869BA3F692}"/>
          </ac:spMkLst>
        </pc:spChg>
        <pc:spChg chg="add mod">
          <ac:chgData name="Steve Shellhammer" userId="0e71f22d-ee3e-49c0-82ff-dbc290af8082" providerId="ADAL" clId="{7AAD319A-8CEB-432F-B924-872CA495F27D}" dt="2023-05-19T22:24:07.436" v="950" actId="1076"/>
          <ac:spMkLst>
            <pc:docMk/>
            <pc:sldMk cId="3670325964" sldId="553"/>
            <ac:spMk id="7" creationId="{09A168EF-AEF9-3EAA-9F33-61FC6A4B8E11}"/>
          </ac:spMkLst>
        </pc:spChg>
        <pc:spChg chg="add mod">
          <ac:chgData name="Steve Shellhammer" userId="0e71f22d-ee3e-49c0-82ff-dbc290af8082" providerId="ADAL" clId="{7AAD319A-8CEB-432F-B924-872CA495F27D}" dt="2023-05-19T22:25:32.341" v="1052" actId="5793"/>
          <ac:spMkLst>
            <pc:docMk/>
            <pc:sldMk cId="3670325964" sldId="553"/>
            <ac:spMk id="8" creationId="{B02E71FE-664D-6693-A56A-1B0805664E18}"/>
          </ac:spMkLst>
        </pc:spChg>
      </pc:sldChg>
      <pc:sldChg chg="addSp delSp modSp new mod">
        <pc:chgData name="Steve Shellhammer" userId="0e71f22d-ee3e-49c0-82ff-dbc290af8082" providerId="ADAL" clId="{7AAD319A-8CEB-432F-B924-872CA495F27D}" dt="2023-05-19T22:40:29.704" v="2076" actId="20577"/>
        <pc:sldMkLst>
          <pc:docMk/>
          <pc:sldMk cId="2659424328" sldId="554"/>
        </pc:sldMkLst>
        <pc:spChg chg="mod">
          <ac:chgData name="Steve Shellhammer" userId="0e71f22d-ee3e-49c0-82ff-dbc290af8082" providerId="ADAL" clId="{7AAD319A-8CEB-432F-B924-872CA495F27D}" dt="2023-05-19T22:26:38.100" v="1091" actId="20577"/>
          <ac:spMkLst>
            <pc:docMk/>
            <pc:sldMk cId="2659424328" sldId="554"/>
            <ac:spMk id="2" creationId="{AFED9000-7909-202D-C57C-A33B9E6FDD9B}"/>
          </ac:spMkLst>
        </pc:spChg>
        <pc:spChg chg="del">
          <ac:chgData name="Steve Shellhammer" userId="0e71f22d-ee3e-49c0-82ff-dbc290af8082" providerId="ADAL" clId="{7AAD319A-8CEB-432F-B924-872CA495F27D}" dt="2023-05-19T22:27:04.788" v="1092" actId="3680"/>
          <ac:spMkLst>
            <pc:docMk/>
            <pc:sldMk cId="2659424328" sldId="554"/>
            <ac:spMk id="3" creationId="{22BD79EA-1358-B564-3133-AA0D22BA255C}"/>
          </ac:spMkLst>
        </pc:spChg>
        <pc:spChg chg="add mod">
          <ac:chgData name="Steve Shellhammer" userId="0e71f22d-ee3e-49c0-82ff-dbc290af8082" providerId="ADAL" clId="{7AAD319A-8CEB-432F-B924-872CA495F27D}" dt="2023-05-19T22:38:55.057" v="2068" actId="1076"/>
          <ac:spMkLst>
            <pc:docMk/>
            <pc:sldMk cId="2659424328" sldId="554"/>
            <ac:spMk id="8" creationId="{A2243978-782F-1161-515A-46C2205973A6}"/>
          </ac:spMkLst>
        </pc:spChg>
        <pc:graphicFrameChg chg="add mod ord modGraphic">
          <ac:chgData name="Steve Shellhammer" userId="0e71f22d-ee3e-49c0-82ff-dbc290af8082" providerId="ADAL" clId="{7AAD319A-8CEB-432F-B924-872CA495F27D}" dt="2023-05-19T22:40:29.704" v="2076" actId="20577"/>
          <ac:graphicFrameMkLst>
            <pc:docMk/>
            <pc:sldMk cId="2659424328" sldId="554"/>
            <ac:graphicFrameMk id="7" creationId="{141B1856-8AF0-1CCD-A295-A80E475266E9}"/>
          </ac:graphicFrameMkLst>
        </pc:graphicFrameChg>
      </pc:sldChg>
      <pc:sldChg chg="addSp modSp new mod">
        <pc:chgData name="Steve Shellhammer" userId="0e71f22d-ee3e-49c0-82ff-dbc290af8082" providerId="ADAL" clId="{7AAD319A-8CEB-432F-B924-872CA495F27D}" dt="2023-05-19T22:55:05.055" v="2879" actId="1076"/>
        <pc:sldMkLst>
          <pc:docMk/>
          <pc:sldMk cId="483761716" sldId="555"/>
        </pc:sldMkLst>
        <pc:spChg chg="mod">
          <ac:chgData name="Steve Shellhammer" userId="0e71f22d-ee3e-49c0-82ff-dbc290af8082" providerId="ADAL" clId="{7AAD319A-8CEB-432F-B924-872CA495F27D}" dt="2023-05-19T22:44:46.121" v="2314" actId="14100"/>
          <ac:spMkLst>
            <pc:docMk/>
            <pc:sldMk cId="483761716" sldId="555"/>
            <ac:spMk id="2" creationId="{2FBE10C4-D414-7814-55AE-FBE1E040291E}"/>
          </ac:spMkLst>
        </pc:spChg>
        <pc:spChg chg="mod">
          <ac:chgData name="Steve Shellhammer" userId="0e71f22d-ee3e-49c0-82ff-dbc290af8082" providerId="ADAL" clId="{7AAD319A-8CEB-432F-B924-872CA495F27D}" dt="2023-05-19T22:54:59.178" v="2877" actId="1076"/>
          <ac:spMkLst>
            <pc:docMk/>
            <pc:sldMk cId="483761716" sldId="555"/>
            <ac:spMk id="3" creationId="{DF90963F-81C5-90A2-BCAB-B2C7F277F866}"/>
          </ac:spMkLst>
        </pc:spChg>
        <pc:spChg chg="add mod">
          <ac:chgData name="Steve Shellhammer" userId="0e71f22d-ee3e-49c0-82ff-dbc290af8082" providerId="ADAL" clId="{7AAD319A-8CEB-432F-B924-872CA495F27D}" dt="2023-05-19T22:55:02.924" v="2878" actId="1076"/>
          <ac:spMkLst>
            <pc:docMk/>
            <pc:sldMk cId="483761716" sldId="555"/>
            <ac:spMk id="7" creationId="{83CE8F80-484B-676C-CCD5-E09E8C8B4120}"/>
          </ac:spMkLst>
        </pc:spChg>
        <pc:spChg chg="add mod">
          <ac:chgData name="Steve Shellhammer" userId="0e71f22d-ee3e-49c0-82ff-dbc290af8082" providerId="ADAL" clId="{7AAD319A-8CEB-432F-B924-872CA495F27D}" dt="2023-05-19T22:55:05.055" v="2879" actId="1076"/>
          <ac:spMkLst>
            <pc:docMk/>
            <pc:sldMk cId="483761716" sldId="555"/>
            <ac:spMk id="8" creationId="{86014DE8-EBDA-96F4-6AA0-72669F859023}"/>
          </ac:spMkLst>
        </pc:spChg>
      </pc:sldChg>
      <pc:sldChg chg="modSp new del mod">
        <pc:chgData name="Steve Shellhammer" userId="0e71f22d-ee3e-49c0-82ff-dbc290af8082" providerId="ADAL" clId="{7AAD319A-8CEB-432F-B924-872CA495F27D}" dt="2023-05-19T22:39:10.177" v="2069" actId="47"/>
        <pc:sldMkLst>
          <pc:docMk/>
          <pc:sldMk cId="1034569709" sldId="556"/>
        </pc:sldMkLst>
        <pc:spChg chg="mod">
          <ac:chgData name="Steve Shellhammer" userId="0e71f22d-ee3e-49c0-82ff-dbc290af8082" providerId="ADAL" clId="{7AAD319A-8CEB-432F-B924-872CA495F27D}" dt="2023-05-19T22:38:42.013" v="2065" actId="14100"/>
          <ac:spMkLst>
            <pc:docMk/>
            <pc:sldMk cId="1034569709" sldId="556"/>
            <ac:spMk id="3" creationId="{69DE3DD7-8247-000D-82BE-E28CD37F3DB6}"/>
          </ac:spMkLst>
        </pc:spChg>
      </pc:sldChg>
      <pc:sldChg chg="addSp modSp new mod">
        <pc:chgData name="Steve Shellhammer" userId="0e71f22d-ee3e-49c0-82ff-dbc290af8082" providerId="ADAL" clId="{7AAD319A-8CEB-432F-B924-872CA495F27D}" dt="2023-05-19T22:54:49.073" v="2876" actId="1076"/>
        <pc:sldMkLst>
          <pc:docMk/>
          <pc:sldMk cId="1773911635" sldId="556"/>
        </pc:sldMkLst>
        <pc:spChg chg="mod">
          <ac:chgData name="Steve Shellhammer" userId="0e71f22d-ee3e-49c0-82ff-dbc290af8082" providerId="ADAL" clId="{7AAD319A-8CEB-432F-B924-872CA495F27D}" dt="2023-05-19T22:52:32.732" v="2684" actId="14100"/>
          <ac:spMkLst>
            <pc:docMk/>
            <pc:sldMk cId="1773911635" sldId="556"/>
            <ac:spMk id="2" creationId="{338B258F-9113-4CD1-DDAF-A18BA99A731F}"/>
          </ac:spMkLst>
        </pc:spChg>
        <pc:spChg chg="mod">
          <ac:chgData name="Steve Shellhammer" userId="0e71f22d-ee3e-49c0-82ff-dbc290af8082" providerId="ADAL" clId="{7AAD319A-8CEB-432F-B924-872CA495F27D}" dt="2023-05-19T22:52:29.282" v="2683" actId="1076"/>
          <ac:spMkLst>
            <pc:docMk/>
            <pc:sldMk cId="1773911635" sldId="556"/>
            <ac:spMk id="3" creationId="{2DA3499B-0A83-9DE7-E366-57E158E4106C}"/>
          </ac:spMkLst>
        </pc:spChg>
        <pc:spChg chg="add mod">
          <ac:chgData name="Steve Shellhammer" userId="0e71f22d-ee3e-49c0-82ff-dbc290af8082" providerId="ADAL" clId="{7AAD319A-8CEB-432F-B924-872CA495F27D}" dt="2023-05-19T22:54:49.073" v="2876" actId="1076"/>
          <ac:spMkLst>
            <pc:docMk/>
            <pc:sldMk cId="1773911635" sldId="556"/>
            <ac:spMk id="7" creationId="{54D35BF4-3E45-23CE-872E-4523EFC63403}"/>
          </ac:spMkLst>
        </pc:spChg>
        <pc:spChg chg="add mod">
          <ac:chgData name="Steve Shellhammer" userId="0e71f22d-ee3e-49c0-82ff-dbc290af8082" providerId="ADAL" clId="{7AAD319A-8CEB-432F-B924-872CA495F27D}" dt="2023-05-19T22:54:23.870" v="2874" actId="1076"/>
          <ac:spMkLst>
            <pc:docMk/>
            <pc:sldMk cId="1773911635" sldId="556"/>
            <ac:spMk id="8" creationId="{3B654ED4-5FC3-B84B-1E8A-02290CDE25B1}"/>
          </ac:spMkLst>
        </pc:spChg>
      </pc:sldChg>
      <pc:sldChg chg="modSp new del mod">
        <pc:chgData name="Steve Shellhammer" userId="0e71f22d-ee3e-49c0-82ff-dbc290af8082" providerId="ADAL" clId="{7AAD319A-8CEB-432F-B924-872CA495F27D}" dt="2023-05-19T22:44:17.179" v="2311" actId="47"/>
        <pc:sldMkLst>
          <pc:docMk/>
          <pc:sldMk cId="3260903130" sldId="556"/>
        </pc:sldMkLst>
        <pc:spChg chg="mod">
          <ac:chgData name="Steve Shellhammer" userId="0e71f22d-ee3e-49c0-82ff-dbc290af8082" providerId="ADAL" clId="{7AAD319A-8CEB-432F-B924-872CA495F27D}" dt="2023-05-19T22:43:04.367" v="2294" actId="14100"/>
          <ac:spMkLst>
            <pc:docMk/>
            <pc:sldMk cId="3260903130" sldId="556"/>
            <ac:spMk id="3" creationId="{B19705CF-0E56-4A32-398C-73B15EBDB450}"/>
          </ac:spMkLst>
        </pc:spChg>
      </pc:sldChg>
      <pc:sldChg chg="addSp modSp new mod">
        <pc:chgData name="Steve Shellhammer" userId="0e71f22d-ee3e-49c0-82ff-dbc290af8082" providerId="ADAL" clId="{7AAD319A-8CEB-432F-B924-872CA495F27D}" dt="2023-05-19T23:22:23.470" v="3334"/>
        <pc:sldMkLst>
          <pc:docMk/>
          <pc:sldMk cId="540504664" sldId="557"/>
        </pc:sldMkLst>
        <pc:spChg chg="mod">
          <ac:chgData name="Steve Shellhammer" userId="0e71f22d-ee3e-49c0-82ff-dbc290af8082" providerId="ADAL" clId="{7AAD319A-8CEB-432F-B924-872CA495F27D}" dt="2023-05-19T22:55:43.490" v="2919" actId="20577"/>
          <ac:spMkLst>
            <pc:docMk/>
            <pc:sldMk cId="540504664" sldId="557"/>
            <ac:spMk id="2" creationId="{C5EBCD04-9C4C-0697-59E6-E70566EB88A3}"/>
          </ac:spMkLst>
        </pc:spChg>
        <pc:spChg chg="mod">
          <ac:chgData name="Steve Shellhammer" userId="0e71f22d-ee3e-49c0-82ff-dbc290af8082" providerId="ADAL" clId="{7AAD319A-8CEB-432F-B924-872CA495F27D}" dt="2023-05-19T23:22:23.470" v="3334"/>
          <ac:spMkLst>
            <pc:docMk/>
            <pc:sldMk cId="540504664" sldId="557"/>
            <ac:spMk id="3" creationId="{89CF97E5-0134-8488-1F0C-85CE16357518}"/>
          </ac:spMkLst>
        </pc:spChg>
        <pc:graphicFrameChg chg="add mod modGraphic">
          <ac:chgData name="Steve Shellhammer" userId="0e71f22d-ee3e-49c0-82ff-dbc290af8082" providerId="ADAL" clId="{7AAD319A-8CEB-432F-B924-872CA495F27D}" dt="2023-05-19T23:20:51.410" v="3143" actId="1035"/>
          <ac:graphicFrameMkLst>
            <pc:docMk/>
            <pc:sldMk cId="540504664" sldId="557"/>
            <ac:graphicFrameMk id="7" creationId="{3200C303-875C-CE42-C41C-27F02EE3C7A3}"/>
          </ac:graphicFrameMkLst>
        </pc:graphicFrame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DE017D55-75E0-4D47-BA43-A04DF4EF7314}"/>
    <pc:docChg chg="undo custSel addSld delSld modSld sldOrd modMainMaster">
      <pc:chgData name="Steve Shellhammer" userId="0e71f22d-ee3e-49c0-82ff-dbc290af8082" providerId="ADAL" clId="{DE017D55-75E0-4D47-BA43-A04DF4EF7314}" dt="2024-08-01T15:53:48.783" v="7070" actId="403"/>
      <pc:docMkLst>
        <pc:docMk/>
      </pc:docMkLst>
      <pc:sldChg chg="modSp mod">
        <pc:chgData name="Steve Shellhammer" userId="0e71f22d-ee3e-49c0-82ff-dbc290af8082" providerId="ADAL" clId="{DE017D55-75E0-4D47-BA43-A04DF4EF7314}" dt="2024-08-01T15:36:29.796" v="6588" actId="20577"/>
        <pc:sldMkLst>
          <pc:docMk/>
          <pc:sldMk cId="0" sldId="256"/>
        </pc:sldMkLst>
        <pc:spChg chg="mod">
          <ac:chgData name="Steve Shellhammer" userId="0e71f22d-ee3e-49c0-82ff-dbc290af8082" providerId="ADAL" clId="{DE017D55-75E0-4D47-BA43-A04DF4EF7314}" dt="2024-07-19T16:15:02.497" v="1319" actId="255"/>
          <ac:spMkLst>
            <pc:docMk/>
            <pc:sldMk cId="0" sldId="256"/>
            <ac:spMk id="3073" creationId="{00000000-0000-0000-0000-000000000000}"/>
          </ac:spMkLst>
        </pc:spChg>
        <pc:spChg chg="mod">
          <ac:chgData name="Steve Shellhammer" userId="0e71f22d-ee3e-49c0-82ff-dbc290af8082" providerId="ADAL" clId="{DE017D55-75E0-4D47-BA43-A04DF4EF7314}" dt="2024-08-01T15:36:29.796" v="6588" actId="20577"/>
          <ac:spMkLst>
            <pc:docMk/>
            <pc:sldMk cId="0" sldId="256"/>
            <ac:spMk id="3074" creationId="{00000000-0000-0000-0000-000000000000}"/>
          </ac:spMkLst>
        </pc:spChg>
        <pc:graphicFrameChg chg="mod modGraphic">
          <ac:chgData name="Steve Shellhammer" userId="0e71f22d-ee3e-49c0-82ff-dbc290af8082" providerId="ADAL" clId="{DE017D55-75E0-4D47-BA43-A04DF4EF7314}" dt="2024-07-19T18:01:39.851" v="3971"/>
          <ac:graphicFrameMkLst>
            <pc:docMk/>
            <pc:sldMk cId="0" sldId="256"/>
            <ac:graphicFrameMk id="10" creationId="{56BFF8FC-15E6-4208-9DB8-296FB6B5AC3E}"/>
          </ac:graphicFrameMkLst>
        </pc:graphicFrameChg>
      </pc:sldChg>
      <pc:sldChg chg="del">
        <pc:chgData name="Steve Shellhammer" userId="0e71f22d-ee3e-49c0-82ff-dbc290af8082" providerId="ADAL" clId="{DE017D55-75E0-4D47-BA43-A04DF4EF7314}" dt="2024-07-19T16:31:14.042" v="2780" actId="47"/>
        <pc:sldMkLst>
          <pc:docMk/>
          <pc:sldMk cId="993489634" sldId="562"/>
        </pc:sldMkLst>
      </pc:sldChg>
      <pc:sldChg chg="del">
        <pc:chgData name="Steve Shellhammer" userId="0e71f22d-ee3e-49c0-82ff-dbc290af8082" providerId="ADAL" clId="{DE017D55-75E0-4D47-BA43-A04DF4EF7314}" dt="2024-07-19T16:31:14.042" v="2780" actId="47"/>
        <pc:sldMkLst>
          <pc:docMk/>
          <pc:sldMk cId="1405330531" sldId="588"/>
        </pc:sldMkLst>
      </pc:sldChg>
      <pc:sldChg chg="del">
        <pc:chgData name="Steve Shellhammer" userId="0e71f22d-ee3e-49c0-82ff-dbc290af8082" providerId="ADAL" clId="{DE017D55-75E0-4D47-BA43-A04DF4EF7314}" dt="2024-07-19T16:31:14.042" v="2780" actId="47"/>
        <pc:sldMkLst>
          <pc:docMk/>
          <pc:sldMk cId="470537490" sldId="591"/>
        </pc:sldMkLst>
      </pc:sldChg>
      <pc:sldChg chg="del">
        <pc:chgData name="Steve Shellhammer" userId="0e71f22d-ee3e-49c0-82ff-dbc290af8082" providerId="ADAL" clId="{DE017D55-75E0-4D47-BA43-A04DF4EF7314}" dt="2024-07-19T16:31:14.042" v="2780" actId="47"/>
        <pc:sldMkLst>
          <pc:docMk/>
          <pc:sldMk cId="1083766750" sldId="592"/>
        </pc:sldMkLst>
      </pc:sldChg>
      <pc:sldChg chg="del">
        <pc:chgData name="Steve Shellhammer" userId="0e71f22d-ee3e-49c0-82ff-dbc290af8082" providerId="ADAL" clId="{DE017D55-75E0-4D47-BA43-A04DF4EF7314}" dt="2024-07-19T16:31:14.042" v="2780" actId="47"/>
        <pc:sldMkLst>
          <pc:docMk/>
          <pc:sldMk cId="2480858265" sldId="593"/>
        </pc:sldMkLst>
      </pc:sldChg>
      <pc:sldChg chg="del">
        <pc:chgData name="Steve Shellhammer" userId="0e71f22d-ee3e-49c0-82ff-dbc290af8082" providerId="ADAL" clId="{DE017D55-75E0-4D47-BA43-A04DF4EF7314}" dt="2024-07-19T16:31:14.042" v="2780" actId="47"/>
        <pc:sldMkLst>
          <pc:docMk/>
          <pc:sldMk cId="1517107591" sldId="594"/>
        </pc:sldMkLst>
      </pc:sldChg>
      <pc:sldChg chg="del">
        <pc:chgData name="Steve Shellhammer" userId="0e71f22d-ee3e-49c0-82ff-dbc290af8082" providerId="ADAL" clId="{DE017D55-75E0-4D47-BA43-A04DF4EF7314}" dt="2024-07-19T16:31:14.042" v="2780" actId="47"/>
        <pc:sldMkLst>
          <pc:docMk/>
          <pc:sldMk cId="2562261222" sldId="595"/>
        </pc:sldMkLst>
      </pc:sldChg>
      <pc:sldChg chg="del">
        <pc:chgData name="Steve Shellhammer" userId="0e71f22d-ee3e-49c0-82ff-dbc290af8082" providerId="ADAL" clId="{DE017D55-75E0-4D47-BA43-A04DF4EF7314}" dt="2024-07-19T16:31:14.042" v="2780" actId="47"/>
        <pc:sldMkLst>
          <pc:docMk/>
          <pc:sldMk cId="3428602540" sldId="597"/>
        </pc:sldMkLst>
      </pc:sldChg>
      <pc:sldChg chg="del">
        <pc:chgData name="Steve Shellhammer" userId="0e71f22d-ee3e-49c0-82ff-dbc290af8082" providerId="ADAL" clId="{DE017D55-75E0-4D47-BA43-A04DF4EF7314}" dt="2024-07-19T16:31:14.042" v="2780" actId="47"/>
        <pc:sldMkLst>
          <pc:docMk/>
          <pc:sldMk cId="4060783297" sldId="599"/>
        </pc:sldMkLst>
      </pc:sldChg>
      <pc:sldChg chg="del">
        <pc:chgData name="Steve Shellhammer" userId="0e71f22d-ee3e-49c0-82ff-dbc290af8082" providerId="ADAL" clId="{DE017D55-75E0-4D47-BA43-A04DF4EF7314}" dt="2024-07-19T16:31:14.042" v="2780" actId="47"/>
        <pc:sldMkLst>
          <pc:docMk/>
          <pc:sldMk cId="251378730" sldId="601"/>
        </pc:sldMkLst>
      </pc:sldChg>
      <pc:sldChg chg="del">
        <pc:chgData name="Steve Shellhammer" userId="0e71f22d-ee3e-49c0-82ff-dbc290af8082" providerId="ADAL" clId="{DE017D55-75E0-4D47-BA43-A04DF4EF7314}" dt="2024-07-19T16:31:14.042" v="2780" actId="47"/>
        <pc:sldMkLst>
          <pc:docMk/>
          <pc:sldMk cId="386115416" sldId="602"/>
        </pc:sldMkLst>
      </pc:sldChg>
      <pc:sldChg chg="del">
        <pc:chgData name="Steve Shellhammer" userId="0e71f22d-ee3e-49c0-82ff-dbc290af8082" providerId="ADAL" clId="{DE017D55-75E0-4D47-BA43-A04DF4EF7314}" dt="2024-07-19T16:31:14.042" v="2780" actId="47"/>
        <pc:sldMkLst>
          <pc:docMk/>
          <pc:sldMk cId="2782558786" sldId="603"/>
        </pc:sldMkLst>
      </pc:sldChg>
      <pc:sldChg chg="del">
        <pc:chgData name="Steve Shellhammer" userId="0e71f22d-ee3e-49c0-82ff-dbc290af8082" providerId="ADAL" clId="{DE017D55-75E0-4D47-BA43-A04DF4EF7314}" dt="2024-07-19T16:31:14.042" v="2780" actId="47"/>
        <pc:sldMkLst>
          <pc:docMk/>
          <pc:sldMk cId="793655961" sldId="604"/>
        </pc:sldMkLst>
      </pc:sldChg>
      <pc:sldChg chg="del">
        <pc:chgData name="Steve Shellhammer" userId="0e71f22d-ee3e-49c0-82ff-dbc290af8082" providerId="ADAL" clId="{DE017D55-75E0-4D47-BA43-A04DF4EF7314}" dt="2024-07-19T16:31:14.042" v="2780" actId="47"/>
        <pc:sldMkLst>
          <pc:docMk/>
          <pc:sldMk cId="36714341" sldId="605"/>
        </pc:sldMkLst>
      </pc:sldChg>
      <pc:sldChg chg="del">
        <pc:chgData name="Steve Shellhammer" userId="0e71f22d-ee3e-49c0-82ff-dbc290af8082" providerId="ADAL" clId="{DE017D55-75E0-4D47-BA43-A04DF4EF7314}" dt="2024-07-19T16:31:14.042" v="2780" actId="47"/>
        <pc:sldMkLst>
          <pc:docMk/>
          <pc:sldMk cId="3572002730" sldId="606"/>
        </pc:sldMkLst>
      </pc:sldChg>
      <pc:sldChg chg="modSp new mod">
        <pc:chgData name="Steve Shellhammer" userId="0e71f22d-ee3e-49c0-82ff-dbc290af8082" providerId="ADAL" clId="{DE017D55-75E0-4D47-BA43-A04DF4EF7314}" dt="2024-07-19T18:08:36.436" v="4098"/>
        <pc:sldMkLst>
          <pc:docMk/>
          <pc:sldMk cId="2356345845" sldId="607"/>
        </pc:sldMkLst>
        <pc:spChg chg="mod">
          <ac:chgData name="Steve Shellhammer" userId="0e71f22d-ee3e-49c0-82ff-dbc290af8082" providerId="ADAL" clId="{DE017D55-75E0-4D47-BA43-A04DF4EF7314}" dt="2024-07-19T17:52:37.090" v="3571" actId="14100"/>
          <ac:spMkLst>
            <pc:docMk/>
            <pc:sldMk cId="2356345845" sldId="607"/>
            <ac:spMk id="2" creationId="{DE5451D0-7CD7-FC26-0289-EAD187DDA079}"/>
          </ac:spMkLst>
        </pc:spChg>
        <pc:spChg chg="mod">
          <ac:chgData name="Steve Shellhammer" userId="0e71f22d-ee3e-49c0-82ff-dbc290af8082" providerId="ADAL" clId="{DE017D55-75E0-4D47-BA43-A04DF4EF7314}" dt="2024-07-19T18:08:36.436" v="4098"/>
          <ac:spMkLst>
            <pc:docMk/>
            <pc:sldMk cId="2356345845" sldId="607"/>
            <ac:spMk id="3" creationId="{963FAABB-D23E-BEF7-7BE4-34B24860906F}"/>
          </ac:spMkLst>
        </pc:spChg>
      </pc:sldChg>
      <pc:sldChg chg="delSp modSp new del mod">
        <pc:chgData name="Steve Shellhammer" userId="0e71f22d-ee3e-49c0-82ff-dbc290af8082" providerId="ADAL" clId="{DE017D55-75E0-4D47-BA43-A04DF4EF7314}" dt="2024-07-19T16:31:14.042" v="2780" actId="47"/>
        <pc:sldMkLst>
          <pc:docMk/>
          <pc:sldMk cId="2427854928" sldId="608"/>
        </pc:sldMkLst>
        <pc:spChg chg="mod">
          <ac:chgData name="Steve Shellhammer" userId="0e71f22d-ee3e-49c0-82ff-dbc290af8082" providerId="ADAL" clId="{DE017D55-75E0-4D47-BA43-A04DF4EF7314}" dt="2024-07-19T16:01:18.978" v="103" actId="20577"/>
          <ac:spMkLst>
            <pc:docMk/>
            <pc:sldMk cId="2427854928" sldId="608"/>
            <ac:spMk id="2" creationId="{3F845306-7369-D2D6-B395-51619192B4D9}"/>
          </ac:spMkLst>
        </pc:spChg>
        <pc:spChg chg="del">
          <ac:chgData name="Steve Shellhammer" userId="0e71f22d-ee3e-49c0-82ff-dbc290af8082" providerId="ADAL" clId="{DE017D55-75E0-4D47-BA43-A04DF4EF7314}" dt="2024-07-19T16:01:23.193" v="104" actId="478"/>
          <ac:spMkLst>
            <pc:docMk/>
            <pc:sldMk cId="2427854928" sldId="608"/>
            <ac:spMk id="3" creationId="{B5FE9B26-D3D6-8C6E-DC4C-201F71426631}"/>
          </ac:spMkLst>
        </pc:spChg>
      </pc:sldChg>
      <pc:sldChg chg="modSp new mod">
        <pc:chgData name="Steve Shellhammer" userId="0e71f22d-ee3e-49c0-82ff-dbc290af8082" providerId="ADAL" clId="{DE017D55-75E0-4D47-BA43-A04DF4EF7314}" dt="2024-08-01T15:37:32.584" v="6653" actId="20577"/>
        <pc:sldMkLst>
          <pc:docMk/>
          <pc:sldMk cId="2780584040" sldId="609"/>
        </pc:sldMkLst>
        <pc:spChg chg="mod">
          <ac:chgData name="Steve Shellhammer" userId="0e71f22d-ee3e-49c0-82ff-dbc290af8082" providerId="ADAL" clId="{DE017D55-75E0-4D47-BA43-A04DF4EF7314}" dt="2024-07-19T16:15:19.223" v="1320" actId="20577"/>
          <ac:spMkLst>
            <pc:docMk/>
            <pc:sldMk cId="2780584040" sldId="609"/>
            <ac:spMk id="2" creationId="{91DE43E5-5513-26D5-116A-4829CBC62EE8}"/>
          </ac:spMkLst>
        </pc:spChg>
        <pc:spChg chg="mod">
          <ac:chgData name="Steve Shellhammer" userId="0e71f22d-ee3e-49c0-82ff-dbc290af8082" providerId="ADAL" clId="{DE017D55-75E0-4D47-BA43-A04DF4EF7314}" dt="2024-08-01T15:37:32.584" v="6653" actId="20577"/>
          <ac:spMkLst>
            <pc:docMk/>
            <pc:sldMk cId="2780584040" sldId="609"/>
            <ac:spMk id="3" creationId="{FEEF1F98-1481-33BC-F857-1DFD4ED3EAF4}"/>
          </ac:spMkLst>
        </pc:spChg>
      </pc:sldChg>
      <pc:sldChg chg="modSp new del mod">
        <pc:chgData name="Steve Shellhammer" userId="0e71f22d-ee3e-49c0-82ff-dbc290af8082" providerId="ADAL" clId="{DE017D55-75E0-4D47-BA43-A04DF4EF7314}" dt="2024-07-30T15:56:08.801" v="6427" actId="47"/>
        <pc:sldMkLst>
          <pc:docMk/>
          <pc:sldMk cId="3684037519" sldId="610"/>
        </pc:sldMkLst>
        <pc:spChg chg="mod">
          <ac:chgData name="Steve Shellhammer" userId="0e71f22d-ee3e-49c0-82ff-dbc290af8082" providerId="ADAL" clId="{DE017D55-75E0-4D47-BA43-A04DF4EF7314}" dt="2024-07-19T16:09:50.369" v="967" actId="20577"/>
          <ac:spMkLst>
            <pc:docMk/>
            <pc:sldMk cId="3684037519" sldId="610"/>
            <ac:spMk id="2" creationId="{F1D3CCAF-A9E4-9AC1-6C18-250F8C4659B8}"/>
          </ac:spMkLst>
        </pc:spChg>
        <pc:spChg chg="mod">
          <ac:chgData name="Steve Shellhammer" userId="0e71f22d-ee3e-49c0-82ff-dbc290af8082" providerId="ADAL" clId="{DE017D55-75E0-4D47-BA43-A04DF4EF7314}" dt="2024-07-19T16:30:57.225" v="2779" actId="20577"/>
          <ac:spMkLst>
            <pc:docMk/>
            <pc:sldMk cId="3684037519" sldId="610"/>
            <ac:spMk id="3" creationId="{B9FC133F-B140-4646-3308-A78FC99ED692}"/>
          </ac:spMkLst>
        </pc:spChg>
      </pc:sldChg>
      <pc:sldChg chg="modSp new mod">
        <pc:chgData name="Steve Shellhammer" userId="0e71f22d-ee3e-49c0-82ff-dbc290af8082" providerId="ADAL" clId="{DE017D55-75E0-4D47-BA43-A04DF4EF7314}" dt="2024-08-01T15:41:08.375" v="6855" actId="20577"/>
        <pc:sldMkLst>
          <pc:docMk/>
          <pc:sldMk cId="1892721412" sldId="611"/>
        </pc:sldMkLst>
        <pc:spChg chg="mod">
          <ac:chgData name="Steve Shellhammer" userId="0e71f22d-ee3e-49c0-82ff-dbc290af8082" providerId="ADAL" clId="{DE017D55-75E0-4D47-BA43-A04DF4EF7314}" dt="2024-08-01T15:39:54.751" v="6812" actId="14100"/>
          <ac:spMkLst>
            <pc:docMk/>
            <pc:sldMk cId="1892721412" sldId="611"/>
            <ac:spMk id="2" creationId="{C7EBE011-A113-407F-4B21-1BD19BAFE04E}"/>
          </ac:spMkLst>
        </pc:spChg>
        <pc:spChg chg="mod">
          <ac:chgData name="Steve Shellhammer" userId="0e71f22d-ee3e-49c0-82ff-dbc290af8082" providerId="ADAL" clId="{DE017D55-75E0-4D47-BA43-A04DF4EF7314}" dt="2024-08-01T15:41:08.375" v="6855" actId="20577"/>
          <ac:spMkLst>
            <pc:docMk/>
            <pc:sldMk cId="1892721412" sldId="611"/>
            <ac:spMk id="3" creationId="{C9B37361-593E-8B01-53F0-9780B51E1FE6}"/>
          </ac:spMkLst>
        </pc:spChg>
      </pc:sldChg>
      <pc:sldChg chg="modSp new del mod">
        <pc:chgData name="Steve Shellhammer" userId="0e71f22d-ee3e-49c0-82ff-dbc290af8082" providerId="ADAL" clId="{DE017D55-75E0-4D47-BA43-A04DF4EF7314}" dt="2024-07-30T15:56:08.801" v="6427" actId="47"/>
        <pc:sldMkLst>
          <pc:docMk/>
          <pc:sldMk cId="450483307" sldId="612"/>
        </pc:sldMkLst>
        <pc:spChg chg="mod">
          <ac:chgData name="Steve Shellhammer" userId="0e71f22d-ee3e-49c0-82ff-dbc290af8082" providerId="ADAL" clId="{DE017D55-75E0-4D47-BA43-A04DF4EF7314}" dt="2024-07-19T16:33:54.417" v="2816" actId="404"/>
          <ac:spMkLst>
            <pc:docMk/>
            <pc:sldMk cId="450483307" sldId="612"/>
            <ac:spMk id="2" creationId="{EC91E680-56E0-393A-1287-613D90651DF8}"/>
          </ac:spMkLst>
        </pc:spChg>
        <pc:spChg chg="mod">
          <ac:chgData name="Steve Shellhammer" userId="0e71f22d-ee3e-49c0-82ff-dbc290af8082" providerId="ADAL" clId="{DE017D55-75E0-4D47-BA43-A04DF4EF7314}" dt="2024-07-19T18:03:32.462" v="4056" actId="20577"/>
          <ac:spMkLst>
            <pc:docMk/>
            <pc:sldMk cId="450483307" sldId="612"/>
            <ac:spMk id="3" creationId="{DAA82AE5-86EE-71B8-25B8-6D27677EC7A7}"/>
          </ac:spMkLst>
        </pc:spChg>
      </pc:sldChg>
      <pc:sldChg chg="modSp add del mod">
        <pc:chgData name="Steve Shellhammer" userId="0e71f22d-ee3e-49c0-82ff-dbc290af8082" providerId="ADAL" clId="{DE017D55-75E0-4D47-BA43-A04DF4EF7314}" dt="2024-07-19T16:49:36.919" v="3520" actId="47"/>
        <pc:sldMkLst>
          <pc:docMk/>
          <pc:sldMk cId="1642532136" sldId="613"/>
        </pc:sldMkLst>
        <pc:spChg chg="mod">
          <ac:chgData name="Steve Shellhammer" userId="0e71f22d-ee3e-49c0-82ff-dbc290af8082" providerId="ADAL" clId="{DE017D55-75E0-4D47-BA43-A04DF4EF7314}" dt="2024-07-19T16:47:51.156" v="3470" actId="20577"/>
          <ac:spMkLst>
            <pc:docMk/>
            <pc:sldMk cId="1642532136" sldId="613"/>
            <ac:spMk id="2" creationId="{05922CB9-AC1E-D437-BACC-50D63A94E246}"/>
          </ac:spMkLst>
        </pc:spChg>
        <pc:spChg chg="mod">
          <ac:chgData name="Steve Shellhammer" userId="0e71f22d-ee3e-49c0-82ff-dbc290af8082" providerId="ADAL" clId="{DE017D55-75E0-4D47-BA43-A04DF4EF7314}" dt="2024-07-19T16:49:04.622" v="3519" actId="20577"/>
          <ac:spMkLst>
            <pc:docMk/>
            <pc:sldMk cId="1642532136" sldId="613"/>
            <ac:spMk id="3" creationId="{D524608D-B934-B499-5D88-0480D64A1384}"/>
          </ac:spMkLst>
        </pc:spChg>
      </pc:sldChg>
      <pc:sldChg chg="modSp new del mod">
        <pc:chgData name="Steve Shellhammer" userId="0e71f22d-ee3e-49c0-82ff-dbc290af8082" providerId="ADAL" clId="{DE017D55-75E0-4D47-BA43-A04DF4EF7314}" dt="2024-07-19T16:47:40.650" v="3467" actId="2696"/>
        <pc:sldMkLst>
          <pc:docMk/>
          <pc:sldMk cId="3645781760" sldId="613"/>
        </pc:sldMkLst>
        <pc:spChg chg="mod">
          <ac:chgData name="Steve Shellhammer" userId="0e71f22d-ee3e-49c0-82ff-dbc290af8082" providerId="ADAL" clId="{DE017D55-75E0-4D47-BA43-A04DF4EF7314}" dt="2024-07-19T16:47:17.739" v="3464" actId="20577"/>
          <ac:spMkLst>
            <pc:docMk/>
            <pc:sldMk cId="3645781760" sldId="613"/>
            <ac:spMk id="2" creationId="{05922CB9-AC1E-D437-BACC-50D63A94E246}"/>
          </ac:spMkLst>
        </pc:spChg>
        <pc:spChg chg="mod">
          <ac:chgData name="Steve Shellhammer" userId="0e71f22d-ee3e-49c0-82ff-dbc290af8082" providerId="ADAL" clId="{DE017D55-75E0-4D47-BA43-A04DF4EF7314}" dt="2024-07-19T16:40:35.406" v="3042" actId="20577"/>
          <ac:spMkLst>
            <pc:docMk/>
            <pc:sldMk cId="3645781760" sldId="613"/>
            <ac:spMk id="3" creationId="{D524608D-B934-B499-5D88-0480D64A1384}"/>
          </ac:spMkLst>
        </pc:spChg>
      </pc:sldChg>
      <pc:sldChg chg="modSp add del mod ord">
        <pc:chgData name="Steve Shellhammer" userId="0e71f22d-ee3e-49c0-82ff-dbc290af8082" providerId="ADAL" clId="{DE017D55-75E0-4D47-BA43-A04DF4EF7314}" dt="2024-07-30T15:56:08.801" v="6427" actId="47"/>
        <pc:sldMkLst>
          <pc:docMk/>
          <pc:sldMk cId="118055456" sldId="614"/>
        </pc:sldMkLst>
        <pc:spChg chg="mod">
          <ac:chgData name="Steve Shellhammer" userId="0e71f22d-ee3e-49c0-82ff-dbc290af8082" providerId="ADAL" clId="{DE017D55-75E0-4D47-BA43-A04DF4EF7314}" dt="2024-07-19T16:49:53.396" v="3523" actId="20577"/>
          <ac:spMkLst>
            <pc:docMk/>
            <pc:sldMk cId="118055456" sldId="614"/>
            <ac:spMk id="2" creationId="{05922CB9-AC1E-D437-BACC-50D63A94E246}"/>
          </ac:spMkLst>
        </pc:spChg>
        <pc:spChg chg="mod">
          <ac:chgData name="Steve Shellhammer" userId="0e71f22d-ee3e-49c0-82ff-dbc290af8082" providerId="ADAL" clId="{DE017D55-75E0-4D47-BA43-A04DF4EF7314}" dt="2024-07-19T18:07:34.469" v="4082" actId="20577"/>
          <ac:spMkLst>
            <pc:docMk/>
            <pc:sldMk cId="118055456" sldId="614"/>
            <ac:spMk id="3" creationId="{D524608D-B934-B499-5D88-0480D64A1384}"/>
          </ac:spMkLst>
        </pc:spChg>
      </pc:sldChg>
      <pc:sldChg chg="modSp new del mod ord">
        <pc:chgData name="Steve Shellhammer" userId="0e71f22d-ee3e-49c0-82ff-dbc290af8082" providerId="ADAL" clId="{DE017D55-75E0-4D47-BA43-A04DF4EF7314}" dt="2024-07-30T15:56:08.801" v="6427" actId="47"/>
        <pc:sldMkLst>
          <pc:docMk/>
          <pc:sldMk cId="3170836159" sldId="615"/>
        </pc:sldMkLst>
        <pc:spChg chg="mod">
          <ac:chgData name="Steve Shellhammer" userId="0e71f22d-ee3e-49c0-82ff-dbc290af8082" providerId="ADAL" clId="{DE017D55-75E0-4D47-BA43-A04DF4EF7314}" dt="2024-07-19T17:53:44.296" v="3614" actId="20577"/>
          <ac:spMkLst>
            <pc:docMk/>
            <pc:sldMk cId="3170836159" sldId="615"/>
            <ac:spMk id="2" creationId="{A1CD0C98-C378-A05C-6D31-C0195499DBE6}"/>
          </ac:spMkLst>
        </pc:spChg>
        <pc:spChg chg="mod">
          <ac:chgData name="Steve Shellhammer" userId="0e71f22d-ee3e-49c0-82ff-dbc290af8082" providerId="ADAL" clId="{DE017D55-75E0-4D47-BA43-A04DF4EF7314}" dt="2024-07-19T18:11:07.286" v="4150" actId="6549"/>
          <ac:spMkLst>
            <pc:docMk/>
            <pc:sldMk cId="3170836159" sldId="615"/>
            <ac:spMk id="3" creationId="{6BC5A297-96BC-DDD6-96D9-E33658315652}"/>
          </ac:spMkLst>
        </pc:spChg>
      </pc:sldChg>
      <pc:sldChg chg="modSp add del mod">
        <pc:chgData name="Steve Shellhammer" userId="0e71f22d-ee3e-49c0-82ff-dbc290af8082" providerId="ADAL" clId="{DE017D55-75E0-4D47-BA43-A04DF4EF7314}" dt="2024-07-30T15:56:08.801" v="6427" actId="47"/>
        <pc:sldMkLst>
          <pc:docMk/>
          <pc:sldMk cId="3571844402" sldId="616"/>
        </pc:sldMkLst>
        <pc:spChg chg="mod">
          <ac:chgData name="Steve Shellhammer" userId="0e71f22d-ee3e-49c0-82ff-dbc290af8082" providerId="ADAL" clId="{DE017D55-75E0-4D47-BA43-A04DF4EF7314}" dt="2024-07-19T18:06:57.272" v="4078" actId="20577"/>
          <ac:spMkLst>
            <pc:docMk/>
            <pc:sldMk cId="3571844402" sldId="616"/>
            <ac:spMk id="3" creationId="{D524608D-B934-B499-5D88-0480D64A1384}"/>
          </ac:spMkLst>
        </pc:spChg>
      </pc:sldChg>
      <pc:sldChg chg="modSp add del mod">
        <pc:chgData name="Steve Shellhammer" userId="0e71f22d-ee3e-49c0-82ff-dbc290af8082" providerId="ADAL" clId="{DE017D55-75E0-4D47-BA43-A04DF4EF7314}" dt="2024-07-30T15:56:08.801" v="6427" actId="47"/>
        <pc:sldMkLst>
          <pc:docMk/>
          <pc:sldMk cId="530463547" sldId="617"/>
        </pc:sldMkLst>
        <pc:spChg chg="mod">
          <ac:chgData name="Steve Shellhammer" userId="0e71f22d-ee3e-49c0-82ff-dbc290af8082" providerId="ADAL" clId="{DE017D55-75E0-4D47-BA43-A04DF4EF7314}" dt="2024-07-19T18:03:01.022" v="4048" actId="20577"/>
          <ac:spMkLst>
            <pc:docMk/>
            <pc:sldMk cId="530463547" sldId="617"/>
            <ac:spMk id="2" creationId="{05922CB9-AC1E-D437-BACC-50D63A94E246}"/>
          </ac:spMkLst>
        </pc:spChg>
        <pc:spChg chg="mod">
          <ac:chgData name="Steve Shellhammer" userId="0e71f22d-ee3e-49c0-82ff-dbc290af8082" providerId="ADAL" clId="{DE017D55-75E0-4D47-BA43-A04DF4EF7314}" dt="2024-07-19T18:06:27.075" v="4075" actId="6549"/>
          <ac:spMkLst>
            <pc:docMk/>
            <pc:sldMk cId="530463547" sldId="617"/>
            <ac:spMk id="3" creationId="{D524608D-B934-B499-5D88-0480D64A1384}"/>
          </ac:spMkLst>
        </pc:spChg>
      </pc:sldChg>
      <pc:sldChg chg="modSp new del mod">
        <pc:chgData name="Steve Shellhammer" userId="0e71f22d-ee3e-49c0-82ff-dbc290af8082" providerId="ADAL" clId="{DE017D55-75E0-4D47-BA43-A04DF4EF7314}" dt="2024-07-30T15:56:08.801" v="6427" actId="47"/>
        <pc:sldMkLst>
          <pc:docMk/>
          <pc:sldMk cId="1760652811" sldId="618"/>
        </pc:sldMkLst>
        <pc:spChg chg="mod">
          <ac:chgData name="Steve Shellhammer" userId="0e71f22d-ee3e-49c0-82ff-dbc290af8082" providerId="ADAL" clId="{DE017D55-75E0-4D47-BA43-A04DF4EF7314}" dt="2024-07-19T20:28:54.047" v="4334" actId="20577"/>
          <ac:spMkLst>
            <pc:docMk/>
            <pc:sldMk cId="1760652811" sldId="618"/>
            <ac:spMk id="2" creationId="{8D7821E2-1833-7D3F-51C0-A61D053290C6}"/>
          </ac:spMkLst>
        </pc:spChg>
        <pc:spChg chg="mod">
          <ac:chgData name="Steve Shellhammer" userId="0e71f22d-ee3e-49c0-82ff-dbc290af8082" providerId="ADAL" clId="{DE017D55-75E0-4D47-BA43-A04DF4EF7314}" dt="2024-07-19T20:28:44.881" v="4333" actId="20577"/>
          <ac:spMkLst>
            <pc:docMk/>
            <pc:sldMk cId="1760652811" sldId="618"/>
            <ac:spMk id="3" creationId="{725F76E8-CFB4-6A39-2980-4F6457EE6EF4}"/>
          </ac:spMkLst>
        </pc:spChg>
      </pc:sldChg>
      <pc:sldChg chg="modSp add del mod">
        <pc:chgData name="Steve Shellhammer" userId="0e71f22d-ee3e-49c0-82ff-dbc290af8082" providerId="ADAL" clId="{DE017D55-75E0-4D47-BA43-A04DF4EF7314}" dt="2024-07-30T15:56:08.801" v="6427" actId="47"/>
        <pc:sldMkLst>
          <pc:docMk/>
          <pc:sldMk cId="2296736480" sldId="619"/>
        </pc:sldMkLst>
        <pc:spChg chg="mod">
          <ac:chgData name="Steve Shellhammer" userId="0e71f22d-ee3e-49c0-82ff-dbc290af8082" providerId="ADAL" clId="{DE017D55-75E0-4D47-BA43-A04DF4EF7314}" dt="2024-07-19T20:29:05.720" v="4336" actId="20577"/>
          <ac:spMkLst>
            <pc:docMk/>
            <pc:sldMk cId="2296736480" sldId="619"/>
            <ac:spMk id="2" creationId="{8D7821E2-1833-7D3F-51C0-A61D053290C6}"/>
          </ac:spMkLst>
        </pc:spChg>
        <pc:spChg chg="mod">
          <ac:chgData name="Steve Shellhammer" userId="0e71f22d-ee3e-49c0-82ff-dbc290af8082" providerId="ADAL" clId="{DE017D55-75E0-4D47-BA43-A04DF4EF7314}" dt="2024-07-19T20:29:22.817" v="4343" actId="20577"/>
          <ac:spMkLst>
            <pc:docMk/>
            <pc:sldMk cId="2296736480" sldId="619"/>
            <ac:spMk id="3" creationId="{725F76E8-CFB4-6A39-2980-4F6457EE6EF4}"/>
          </ac:spMkLst>
        </pc:spChg>
      </pc:sldChg>
      <pc:sldChg chg="addSp modSp new mod">
        <pc:chgData name="Steve Shellhammer" userId="0e71f22d-ee3e-49c0-82ff-dbc290af8082" providerId="ADAL" clId="{DE017D55-75E0-4D47-BA43-A04DF4EF7314}" dt="2024-08-01T15:37:52.485" v="6655" actId="6549"/>
        <pc:sldMkLst>
          <pc:docMk/>
          <pc:sldMk cId="2559301762" sldId="620"/>
        </pc:sldMkLst>
        <pc:spChg chg="mod">
          <ac:chgData name="Steve Shellhammer" userId="0e71f22d-ee3e-49c0-82ff-dbc290af8082" providerId="ADAL" clId="{DE017D55-75E0-4D47-BA43-A04DF4EF7314}" dt="2024-07-30T15:21:12.732" v="4897" actId="14100"/>
          <ac:spMkLst>
            <pc:docMk/>
            <pc:sldMk cId="2559301762" sldId="620"/>
            <ac:spMk id="2" creationId="{B9D69B68-F01C-FEBC-C906-EEEC703FA16F}"/>
          </ac:spMkLst>
        </pc:spChg>
        <pc:spChg chg="mod">
          <ac:chgData name="Steve Shellhammer" userId="0e71f22d-ee3e-49c0-82ff-dbc290af8082" providerId="ADAL" clId="{DE017D55-75E0-4D47-BA43-A04DF4EF7314}" dt="2024-08-01T15:37:44.511" v="6654" actId="1076"/>
          <ac:spMkLst>
            <pc:docMk/>
            <pc:sldMk cId="2559301762" sldId="620"/>
            <ac:spMk id="3" creationId="{7C3D8267-35D6-46D9-ACC7-ACF6E09BC51B}"/>
          </ac:spMkLst>
        </pc:spChg>
        <pc:spChg chg="add mod">
          <ac:chgData name="Steve Shellhammer" userId="0e71f22d-ee3e-49c0-82ff-dbc290af8082" providerId="ADAL" clId="{DE017D55-75E0-4D47-BA43-A04DF4EF7314}" dt="2024-07-30T15:35:53.152" v="5134" actId="14100"/>
          <ac:spMkLst>
            <pc:docMk/>
            <pc:sldMk cId="2559301762" sldId="620"/>
            <ac:spMk id="8" creationId="{91CF6A3E-0F7A-5B7D-31ED-588CE9B093F7}"/>
          </ac:spMkLst>
        </pc:spChg>
        <pc:graphicFrameChg chg="add mod modGraphic">
          <ac:chgData name="Steve Shellhammer" userId="0e71f22d-ee3e-49c0-82ff-dbc290af8082" providerId="ADAL" clId="{DE017D55-75E0-4D47-BA43-A04DF4EF7314}" dt="2024-08-01T15:37:52.485" v="6655" actId="6549"/>
          <ac:graphicFrameMkLst>
            <pc:docMk/>
            <pc:sldMk cId="2559301762" sldId="620"/>
            <ac:graphicFrameMk id="7" creationId="{1E706E54-2DA2-80E1-D1AC-10248A8101A5}"/>
          </ac:graphicFrameMkLst>
        </pc:graphicFrameChg>
      </pc:sldChg>
      <pc:sldChg chg="modSp add mod">
        <pc:chgData name="Steve Shellhammer" userId="0e71f22d-ee3e-49c0-82ff-dbc290af8082" providerId="ADAL" clId="{DE017D55-75E0-4D47-BA43-A04DF4EF7314}" dt="2024-07-30T15:32:03.736" v="4984" actId="313"/>
        <pc:sldMkLst>
          <pc:docMk/>
          <pc:sldMk cId="3229970546" sldId="621"/>
        </pc:sldMkLst>
        <pc:spChg chg="mod">
          <ac:chgData name="Steve Shellhammer" userId="0e71f22d-ee3e-49c0-82ff-dbc290af8082" providerId="ADAL" clId="{DE017D55-75E0-4D47-BA43-A04DF4EF7314}" dt="2024-07-30T15:32:03.736" v="4984" actId="313"/>
          <ac:spMkLst>
            <pc:docMk/>
            <pc:sldMk cId="3229970546" sldId="621"/>
            <ac:spMk id="3" creationId="{B9FC133F-B140-4646-3308-A78FC99ED692}"/>
          </ac:spMkLst>
        </pc:spChg>
      </pc:sldChg>
      <pc:sldChg chg="modSp new del mod">
        <pc:chgData name="Steve Shellhammer" userId="0e71f22d-ee3e-49c0-82ff-dbc290af8082" providerId="ADAL" clId="{DE017D55-75E0-4D47-BA43-A04DF4EF7314}" dt="2024-07-30T15:56:08.801" v="6427" actId="47"/>
        <pc:sldMkLst>
          <pc:docMk/>
          <pc:sldMk cId="2966410761" sldId="622"/>
        </pc:sldMkLst>
        <pc:spChg chg="mod">
          <ac:chgData name="Steve Shellhammer" userId="0e71f22d-ee3e-49c0-82ff-dbc290af8082" providerId="ADAL" clId="{DE017D55-75E0-4D47-BA43-A04DF4EF7314}" dt="2024-07-30T15:21:49.313" v="4906" actId="20577"/>
          <ac:spMkLst>
            <pc:docMk/>
            <pc:sldMk cId="2966410761" sldId="622"/>
            <ac:spMk id="2" creationId="{2ADE6A22-3401-5D52-9DA3-F7D74C9EE651}"/>
          </ac:spMkLst>
        </pc:spChg>
      </pc:sldChg>
      <pc:sldChg chg="modSp add mod">
        <pc:chgData name="Steve Shellhammer" userId="0e71f22d-ee3e-49c0-82ff-dbc290af8082" providerId="ADAL" clId="{DE017D55-75E0-4D47-BA43-A04DF4EF7314}" dt="2024-08-01T15:43:26.072" v="6931" actId="20577"/>
        <pc:sldMkLst>
          <pc:docMk/>
          <pc:sldMk cId="152199429" sldId="623"/>
        </pc:sldMkLst>
        <pc:spChg chg="mod">
          <ac:chgData name="Steve Shellhammer" userId="0e71f22d-ee3e-49c0-82ff-dbc290af8082" providerId="ADAL" clId="{DE017D55-75E0-4D47-BA43-A04DF4EF7314}" dt="2024-08-01T15:43:26.072" v="6931" actId="20577"/>
          <ac:spMkLst>
            <pc:docMk/>
            <pc:sldMk cId="152199429" sldId="623"/>
            <ac:spMk id="3" creationId="{DAA82AE5-86EE-71B8-25B8-6D27677EC7A7}"/>
          </ac:spMkLst>
        </pc:spChg>
      </pc:sldChg>
      <pc:sldChg chg="modSp add mod">
        <pc:chgData name="Steve Shellhammer" userId="0e71f22d-ee3e-49c0-82ff-dbc290af8082" providerId="ADAL" clId="{DE017D55-75E0-4D47-BA43-A04DF4EF7314}" dt="2024-08-01T15:44:44.806" v="6947" actId="20577"/>
        <pc:sldMkLst>
          <pc:docMk/>
          <pc:sldMk cId="3562238620" sldId="624"/>
        </pc:sldMkLst>
        <pc:spChg chg="mod">
          <ac:chgData name="Steve Shellhammer" userId="0e71f22d-ee3e-49c0-82ff-dbc290af8082" providerId="ADAL" clId="{DE017D55-75E0-4D47-BA43-A04DF4EF7314}" dt="2024-07-30T15:41:02.329" v="5200" actId="20577"/>
          <ac:spMkLst>
            <pc:docMk/>
            <pc:sldMk cId="3562238620" sldId="624"/>
            <ac:spMk id="2" creationId="{EC91E680-56E0-393A-1287-613D90651DF8}"/>
          </ac:spMkLst>
        </pc:spChg>
        <pc:spChg chg="mod">
          <ac:chgData name="Steve Shellhammer" userId="0e71f22d-ee3e-49c0-82ff-dbc290af8082" providerId="ADAL" clId="{DE017D55-75E0-4D47-BA43-A04DF4EF7314}" dt="2024-08-01T15:44:44.806" v="6947" actId="20577"/>
          <ac:spMkLst>
            <pc:docMk/>
            <pc:sldMk cId="3562238620" sldId="624"/>
            <ac:spMk id="3" creationId="{DAA82AE5-86EE-71B8-25B8-6D27677EC7A7}"/>
          </ac:spMkLst>
        </pc:spChg>
      </pc:sldChg>
      <pc:sldChg chg="modSp add del mod">
        <pc:chgData name="Steve Shellhammer" userId="0e71f22d-ee3e-49c0-82ff-dbc290af8082" providerId="ADAL" clId="{DE017D55-75E0-4D47-BA43-A04DF4EF7314}" dt="2024-07-30T15:46:35.781" v="5452" actId="47"/>
        <pc:sldMkLst>
          <pc:docMk/>
          <pc:sldMk cId="4154829234" sldId="625"/>
        </pc:sldMkLst>
        <pc:spChg chg="mod">
          <ac:chgData name="Steve Shellhammer" userId="0e71f22d-ee3e-49c0-82ff-dbc290af8082" providerId="ADAL" clId="{DE017D55-75E0-4D47-BA43-A04DF4EF7314}" dt="2024-07-30T15:44:49.689" v="5439" actId="20577"/>
          <ac:spMkLst>
            <pc:docMk/>
            <pc:sldMk cId="4154829234" sldId="625"/>
            <ac:spMk id="2" creationId="{EC91E680-56E0-393A-1287-613D90651DF8}"/>
          </ac:spMkLst>
        </pc:spChg>
        <pc:spChg chg="mod">
          <ac:chgData name="Steve Shellhammer" userId="0e71f22d-ee3e-49c0-82ff-dbc290af8082" providerId="ADAL" clId="{DE017D55-75E0-4D47-BA43-A04DF4EF7314}" dt="2024-07-30T15:44:57.868" v="5440" actId="20577"/>
          <ac:spMkLst>
            <pc:docMk/>
            <pc:sldMk cId="4154829234" sldId="625"/>
            <ac:spMk id="3" creationId="{DAA82AE5-86EE-71B8-25B8-6D27677EC7A7}"/>
          </ac:spMkLst>
        </pc:spChg>
      </pc:sldChg>
      <pc:sldChg chg="modSp add mod">
        <pc:chgData name="Steve Shellhammer" userId="0e71f22d-ee3e-49c0-82ff-dbc290af8082" providerId="ADAL" clId="{DE017D55-75E0-4D47-BA43-A04DF4EF7314}" dt="2024-08-01T15:53:48.783" v="7070" actId="403"/>
        <pc:sldMkLst>
          <pc:docMk/>
          <pc:sldMk cId="1024516427" sldId="626"/>
        </pc:sldMkLst>
        <pc:spChg chg="mod">
          <ac:chgData name="Steve Shellhammer" userId="0e71f22d-ee3e-49c0-82ff-dbc290af8082" providerId="ADAL" clId="{DE017D55-75E0-4D47-BA43-A04DF4EF7314}" dt="2024-07-30T15:46:47.111" v="5453" actId="20577"/>
          <ac:spMkLst>
            <pc:docMk/>
            <pc:sldMk cId="1024516427" sldId="626"/>
            <ac:spMk id="2" creationId="{EC91E680-56E0-393A-1287-613D90651DF8}"/>
          </ac:spMkLst>
        </pc:spChg>
        <pc:spChg chg="mod">
          <ac:chgData name="Steve Shellhammer" userId="0e71f22d-ee3e-49c0-82ff-dbc290af8082" providerId="ADAL" clId="{DE017D55-75E0-4D47-BA43-A04DF4EF7314}" dt="2024-08-01T15:53:48.783" v="7070" actId="403"/>
          <ac:spMkLst>
            <pc:docMk/>
            <pc:sldMk cId="1024516427" sldId="626"/>
            <ac:spMk id="3" creationId="{DAA82AE5-86EE-71B8-25B8-6D27677EC7A7}"/>
          </ac:spMkLst>
        </pc:spChg>
      </pc:sldChg>
      <pc:sldChg chg="modSp add mod">
        <pc:chgData name="Steve Shellhammer" userId="0e71f22d-ee3e-49c0-82ff-dbc290af8082" providerId="ADAL" clId="{DE017D55-75E0-4D47-BA43-A04DF4EF7314}" dt="2024-08-01T15:49:40.703" v="6964" actId="14100"/>
        <pc:sldMkLst>
          <pc:docMk/>
          <pc:sldMk cId="371029085" sldId="627"/>
        </pc:sldMkLst>
        <pc:spChg chg="mod">
          <ac:chgData name="Steve Shellhammer" userId="0e71f22d-ee3e-49c0-82ff-dbc290af8082" providerId="ADAL" clId="{DE017D55-75E0-4D47-BA43-A04DF4EF7314}" dt="2024-07-30T15:49:17.259" v="5602" actId="20577"/>
          <ac:spMkLst>
            <pc:docMk/>
            <pc:sldMk cId="371029085" sldId="627"/>
            <ac:spMk id="2" creationId="{EC91E680-56E0-393A-1287-613D90651DF8}"/>
          </ac:spMkLst>
        </pc:spChg>
        <pc:spChg chg="mod">
          <ac:chgData name="Steve Shellhammer" userId="0e71f22d-ee3e-49c0-82ff-dbc290af8082" providerId="ADAL" clId="{DE017D55-75E0-4D47-BA43-A04DF4EF7314}" dt="2024-08-01T15:49:40.703" v="6964" actId="14100"/>
          <ac:spMkLst>
            <pc:docMk/>
            <pc:sldMk cId="371029085" sldId="627"/>
            <ac:spMk id="3" creationId="{DAA82AE5-86EE-71B8-25B8-6D27677EC7A7}"/>
          </ac:spMkLst>
        </pc:spChg>
      </pc:sldChg>
      <pc:sldChg chg="modSp new mod">
        <pc:chgData name="Steve Shellhammer" userId="0e71f22d-ee3e-49c0-82ff-dbc290af8082" providerId="ADAL" clId="{DE017D55-75E0-4D47-BA43-A04DF4EF7314}" dt="2024-07-30T15:54:07.254" v="6255" actId="20577"/>
        <pc:sldMkLst>
          <pc:docMk/>
          <pc:sldMk cId="4032745782" sldId="628"/>
        </pc:sldMkLst>
        <pc:spChg chg="mod">
          <ac:chgData name="Steve Shellhammer" userId="0e71f22d-ee3e-49c0-82ff-dbc290af8082" providerId="ADAL" clId="{DE017D55-75E0-4D47-BA43-A04DF4EF7314}" dt="2024-07-30T15:50:30.086" v="5679" actId="20577"/>
          <ac:spMkLst>
            <pc:docMk/>
            <pc:sldMk cId="4032745782" sldId="628"/>
            <ac:spMk id="2" creationId="{4000D680-CAB1-A313-EE67-5C6446B33BFE}"/>
          </ac:spMkLst>
        </pc:spChg>
        <pc:spChg chg="mod">
          <ac:chgData name="Steve Shellhammer" userId="0e71f22d-ee3e-49c0-82ff-dbc290af8082" providerId="ADAL" clId="{DE017D55-75E0-4D47-BA43-A04DF4EF7314}" dt="2024-07-30T15:54:07.254" v="6255" actId="20577"/>
          <ac:spMkLst>
            <pc:docMk/>
            <pc:sldMk cId="4032745782" sldId="628"/>
            <ac:spMk id="3" creationId="{B4BAB1E6-C168-53F3-0C59-4DA2CF81A5EA}"/>
          </ac:spMkLst>
        </pc:spChg>
      </pc:sldChg>
      <pc:sldChg chg="modSp add mod">
        <pc:chgData name="Steve Shellhammer" userId="0e71f22d-ee3e-49c0-82ff-dbc290af8082" providerId="ADAL" clId="{DE017D55-75E0-4D47-BA43-A04DF4EF7314}" dt="2024-07-30T15:57:34.776" v="6448" actId="20577"/>
        <pc:sldMkLst>
          <pc:docMk/>
          <pc:sldMk cId="428368446" sldId="629"/>
        </pc:sldMkLst>
        <pc:spChg chg="mod">
          <ac:chgData name="Steve Shellhammer" userId="0e71f22d-ee3e-49c0-82ff-dbc290af8082" providerId="ADAL" clId="{DE017D55-75E0-4D47-BA43-A04DF4EF7314}" dt="2024-07-30T15:54:25.623" v="6257" actId="20577"/>
          <ac:spMkLst>
            <pc:docMk/>
            <pc:sldMk cId="428368446" sldId="629"/>
            <ac:spMk id="2" creationId="{EC91E680-56E0-393A-1287-613D90651DF8}"/>
          </ac:spMkLst>
        </pc:spChg>
        <pc:spChg chg="mod">
          <ac:chgData name="Steve Shellhammer" userId="0e71f22d-ee3e-49c0-82ff-dbc290af8082" providerId="ADAL" clId="{DE017D55-75E0-4D47-BA43-A04DF4EF7314}" dt="2024-07-30T15:57:34.776" v="6448" actId="20577"/>
          <ac:spMkLst>
            <pc:docMk/>
            <pc:sldMk cId="428368446" sldId="629"/>
            <ac:spMk id="3" creationId="{DAA82AE5-86EE-71B8-25B8-6D27677EC7A7}"/>
          </ac:spMkLst>
        </pc:spChg>
      </pc:sldChg>
      <pc:sldChg chg="modSp add mod">
        <pc:chgData name="Steve Shellhammer" userId="0e71f22d-ee3e-49c0-82ff-dbc290af8082" providerId="ADAL" clId="{DE017D55-75E0-4D47-BA43-A04DF4EF7314}" dt="2024-08-01T15:53:24.950" v="7068" actId="403"/>
        <pc:sldMkLst>
          <pc:docMk/>
          <pc:sldMk cId="2804124187" sldId="630"/>
        </pc:sldMkLst>
        <pc:spChg chg="mod">
          <ac:chgData name="Steve Shellhammer" userId="0e71f22d-ee3e-49c0-82ff-dbc290af8082" providerId="ADAL" clId="{DE017D55-75E0-4D47-BA43-A04DF4EF7314}" dt="2024-08-01T15:51:48.215" v="7051" actId="6549"/>
          <ac:spMkLst>
            <pc:docMk/>
            <pc:sldMk cId="2804124187" sldId="630"/>
            <ac:spMk id="2" creationId="{EC91E680-56E0-393A-1287-613D90651DF8}"/>
          </ac:spMkLst>
        </pc:spChg>
        <pc:spChg chg="mod">
          <ac:chgData name="Steve Shellhammer" userId="0e71f22d-ee3e-49c0-82ff-dbc290af8082" providerId="ADAL" clId="{DE017D55-75E0-4D47-BA43-A04DF4EF7314}" dt="2024-08-01T15:53:24.950" v="7068" actId="403"/>
          <ac:spMkLst>
            <pc:docMk/>
            <pc:sldMk cId="2804124187" sldId="630"/>
            <ac:spMk id="3" creationId="{DAA82AE5-86EE-71B8-25B8-6D27677EC7A7}"/>
          </ac:spMkLst>
        </pc:spChg>
      </pc:sldChg>
      <pc:sldMasterChg chg="modSldLayout">
        <pc:chgData name="Steve Shellhammer" userId="0e71f22d-ee3e-49c0-82ff-dbc290af8082" providerId="ADAL" clId="{DE017D55-75E0-4D47-BA43-A04DF4EF7314}" dt="2024-07-23T22:23:55.873" v="4347" actId="20577"/>
        <pc:sldMasterMkLst>
          <pc:docMk/>
          <pc:sldMasterMk cId="0" sldId="2147483648"/>
        </pc:sldMasterMkLst>
        <pc:sldLayoutChg chg="modSp mod">
          <pc:chgData name="Steve Shellhammer" userId="0e71f22d-ee3e-49c0-82ff-dbc290af8082" providerId="ADAL" clId="{DE017D55-75E0-4D47-BA43-A04DF4EF7314}" dt="2024-07-23T22:23:55.873" v="4347" actId="20577"/>
          <pc:sldLayoutMkLst>
            <pc:docMk/>
            <pc:sldMasterMk cId="0" sldId="2147483648"/>
            <pc:sldLayoutMk cId="0" sldId="2147483650"/>
          </pc:sldLayoutMkLst>
          <pc:spChg chg="mod">
            <ac:chgData name="Steve Shellhammer" userId="0e71f22d-ee3e-49c0-82ff-dbc290af8082" providerId="ADAL" clId="{DE017D55-75E0-4D47-BA43-A04DF4EF7314}" dt="2024-07-23T22:23:55.873" v="434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B2223A41-F242-4799-AA49-B390EDE1B2B4}"/>
    <pc:docChg chg="undo custSel addSld delSld modSld sldOrd">
      <pc:chgData name="Steve Shellhammer" userId="0e71f22d-ee3e-49c0-82ff-dbc290af8082" providerId="ADAL" clId="{B2223A41-F242-4799-AA49-B390EDE1B2B4}" dt="2022-10-14T23:55:17.375" v="2622" actId="404"/>
      <pc:docMkLst>
        <pc:docMk/>
      </pc:docMkLst>
      <pc:sldChg chg="modSp mod">
        <pc:chgData name="Steve Shellhammer" userId="0e71f22d-ee3e-49c0-82ff-dbc290af8082" providerId="ADAL" clId="{B2223A41-F242-4799-AA49-B390EDE1B2B4}" dt="2022-10-14T22:11:37.659" v="203" actId="403"/>
        <pc:sldMkLst>
          <pc:docMk/>
          <pc:sldMk cId="0" sldId="256"/>
        </pc:sldMkLst>
        <pc:spChg chg="mod">
          <ac:chgData name="Steve Shellhammer" userId="0e71f22d-ee3e-49c0-82ff-dbc290af8082" providerId="ADAL" clId="{B2223A41-F242-4799-AA49-B390EDE1B2B4}" dt="2022-10-14T22:11:37.659" v="203" actId="403"/>
          <ac:spMkLst>
            <pc:docMk/>
            <pc:sldMk cId="0" sldId="256"/>
            <ac:spMk id="3073" creationId="{00000000-0000-0000-0000-000000000000}"/>
          </ac:spMkLst>
        </pc:spChg>
        <pc:graphicFrameChg chg="mod modGraphic">
          <ac:chgData name="Steve Shellhammer" userId="0e71f22d-ee3e-49c0-82ff-dbc290af8082" providerId="ADAL" clId="{B2223A41-F242-4799-AA49-B390EDE1B2B4}" dt="2022-10-14T22:08:50.610" v="28" actId="798"/>
          <ac:graphicFrameMkLst>
            <pc:docMk/>
            <pc:sldMk cId="0" sldId="256"/>
            <ac:graphicFrameMk id="10" creationId="{56BFF8FC-15E6-4208-9DB8-296FB6B5AC3E}"/>
          </ac:graphicFrameMkLst>
        </pc:graphicFrameChg>
      </pc:sldChg>
      <pc:sldChg chg="del">
        <pc:chgData name="Steve Shellhammer" userId="0e71f22d-ee3e-49c0-82ff-dbc290af8082" providerId="ADAL" clId="{B2223A41-F242-4799-AA49-B390EDE1B2B4}" dt="2022-10-14T22:11:24.838" v="198" actId="47"/>
        <pc:sldMkLst>
          <pc:docMk/>
          <pc:sldMk cId="491374436" sldId="529"/>
        </pc:sldMkLst>
      </pc:sldChg>
      <pc:sldChg chg="del">
        <pc:chgData name="Steve Shellhammer" userId="0e71f22d-ee3e-49c0-82ff-dbc290af8082" providerId="ADAL" clId="{B2223A41-F242-4799-AA49-B390EDE1B2B4}" dt="2022-10-14T22:11:24.838" v="198" actId="47"/>
        <pc:sldMkLst>
          <pc:docMk/>
          <pc:sldMk cId="1327337493" sldId="530"/>
        </pc:sldMkLst>
      </pc:sldChg>
      <pc:sldChg chg="del">
        <pc:chgData name="Steve Shellhammer" userId="0e71f22d-ee3e-49c0-82ff-dbc290af8082" providerId="ADAL" clId="{B2223A41-F242-4799-AA49-B390EDE1B2B4}" dt="2022-10-14T22:11:24.838" v="198" actId="47"/>
        <pc:sldMkLst>
          <pc:docMk/>
          <pc:sldMk cId="1294843283" sldId="531"/>
        </pc:sldMkLst>
      </pc:sldChg>
      <pc:sldChg chg="modSp mod ord">
        <pc:chgData name="Steve Shellhammer" userId="0e71f22d-ee3e-49c0-82ff-dbc290af8082" providerId="ADAL" clId="{B2223A41-F242-4799-AA49-B390EDE1B2B4}" dt="2022-10-14T23:40:21.936" v="1758"/>
        <pc:sldMkLst>
          <pc:docMk/>
          <pc:sldMk cId="3326374592" sldId="532"/>
        </pc:sldMkLst>
        <pc:spChg chg="mod">
          <ac:chgData name="Steve Shellhammer" userId="0e71f22d-ee3e-49c0-82ff-dbc290af8082" providerId="ADAL" clId="{B2223A41-F242-4799-AA49-B390EDE1B2B4}" dt="2022-10-14T22:11:29.865" v="202" actId="20577"/>
          <ac:spMkLst>
            <pc:docMk/>
            <pc:sldMk cId="3326374592" sldId="532"/>
            <ac:spMk id="3" creationId="{F731ADA9-7BCA-84DC-CDBD-16D8B4BA341C}"/>
          </ac:spMkLst>
        </pc:spChg>
      </pc:sldChg>
      <pc:sldChg chg="del">
        <pc:chgData name="Steve Shellhammer" userId="0e71f22d-ee3e-49c0-82ff-dbc290af8082" providerId="ADAL" clId="{B2223A41-F242-4799-AA49-B390EDE1B2B4}" dt="2022-10-14T22:11:24.838" v="198" actId="47"/>
        <pc:sldMkLst>
          <pc:docMk/>
          <pc:sldMk cId="2774879971" sldId="534"/>
        </pc:sldMkLst>
      </pc:sldChg>
      <pc:sldChg chg="del">
        <pc:chgData name="Steve Shellhammer" userId="0e71f22d-ee3e-49c0-82ff-dbc290af8082" providerId="ADAL" clId="{B2223A41-F242-4799-AA49-B390EDE1B2B4}" dt="2022-10-14T22:11:24.838" v="198" actId="47"/>
        <pc:sldMkLst>
          <pc:docMk/>
          <pc:sldMk cId="2721194055" sldId="535"/>
        </pc:sldMkLst>
      </pc:sldChg>
      <pc:sldChg chg="del">
        <pc:chgData name="Steve Shellhammer" userId="0e71f22d-ee3e-49c0-82ff-dbc290af8082" providerId="ADAL" clId="{B2223A41-F242-4799-AA49-B390EDE1B2B4}" dt="2022-10-14T22:11:24.838" v="198" actId="47"/>
        <pc:sldMkLst>
          <pc:docMk/>
          <pc:sldMk cId="1369013148" sldId="536"/>
        </pc:sldMkLst>
      </pc:sldChg>
      <pc:sldChg chg="del">
        <pc:chgData name="Steve Shellhammer" userId="0e71f22d-ee3e-49c0-82ff-dbc290af8082" providerId="ADAL" clId="{B2223A41-F242-4799-AA49-B390EDE1B2B4}" dt="2022-10-14T22:11:24.838" v="198" actId="47"/>
        <pc:sldMkLst>
          <pc:docMk/>
          <pc:sldMk cId="1345301289" sldId="537"/>
        </pc:sldMkLst>
      </pc:sldChg>
      <pc:sldChg chg="modSp new mod">
        <pc:chgData name="Steve Shellhammer" userId="0e71f22d-ee3e-49c0-82ff-dbc290af8082" providerId="ADAL" clId="{B2223A41-F242-4799-AA49-B390EDE1B2B4}" dt="2022-10-14T22:12:26.249" v="329" actId="20577"/>
        <pc:sldMkLst>
          <pc:docMk/>
          <pc:sldMk cId="529197180" sldId="538"/>
        </pc:sldMkLst>
        <pc:spChg chg="mod">
          <ac:chgData name="Steve Shellhammer" userId="0e71f22d-ee3e-49c0-82ff-dbc290af8082" providerId="ADAL" clId="{B2223A41-F242-4799-AA49-B390EDE1B2B4}" dt="2022-10-14T22:10:29.575" v="41" actId="20577"/>
          <ac:spMkLst>
            <pc:docMk/>
            <pc:sldMk cId="529197180" sldId="538"/>
            <ac:spMk id="2" creationId="{76647AFF-F7CF-4EB9-5FDA-25E40C3290F7}"/>
          </ac:spMkLst>
        </pc:spChg>
        <pc:spChg chg="mod">
          <ac:chgData name="Steve Shellhammer" userId="0e71f22d-ee3e-49c0-82ff-dbc290af8082" providerId="ADAL" clId="{B2223A41-F242-4799-AA49-B390EDE1B2B4}" dt="2022-10-14T22:12:26.249" v="329" actId="20577"/>
          <ac:spMkLst>
            <pc:docMk/>
            <pc:sldMk cId="529197180" sldId="538"/>
            <ac:spMk id="3" creationId="{7278D672-8B76-F916-922D-22B8827E2245}"/>
          </ac:spMkLst>
        </pc:spChg>
      </pc:sldChg>
      <pc:sldChg chg="addSp delSp modSp new mod">
        <pc:chgData name="Steve Shellhammer" userId="0e71f22d-ee3e-49c0-82ff-dbc290af8082" providerId="ADAL" clId="{B2223A41-F242-4799-AA49-B390EDE1B2B4}" dt="2022-10-14T22:45:45.511" v="676" actId="404"/>
        <pc:sldMkLst>
          <pc:docMk/>
          <pc:sldMk cId="3739150511" sldId="539"/>
        </pc:sldMkLst>
        <pc:spChg chg="mod">
          <ac:chgData name="Steve Shellhammer" userId="0e71f22d-ee3e-49c0-82ff-dbc290af8082" providerId="ADAL" clId="{B2223A41-F242-4799-AA49-B390EDE1B2B4}" dt="2022-10-14T22:45:45.511" v="676" actId="404"/>
          <ac:spMkLst>
            <pc:docMk/>
            <pc:sldMk cId="3739150511" sldId="539"/>
            <ac:spMk id="2" creationId="{73A04133-A7B9-5917-76DC-D974A94F1C77}"/>
          </ac:spMkLst>
        </pc:spChg>
        <pc:spChg chg="mod">
          <ac:chgData name="Steve Shellhammer" userId="0e71f22d-ee3e-49c0-82ff-dbc290af8082" providerId="ADAL" clId="{B2223A41-F242-4799-AA49-B390EDE1B2B4}" dt="2022-10-14T22:18:26.989" v="637" actId="14100"/>
          <ac:spMkLst>
            <pc:docMk/>
            <pc:sldMk cId="3739150511" sldId="539"/>
            <ac:spMk id="3" creationId="{2913EFE3-D407-9F96-3913-3A59172C0C20}"/>
          </ac:spMkLst>
        </pc:spChg>
        <pc:picChg chg="add del mod">
          <ac:chgData name="Steve Shellhammer" userId="0e71f22d-ee3e-49c0-82ff-dbc290af8082" providerId="ADAL" clId="{B2223A41-F242-4799-AA49-B390EDE1B2B4}" dt="2022-10-14T22:20:28.717" v="640" actId="478"/>
          <ac:picMkLst>
            <pc:docMk/>
            <pc:sldMk cId="3739150511" sldId="539"/>
            <ac:picMk id="7" creationId="{59EDB1EA-0214-CFFD-099F-C144E6BA2D9C}"/>
          </ac:picMkLst>
        </pc:picChg>
        <pc:picChg chg="add del mod">
          <ac:chgData name="Steve Shellhammer" userId="0e71f22d-ee3e-49c0-82ff-dbc290af8082" providerId="ADAL" clId="{B2223A41-F242-4799-AA49-B390EDE1B2B4}" dt="2022-10-14T22:20:29.914" v="641" actId="478"/>
          <ac:picMkLst>
            <pc:docMk/>
            <pc:sldMk cId="3739150511" sldId="539"/>
            <ac:picMk id="8" creationId="{6357FCAA-3483-8041-07A1-A828F18466F1}"/>
          </ac:picMkLst>
        </pc:picChg>
        <pc:picChg chg="add mod">
          <ac:chgData name="Steve Shellhammer" userId="0e71f22d-ee3e-49c0-82ff-dbc290af8082" providerId="ADAL" clId="{B2223A41-F242-4799-AA49-B390EDE1B2B4}" dt="2022-10-14T22:21:00.411" v="644" actId="1076"/>
          <ac:picMkLst>
            <pc:docMk/>
            <pc:sldMk cId="3739150511" sldId="539"/>
            <ac:picMk id="10" creationId="{AAD3EA62-0DA4-85A1-6893-3E612B2D16D7}"/>
          </ac:picMkLst>
        </pc:picChg>
        <pc:picChg chg="add mod">
          <ac:chgData name="Steve Shellhammer" userId="0e71f22d-ee3e-49c0-82ff-dbc290af8082" providerId="ADAL" clId="{B2223A41-F242-4799-AA49-B390EDE1B2B4}" dt="2022-10-14T22:21:48.740" v="647" actId="1076"/>
          <ac:picMkLst>
            <pc:docMk/>
            <pc:sldMk cId="3739150511" sldId="539"/>
            <ac:picMk id="12" creationId="{813D2A33-323D-A4B5-6CEC-D45E93A6389A}"/>
          </ac:picMkLst>
        </pc:picChg>
      </pc:sldChg>
      <pc:sldChg chg="addSp delSp modSp add mod">
        <pc:chgData name="Steve Shellhammer" userId="0e71f22d-ee3e-49c0-82ff-dbc290af8082" providerId="ADAL" clId="{B2223A41-F242-4799-AA49-B390EDE1B2B4}" dt="2022-10-14T22:48:54.804" v="689" actId="1076"/>
        <pc:sldMkLst>
          <pc:docMk/>
          <pc:sldMk cId="3270413454" sldId="540"/>
        </pc:sldMkLst>
        <pc:spChg chg="mod">
          <ac:chgData name="Steve Shellhammer" userId="0e71f22d-ee3e-49c0-82ff-dbc290af8082" providerId="ADAL" clId="{B2223A41-F242-4799-AA49-B390EDE1B2B4}" dt="2022-10-14T22:45:40.920" v="675" actId="14100"/>
          <ac:spMkLst>
            <pc:docMk/>
            <pc:sldMk cId="3270413454" sldId="540"/>
            <ac:spMk id="2" creationId="{73A04133-A7B9-5917-76DC-D974A94F1C77}"/>
          </ac:spMkLst>
        </pc:spChg>
        <pc:spChg chg="mod">
          <ac:chgData name="Steve Shellhammer" userId="0e71f22d-ee3e-49c0-82ff-dbc290af8082" providerId="ADAL" clId="{B2223A41-F242-4799-AA49-B390EDE1B2B4}" dt="2022-10-14T22:48:54.804" v="689" actId="1076"/>
          <ac:spMkLst>
            <pc:docMk/>
            <pc:sldMk cId="3270413454" sldId="540"/>
            <ac:spMk id="3" creationId="{2913EFE3-D407-9F96-3913-3A59172C0C20}"/>
          </ac:spMkLst>
        </pc:spChg>
        <pc:grpChg chg="add mod">
          <ac:chgData name="Steve Shellhammer" userId="0e71f22d-ee3e-49c0-82ff-dbc290af8082" providerId="ADAL" clId="{B2223A41-F242-4799-AA49-B390EDE1B2B4}" dt="2022-10-14T22:46:04.675" v="678" actId="1076"/>
          <ac:grpSpMkLst>
            <pc:docMk/>
            <pc:sldMk cId="3270413454" sldId="540"/>
            <ac:grpSpMk id="13" creationId="{2B2F813E-2435-D774-9D1F-5EEE50EFF13E}"/>
          </ac:grpSpMkLst>
        </pc:grpChg>
        <pc:picChg chg="add mod">
          <ac:chgData name="Steve Shellhammer" userId="0e71f22d-ee3e-49c0-82ff-dbc290af8082" providerId="ADAL" clId="{B2223A41-F242-4799-AA49-B390EDE1B2B4}" dt="2022-10-14T22:45:35.409" v="673" actId="164"/>
          <ac:picMkLst>
            <pc:docMk/>
            <pc:sldMk cId="3270413454" sldId="540"/>
            <ac:picMk id="8" creationId="{AB52372A-B99D-9291-CD5B-F61E76C5D395}"/>
          </ac:picMkLst>
        </pc:picChg>
        <pc:picChg chg="del">
          <ac:chgData name="Steve Shellhammer" userId="0e71f22d-ee3e-49c0-82ff-dbc290af8082" providerId="ADAL" clId="{B2223A41-F242-4799-AA49-B390EDE1B2B4}" dt="2022-10-14T22:22:12.796" v="659" actId="478"/>
          <ac:picMkLst>
            <pc:docMk/>
            <pc:sldMk cId="3270413454" sldId="540"/>
            <ac:picMk id="10" creationId="{AAD3EA62-0DA4-85A1-6893-3E612B2D16D7}"/>
          </ac:picMkLst>
        </pc:picChg>
        <pc:picChg chg="add mod">
          <ac:chgData name="Steve Shellhammer" userId="0e71f22d-ee3e-49c0-82ff-dbc290af8082" providerId="ADAL" clId="{B2223A41-F242-4799-AA49-B390EDE1B2B4}" dt="2022-10-14T22:45:35.409" v="673" actId="164"/>
          <ac:picMkLst>
            <pc:docMk/>
            <pc:sldMk cId="3270413454" sldId="540"/>
            <ac:picMk id="11" creationId="{8515830E-E761-1ADD-7A7A-E6D1CE3D1D8A}"/>
          </ac:picMkLst>
        </pc:picChg>
        <pc:picChg chg="del">
          <ac:chgData name="Steve Shellhammer" userId="0e71f22d-ee3e-49c0-82ff-dbc290af8082" providerId="ADAL" clId="{B2223A41-F242-4799-AA49-B390EDE1B2B4}" dt="2022-10-14T22:22:13.642" v="660" actId="478"/>
          <ac:picMkLst>
            <pc:docMk/>
            <pc:sldMk cId="3270413454" sldId="540"/>
            <ac:picMk id="12" creationId="{813D2A33-323D-A4B5-6CEC-D45E93A6389A}"/>
          </ac:picMkLst>
        </pc:picChg>
      </pc:sldChg>
      <pc:sldChg chg="addSp modSp new mod">
        <pc:chgData name="Steve Shellhammer" userId="0e71f22d-ee3e-49c0-82ff-dbc290af8082" providerId="ADAL" clId="{B2223A41-F242-4799-AA49-B390EDE1B2B4}" dt="2022-10-14T23:00:47.876" v="797" actId="14100"/>
        <pc:sldMkLst>
          <pc:docMk/>
          <pc:sldMk cId="3754947169" sldId="541"/>
        </pc:sldMkLst>
        <pc:spChg chg="mod">
          <ac:chgData name="Steve Shellhammer" userId="0e71f22d-ee3e-49c0-82ff-dbc290af8082" providerId="ADAL" clId="{B2223A41-F242-4799-AA49-B390EDE1B2B4}" dt="2022-10-14T23:00:47.876" v="797" actId="14100"/>
          <ac:spMkLst>
            <pc:docMk/>
            <pc:sldMk cId="3754947169" sldId="541"/>
            <ac:spMk id="2" creationId="{431B49A4-F45B-419A-F005-B9685A3F0927}"/>
          </ac:spMkLst>
        </pc:spChg>
        <pc:spChg chg="mod">
          <ac:chgData name="Steve Shellhammer" userId="0e71f22d-ee3e-49c0-82ff-dbc290af8082" providerId="ADAL" clId="{B2223A41-F242-4799-AA49-B390EDE1B2B4}" dt="2022-10-14T22:59:08.277" v="780" actId="14100"/>
          <ac:spMkLst>
            <pc:docMk/>
            <pc:sldMk cId="3754947169" sldId="541"/>
            <ac:spMk id="3" creationId="{6F9403BF-0B25-30CB-5F97-585029BD723F}"/>
          </ac:spMkLst>
        </pc:spChg>
        <pc:picChg chg="add mod">
          <ac:chgData name="Steve Shellhammer" userId="0e71f22d-ee3e-49c0-82ff-dbc290af8082" providerId="ADAL" clId="{B2223A41-F242-4799-AA49-B390EDE1B2B4}" dt="2022-10-14T22:59:38.614" v="784" actId="1076"/>
          <ac:picMkLst>
            <pc:docMk/>
            <pc:sldMk cId="3754947169" sldId="541"/>
            <ac:picMk id="8" creationId="{15D3A5EB-8C53-E2D1-E548-A2CDF465E603}"/>
          </ac:picMkLst>
        </pc:picChg>
        <pc:picChg chg="add mod">
          <ac:chgData name="Steve Shellhammer" userId="0e71f22d-ee3e-49c0-82ff-dbc290af8082" providerId="ADAL" clId="{B2223A41-F242-4799-AA49-B390EDE1B2B4}" dt="2022-10-14T23:00:39.533" v="795" actId="1076"/>
          <ac:picMkLst>
            <pc:docMk/>
            <pc:sldMk cId="3754947169" sldId="541"/>
            <ac:picMk id="10" creationId="{50E874F3-CFF5-7DF1-440E-59BBD58107A3}"/>
          </ac:picMkLst>
        </pc:picChg>
      </pc:sldChg>
      <pc:sldChg chg="addSp delSp modSp add mod">
        <pc:chgData name="Steve Shellhammer" userId="0e71f22d-ee3e-49c0-82ff-dbc290af8082" providerId="ADAL" clId="{B2223A41-F242-4799-AA49-B390EDE1B2B4}" dt="2022-10-14T23:19:03.646" v="1026" actId="1076"/>
        <pc:sldMkLst>
          <pc:docMk/>
          <pc:sldMk cId="1781948088" sldId="542"/>
        </pc:sldMkLst>
        <pc:spChg chg="mod">
          <ac:chgData name="Steve Shellhammer" userId="0e71f22d-ee3e-49c0-82ff-dbc290af8082" providerId="ADAL" clId="{B2223A41-F242-4799-AA49-B390EDE1B2B4}" dt="2022-10-14T23:01:05.660" v="806" actId="20577"/>
          <ac:spMkLst>
            <pc:docMk/>
            <pc:sldMk cId="1781948088" sldId="542"/>
            <ac:spMk id="2" creationId="{431B49A4-F45B-419A-F005-B9685A3F0927}"/>
          </ac:spMkLst>
        </pc:spChg>
        <pc:spChg chg="mod">
          <ac:chgData name="Steve Shellhammer" userId="0e71f22d-ee3e-49c0-82ff-dbc290af8082" providerId="ADAL" clId="{B2223A41-F242-4799-AA49-B390EDE1B2B4}" dt="2022-10-14T23:05:44.333" v="868" actId="1076"/>
          <ac:spMkLst>
            <pc:docMk/>
            <pc:sldMk cId="1781948088" sldId="542"/>
            <ac:spMk id="3" creationId="{6F9403BF-0B25-30CB-5F97-585029BD723F}"/>
          </ac:spMkLst>
        </pc:spChg>
        <pc:spChg chg="add mod">
          <ac:chgData name="Steve Shellhammer" userId="0e71f22d-ee3e-49c0-82ff-dbc290af8082" providerId="ADAL" clId="{B2223A41-F242-4799-AA49-B390EDE1B2B4}" dt="2022-10-14T23:19:03.646" v="1026" actId="1076"/>
          <ac:spMkLst>
            <pc:docMk/>
            <pc:sldMk cId="1781948088" sldId="542"/>
            <ac:spMk id="11" creationId="{E0F15609-CDF8-08FA-C55E-602DD9236B12}"/>
          </ac:spMkLst>
        </pc:spChg>
        <pc:picChg chg="del">
          <ac:chgData name="Steve Shellhammer" userId="0e71f22d-ee3e-49c0-82ff-dbc290af8082" providerId="ADAL" clId="{B2223A41-F242-4799-AA49-B390EDE1B2B4}" dt="2022-10-14T23:04:13.036" v="809" actId="478"/>
          <ac:picMkLst>
            <pc:docMk/>
            <pc:sldMk cId="1781948088" sldId="542"/>
            <ac:picMk id="8" creationId="{15D3A5EB-8C53-E2D1-E548-A2CDF465E603}"/>
          </ac:picMkLst>
        </pc:picChg>
        <pc:picChg chg="add mod">
          <ac:chgData name="Steve Shellhammer" userId="0e71f22d-ee3e-49c0-82ff-dbc290af8082" providerId="ADAL" clId="{B2223A41-F242-4799-AA49-B390EDE1B2B4}" dt="2022-10-14T23:05:55.010" v="871" actId="1076"/>
          <ac:picMkLst>
            <pc:docMk/>
            <pc:sldMk cId="1781948088" sldId="542"/>
            <ac:picMk id="9" creationId="{7D2E4D54-A269-193C-FE7D-3C24CBF2C943}"/>
          </ac:picMkLst>
        </pc:picChg>
        <pc:picChg chg="del">
          <ac:chgData name="Steve Shellhammer" userId="0e71f22d-ee3e-49c0-82ff-dbc290af8082" providerId="ADAL" clId="{B2223A41-F242-4799-AA49-B390EDE1B2B4}" dt="2022-10-14T23:04:14.300" v="810" actId="478"/>
          <ac:picMkLst>
            <pc:docMk/>
            <pc:sldMk cId="1781948088" sldId="542"/>
            <ac:picMk id="10" creationId="{50E874F3-CFF5-7DF1-440E-59BBD58107A3}"/>
          </ac:picMkLst>
        </pc:picChg>
      </pc:sldChg>
      <pc:sldChg chg="addSp delSp modSp new mod">
        <pc:chgData name="Steve Shellhammer" userId="0e71f22d-ee3e-49c0-82ff-dbc290af8082" providerId="ADAL" clId="{B2223A41-F242-4799-AA49-B390EDE1B2B4}" dt="2022-10-14T23:34:52.614" v="1659" actId="207"/>
        <pc:sldMkLst>
          <pc:docMk/>
          <pc:sldMk cId="1135066213" sldId="543"/>
        </pc:sldMkLst>
        <pc:spChg chg="mod">
          <ac:chgData name="Steve Shellhammer" userId="0e71f22d-ee3e-49c0-82ff-dbc290af8082" providerId="ADAL" clId="{B2223A41-F242-4799-AA49-B390EDE1B2B4}" dt="2022-10-14T23:34:52.614" v="1659" actId="207"/>
          <ac:spMkLst>
            <pc:docMk/>
            <pc:sldMk cId="1135066213" sldId="543"/>
            <ac:spMk id="2" creationId="{DE8F3999-DD71-C329-1C06-30EFBEB6A4CB}"/>
          </ac:spMkLst>
        </pc:spChg>
        <pc:spChg chg="mod">
          <ac:chgData name="Steve Shellhammer" userId="0e71f22d-ee3e-49c0-82ff-dbc290af8082" providerId="ADAL" clId="{B2223A41-F242-4799-AA49-B390EDE1B2B4}" dt="2022-10-14T23:31:30.752" v="1381" actId="33524"/>
          <ac:spMkLst>
            <pc:docMk/>
            <pc:sldMk cId="1135066213" sldId="543"/>
            <ac:spMk id="3" creationId="{2EB118D8-C42F-23BF-EF34-6313446AFA67}"/>
          </ac:spMkLst>
        </pc:spChg>
        <pc:picChg chg="add mod">
          <ac:chgData name="Steve Shellhammer" userId="0e71f22d-ee3e-49c0-82ff-dbc290af8082" providerId="ADAL" clId="{B2223A41-F242-4799-AA49-B390EDE1B2B4}" dt="2022-10-14T23:28:53.549" v="1069" actId="1076"/>
          <ac:picMkLst>
            <pc:docMk/>
            <pc:sldMk cId="1135066213" sldId="543"/>
            <ac:picMk id="8" creationId="{DCCDAF53-F6C6-6121-04AC-62915AE79E88}"/>
          </ac:picMkLst>
        </pc:picChg>
        <pc:picChg chg="add del">
          <ac:chgData name="Steve Shellhammer" userId="0e71f22d-ee3e-49c0-82ff-dbc290af8082" providerId="ADAL" clId="{B2223A41-F242-4799-AA49-B390EDE1B2B4}" dt="2022-10-14T23:29:20.177" v="1079" actId="478"/>
          <ac:picMkLst>
            <pc:docMk/>
            <pc:sldMk cId="1135066213" sldId="543"/>
            <ac:picMk id="10" creationId="{DB66176F-1F2B-09C8-99C2-7C43B3DB3FD5}"/>
          </ac:picMkLst>
        </pc:picChg>
      </pc:sldChg>
      <pc:sldChg chg="add del">
        <pc:chgData name="Steve Shellhammer" userId="0e71f22d-ee3e-49c0-82ff-dbc290af8082" providerId="ADAL" clId="{B2223A41-F242-4799-AA49-B390EDE1B2B4}" dt="2022-10-14T23:04:09.746" v="808" actId="47"/>
        <pc:sldMkLst>
          <pc:docMk/>
          <pc:sldMk cId="3073245416" sldId="543"/>
        </pc:sldMkLst>
      </pc:sldChg>
      <pc:sldChg chg="modSp new mod">
        <pc:chgData name="Steve Shellhammer" userId="0e71f22d-ee3e-49c0-82ff-dbc290af8082" providerId="ADAL" clId="{B2223A41-F242-4799-AA49-B390EDE1B2B4}" dt="2022-10-14T23:34:46.462" v="1658" actId="1076"/>
        <pc:sldMkLst>
          <pc:docMk/>
          <pc:sldMk cId="3185913972" sldId="544"/>
        </pc:sldMkLst>
        <pc:spChg chg="mod">
          <ac:chgData name="Steve Shellhammer" userId="0e71f22d-ee3e-49c0-82ff-dbc290af8082" providerId="ADAL" clId="{B2223A41-F242-4799-AA49-B390EDE1B2B4}" dt="2022-10-14T23:31:46.560" v="1405" actId="20577"/>
          <ac:spMkLst>
            <pc:docMk/>
            <pc:sldMk cId="3185913972" sldId="544"/>
            <ac:spMk id="2" creationId="{5AAD7ED6-E74B-2ECA-CFB1-571C2E2D33BC}"/>
          </ac:spMkLst>
        </pc:spChg>
        <pc:spChg chg="mod">
          <ac:chgData name="Steve Shellhammer" userId="0e71f22d-ee3e-49c0-82ff-dbc290af8082" providerId="ADAL" clId="{B2223A41-F242-4799-AA49-B390EDE1B2B4}" dt="2022-10-14T23:34:46.462" v="1658" actId="1076"/>
          <ac:spMkLst>
            <pc:docMk/>
            <pc:sldMk cId="3185913972" sldId="544"/>
            <ac:spMk id="3" creationId="{EA2EA52E-FB35-D78A-4B16-F741BB88AB3F}"/>
          </ac:spMkLst>
        </pc:spChg>
      </pc:sldChg>
      <pc:sldChg chg="addSp delSp modSp add mod">
        <pc:chgData name="Steve Shellhammer" userId="0e71f22d-ee3e-49c0-82ff-dbc290af8082" providerId="ADAL" clId="{B2223A41-F242-4799-AA49-B390EDE1B2B4}" dt="2022-10-14T23:37:52.114" v="1711" actId="1038"/>
        <pc:sldMkLst>
          <pc:docMk/>
          <pc:sldMk cId="2025649819" sldId="545"/>
        </pc:sldMkLst>
        <pc:spChg chg="mod">
          <ac:chgData name="Steve Shellhammer" userId="0e71f22d-ee3e-49c0-82ff-dbc290af8082" providerId="ADAL" clId="{B2223A41-F242-4799-AA49-B390EDE1B2B4}" dt="2022-10-14T23:37:52.114" v="1711" actId="1038"/>
          <ac:spMkLst>
            <pc:docMk/>
            <pc:sldMk cId="2025649819" sldId="545"/>
            <ac:spMk id="2" creationId="{5AAD7ED6-E74B-2ECA-CFB1-571C2E2D33BC}"/>
          </ac:spMkLst>
        </pc:spChg>
        <pc:spChg chg="del mod">
          <ac:chgData name="Steve Shellhammer" userId="0e71f22d-ee3e-49c0-82ff-dbc290af8082" providerId="ADAL" clId="{B2223A41-F242-4799-AA49-B390EDE1B2B4}" dt="2022-10-14T23:37:22.522" v="1701" actId="478"/>
          <ac:spMkLst>
            <pc:docMk/>
            <pc:sldMk cId="2025649819" sldId="545"/>
            <ac:spMk id="3" creationId="{EA2EA52E-FB35-D78A-4B16-F741BB88AB3F}"/>
          </ac:spMkLst>
        </pc:spChg>
        <pc:spChg chg="add del mod">
          <ac:chgData name="Steve Shellhammer" userId="0e71f22d-ee3e-49c0-82ff-dbc290af8082" providerId="ADAL" clId="{B2223A41-F242-4799-AA49-B390EDE1B2B4}" dt="2022-10-14T23:37:25.152" v="1702" actId="478"/>
          <ac:spMkLst>
            <pc:docMk/>
            <pc:sldMk cId="2025649819" sldId="545"/>
            <ac:spMk id="8" creationId="{572308D5-1EF7-1D3E-8214-CB6440E345CF}"/>
          </ac:spMkLst>
        </pc:spChg>
        <pc:spChg chg="add mod">
          <ac:chgData name="Steve Shellhammer" userId="0e71f22d-ee3e-49c0-82ff-dbc290af8082" providerId="ADAL" clId="{B2223A41-F242-4799-AA49-B390EDE1B2B4}" dt="2022-10-14T23:37:25.860" v="1703"/>
          <ac:spMkLst>
            <pc:docMk/>
            <pc:sldMk cId="2025649819" sldId="545"/>
            <ac:spMk id="9" creationId="{BA5DB5EF-E72C-4C14-509B-F43484F62811}"/>
          </ac:spMkLst>
        </pc:spChg>
        <pc:spChg chg="mod">
          <ac:chgData name="Steve Shellhammer" userId="0e71f22d-ee3e-49c0-82ff-dbc290af8082" providerId="ADAL" clId="{B2223A41-F242-4799-AA49-B390EDE1B2B4}" dt="2022-10-14T23:37:25.860" v="1703"/>
          <ac:spMkLst>
            <pc:docMk/>
            <pc:sldMk cId="2025649819" sldId="545"/>
            <ac:spMk id="13" creationId="{45B8C990-68BC-72F6-0503-408E2A984724}"/>
          </ac:spMkLst>
        </pc:spChg>
        <pc:spChg chg="mod">
          <ac:chgData name="Steve Shellhammer" userId="0e71f22d-ee3e-49c0-82ff-dbc290af8082" providerId="ADAL" clId="{B2223A41-F242-4799-AA49-B390EDE1B2B4}" dt="2022-10-14T23:37:25.860" v="1703"/>
          <ac:spMkLst>
            <pc:docMk/>
            <pc:sldMk cId="2025649819" sldId="545"/>
            <ac:spMk id="14" creationId="{7BF36C82-6ACA-18DA-3C9E-334F0D768E30}"/>
          </ac:spMkLst>
        </pc:spChg>
        <pc:spChg chg="mod">
          <ac:chgData name="Steve Shellhammer" userId="0e71f22d-ee3e-49c0-82ff-dbc290af8082" providerId="ADAL" clId="{B2223A41-F242-4799-AA49-B390EDE1B2B4}" dt="2022-10-14T23:37:25.860" v="1703"/>
          <ac:spMkLst>
            <pc:docMk/>
            <pc:sldMk cId="2025649819" sldId="545"/>
            <ac:spMk id="15" creationId="{1A107080-4A3F-4115-99E0-8C1AFD825788}"/>
          </ac:spMkLst>
        </pc:spChg>
        <pc:spChg chg="mod">
          <ac:chgData name="Steve Shellhammer" userId="0e71f22d-ee3e-49c0-82ff-dbc290af8082" providerId="ADAL" clId="{B2223A41-F242-4799-AA49-B390EDE1B2B4}" dt="2022-10-14T23:37:25.860" v="1703"/>
          <ac:spMkLst>
            <pc:docMk/>
            <pc:sldMk cId="2025649819" sldId="545"/>
            <ac:spMk id="16" creationId="{8B7543E8-7522-0D3D-6391-67590652BACE}"/>
          </ac:spMkLst>
        </pc:spChg>
        <pc:spChg chg="mod">
          <ac:chgData name="Steve Shellhammer" userId="0e71f22d-ee3e-49c0-82ff-dbc290af8082" providerId="ADAL" clId="{B2223A41-F242-4799-AA49-B390EDE1B2B4}" dt="2022-10-14T23:37:25.860" v="1703"/>
          <ac:spMkLst>
            <pc:docMk/>
            <pc:sldMk cId="2025649819" sldId="545"/>
            <ac:spMk id="17" creationId="{EA71B8CB-15DE-619C-ECB3-0409C0B9257C}"/>
          </ac:spMkLst>
        </pc:spChg>
        <pc:spChg chg="mod">
          <ac:chgData name="Steve Shellhammer" userId="0e71f22d-ee3e-49c0-82ff-dbc290af8082" providerId="ADAL" clId="{B2223A41-F242-4799-AA49-B390EDE1B2B4}" dt="2022-10-14T23:37:25.860" v="1703"/>
          <ac:spMkLst>
            <pc:docMk/>
            <pc:sldMk cId="2025649819" sldId="545"/>
            <ac:spMk id="18" creationId="{B6BC141B-9861-3A45-B447-7D2DB87002AF}"/>
          </ac:spMkLst>
        </pc:spChg>
        <pc:spChg chg="mod">
          <ac:chgData name="Steve Shellhammer" userId="0e71f22d-ee3e-49c0-82ff-dbc290af8082" providerId="ADAL" clId="{B2223A41-F242-4799-AA49-B390EDE1B2B4}" dt="2022-10-14T23:37:25.860" v="1703"/>
          <ac:spMkLst>
            <pc:docMk/>
            <pc:sldMk cId="2025649819" sldId="545"/>
            <ac:spMk id="19" creationId="{12B68DDB-CB25-6FC3-CC13-0D9BB4833C0A}"/>
          </ac:spMkLst>
        </pc:spChg>
        <pc:spChg chg="mod">
          <ac:chgData name="Steve Shellhammer" userId="0e71f22d-ee3e-49c0-82ff-dbc290af8082" providerId="ADAL" clId="{B2223A41-F242-4799-AA49-B390EDE1B2B4}" dt="2022-10-14T23:37:25.860" v="1703"/>
          <ac:spMkLst>
            <pc:docMk/>
            <pc:sldMk cId="2025649819" sldId="545"/>
            <ac:spMk id="20" creationId="{BB49C617-AC58-D22B-6D3B-86D65A568D9F}"/>
          </ac:spMkLst>
        </pc:spChg>
        <pc:spChg chg="mod">
          <ac:chgData name="Steve Shellhammer" userId="0e71f22d-ee3e-49c0-82ff-dbc290af8082" providerId="ADAL" clId="{B2223A41-F242-4799-AA49-B390EDE1B2B4}" dt="2022-10-14T23:37:25.860" v="1703"/>
          <ac:spMkLst>
            <pc:docMk/>
            <pc:sldMk cId="2025649819" sldId="545"/>
            <ac:spMk id="21" creationId="{3D0A8B34-6649-B711-E532-4520B86BA15B}"/>
          </ac:spMkLst>
        </pc:spChg>
        <pc:grpChg chg="add mod">
          <ac:chgData name="Steve Shellhammer" userId="0e71f22d-ee3e-49c0-82ff-dbc290af8082" providerId="ADAL" clId="{B2223A41-F242-4799-AA49-B390EDE1B2B4}" dt="2022-10-14T23:37:25.860" v="1703"/>
          <ac:grpSpMkLst>
            <pc:docMk/>
            <pc:sldMk cId="2025649819" sldId="545"/>
            <ac:grpSpMk id="10" creationId="{C74D91DF-2F91-1BF6-6807-23137053AA08}"/>
          </ac:grpSpMkLst>
        </pc:grpChg>
        <pc:picChg chg="mod">
          <ac:chgData name="Steve Shellhammer" userId="0e71f22d-ee3e-49c0-82ff-dbc290af8082" providerId="ADAL" clId="{B2223A41-F242-4799-AA49-B390EDE1B2B4}" dt="2022-10-14T23:37:25.860" v="1703"/>
          <ac:picMkLst>
            <pc:docMk/>
            <pc:sldMk cId="2025649819" sldId="545"/>
            <ac:picMk id="11" creationId="{AA9AB798-B6A3-7603-9BA3-71F3325BC10B}"/>
          </ac:picMkLst>
        </pc:picChg>
        <pc:picChg chg="mod">
          <ac:chgData name="Steve Shellhammer" userId="0e71f22d-ee3e-49c0-82ff-dbc290af8082" providerId="ADAL" clId="{B2223A41-F242-4799-AA49-B390EDE1B2B4}" dt="2022-10-14T23:37:25.860" v="1703"/>
          <ac:picMkLst>
            <pc:docMk/>
            <pc:sldMk cId="2025649819" sldId="545"/>
            <ac:picMk id="12" creationId="{E34C2E18-7AE1-7A0B-9E62-ED23F6BD9924}"/>
          </ac:picMkLst>
        </pc:picChg>
      </pc:sldChg>
      <pc:sldChg chg="addSp delSp modSp new mod">
        <pc:chgData name="Steve Shellhammer" userId="0e71f22d-ee3e-49c0-82ff-dbc290af8082" providerId="ADAL" clId="{B2223A41-F242-4799-AA49-B390EDE1B2B4}" dt="2022-10-14T23:40:11.779" v="1756" actId="20577"/>
        <pc:sldMkLst>
          <pc:docMk/>
          <pc:sldMk cId="219007463" sldId="546"/>
        </pc:sldMkLst>
        <pc:spChg chg="mod">
          <ac:chgData name="Steve Shellhammer" userId="0e71f22d-ee3e-49c0-82ff-dbc290af8082" providerId="ADAL" clId="{B2223A41-F242-4799-AA49-B390EDE1B2B4}" dt="2022-10-14T23:40:11.779" v="1756" actId="20577"/>
          <ac:spMkLst>
            <pc:docMk/>
            <pc:sldMk cId="219007463" sldId="546"/>
            <ac:spMk id="2" creationId="{AEC99C31-D35A-8837-F37C-B6B1DB6859AC}"/>
          </ac:spMkLst>
        </pc:spChg>
        <pc:spChg chg="del">
          <ac:chgData name="Steve Shellhammer" userId="0e71f22d-ee3e-49c0-82ff-dbc290af8082" providerId="ADAL" clId="{B2223A41-F242-4799-AA49-B390EDE1B2B4}" dt="2022-10-14T23:40:00.253" v="1713"/>
          <ac:spMkLst>
            <pc:docMk/>
            <pc:sldMk cId="219007463" sldId="546"/>
            <ac:spMk id="3" creationId="{1133CDD0-EC48-B7DE-24CB-9F5A11B4C688}"/>
          </ac:spMkLst>
        </pc:spChg>
        <pc:spChg chg="add mod">
          <ac:chgData name="Steve Shellhammer" userId="0e71f22d-ee3e-49c0-82ff-dbc290af8082" providerId="ADAL" clId="{B2223A41-F242-4799-AA49-B390EDE1B2B4}" dt="2022-10-14T23:40:00.253" v="1713"/>
          <ac:spMkLst>
            <pc:docMk/>
            <pc:sldMk cId="219007463" sldId="546"/>
            <ac:spMk id="7" creationId="{691FD60F-EF17-E515-7DD6-893FC883DD19}"/>
          </ac:spMkLst>
        </pc:spChg>
      </pc:sldChg>
      <pc:sldChg chg="modSp new mod">
        <pc:chgData name="Steve Shellhammer" userId="0e71f22d-ee3e-49c0-82ff-dbc290af8082" providerId="ADAL" clId="{B2223A41-F242-4799-AA49-B390EDE1B2B4}" dt="2022-10-14T23:47:00.805" v="2261" actId="207"/>
        <pc:sldMkLst>
          <pc:docMk/>
          <pc:sldMk cId="4083141371" sldId="547"/>
        </pc:sldMkLst>
        <pc:spChg chg="mod">
          <ac:chgData name="Steve Shellhammer" userId="0e71f22d-ee3e-49c0-82ff-dbc290af8082" providerId="ADAL" clId="{B2223A41-F242-4799-AA49-B390EDE1B2B4}" dt="2022-10-14T23:45:26.569" v="1967" actId="207"/>
          <ac:spMkLst>
            <pc:docMk/>
            <pc:sldMk cId="4083141371" sldId="547"/>
            <ac:spMk id="2" creationId="{391B4210-8803-E310-60C2-F18B2F1DACF0}"/>
          </ac:spMkLst>
        </pc:spChg>
        <pc:spChg chg="mod">
          <ac:chgData name="Steve Shellhammer" userId="0e71f22d-ee3e-49c0-82ff-dbc290af8082" providerId="ADAL" clId="{B2223A41-F242-4799-AA49-B390EDE1B2B4}" dt="2022-10-14T23:47:00.805" v="2261" actId="207"/>
          <ac:spMkLst>
            <pc:docMk/>
            <pc:sldMk cId="4083141371" sldId="547"/>
            <ac:spMk id="3" creationId="{7E2F2A0C-1015-06A5-D421-584BFF391ACE}"/>
          </ac:spMkLst>
        </pc:spChg>
      </pc:sldChg>
      <pc:sldChg chg="addSp delSp modSp new mod">
        <pc:chgData name="Steve Shellhammer" userId="0e71f22d-ee3e-49c0-82ff-dbc290af8082" providerId="ADAL" clId="{B2223A41-F242-4799-AA49-B390EDE1B2B4}" dt="2022-10-14T23:54:35.301" v="2590" actId="1076"/>
        <pc:sldMkLst>
          <pc:docMk/>
          <pc:sldMk cId="1425276553" sldId="548"/>
        </pc:sldMkLst>
        <pc:spChg chg="mod">
          <ac:chgData name="Steve Shellhammer" userId="0e71f22d-ee3e-49c0-82ff-dbc290af8082" providerId="ADAL" clId="{B2223A41-F242-4799-AA49-B390EDE1B2B4}" dt="2022-10-14T23:53:41.085" v="2549" actId="14100"/>
          <ac:spMkLst>
            <pc:docMk/>
            <pc:sldMk cId="1425276553" sldId="548"/>
            <ac:spMk id="2" creationId="{CC67FD0F-5A03-EB17-C714-922CE8669A34}"/>
          </ac:spMkLst>
        </pc:spChg>
        <pc:spChg chg="mod">
          <ac:chgData name="Steve Shellhammer" userId="0e71f22d-ee3e-49c0-82ff-dbc290af8082" providerId="ADAL" clId="{B2223A41-F242-4799-AA49-B390EDE1B2B4}" dt="2022-10-14T23:54:35.301" v="2590" actId="1076"/>
          <ac:spMkLst>
            <pc:docMk/>
            <pc:sldMk cId="1425276553" sldId="548"/>
            <ac:spMk id="3" creationId="{8CF9166D-F79F-7F06-880F-EC8633ECA916}"/>
          </ac:spMkLst>
        </pc:spChg>
        <pc:spChg chg="add del mod">
          <ac:chgData name="Steve Shellhammer" userId="0e71f22d-ee3e-49c0-82ff-dbc290af8082" providerId="ADAL" clId="{B2223A41-F242-4799-AA49-B390EDE1B2B4}" dt="2022-10-14T23:54:01.006" v="2556"/>
          <ac:spMkLst>
            <pc:docMk/>
            <pc:sldMk cId="1425276553" sldId="548"/>
            <ac:spMk id="7" creationId="{185D8AA7-EC5C-3204-2BC6-2C545F40AA92}"/>
          </ac:spMkLst>
        </pc:spChg>
        <pc:spChg chg="add del mod">
          <ac:chgData name="Steve Shellhammer" userId="0e71f22d-ee3e-49c0-82ff-dbc290af8082" providerId="ADAL" clId="{B2223A41-F242-4799-AA49-B390EDE1B2B4}" dt="2022-10-14T23:54:01.006" v="2556"/>
          <ac:spMkLst>
            <pc:docMk/>
            <pc:sldMk cId="1425276553" sldId="548"/>
            <ac:spMk id="10" creationId="{8C55FCB4-FAB5-4E42-2676-477EA608A443}"/>
          </ac:spMkLst>
        </pc:spChg>
        <pc:spChg chg="add del mod">
          <ac:chgData name="Steve Shellhammer" userId="0e71f22d-ee3e-49c0-82ff-dbc290af8082" providerId="ADAL" clId="{B2223A41-F242-4799-AA49-B390EDE1B2B4}" dt="2022-10-14T23:54:01.006" v="2556"/>
          <ac:spMkLst>
            <pc:docMk/>
            <pc:sldMk cId="1425276553" sldId="548"/>
            <ac:spMk id="13" creationId="{ED7C599D-B2A1-FD87-C2DD-8598791CC594}"/>
          </ac:spMkLst>
        </pc:spChg>
        <pc:spChg chg="add del mod">
          <ac:chgData name="Steve Shellhammer" userId="0e71f22d-ee3e-49c0-82ff-dbc290af8082" providerId="ADAL" clId="{B2223A41-F242-4799-AA49-B390EDE1B2B4}" dt="2022-10-14T23:54:01.006" v="2556"/>
          <ac:spMkLst>
            <pc:docMk/>
            <pc:sldMk cId="1425276553" sldId="548"/>
            <ac:spMk id="16" creationId="{40D70863-BA57-444A-AE17-FEBC13ECE1B7}"/>
          </ac:spMkLst>
        </pc:spChg>
        <pc:spChg chg="add del mod">
          <ac:chgData name="Steve Shellhammer" userId="0e71f22d-ee3e-49c0-82ff-dbc290af8082" providerId="ADAL" clId="{B2223A41-F242-4799-AA49-B390EDE1B2B4}" dt="2022-10-14T23:54:01.006" v="2556"/>
          <ac:spMkLst>
            <pc:docMk/>
            <pc:sldMk cId="1425276553" sldId="548"/>
            <ac:spMk id="19" creationId="{38E2464E-97FB-5B83-7423-C593D07C0FC2}"/>
          </ac:spMkLst>
        </pc:spChg>
        <pc:spChg chg="add del mod">
          <ac:chgData name="Steve Shellhammer" userId="0e71f22d-ee3e-49c0-82ff-dbc290af8082" providerId="ADAL" clId="{B2223A41-F242-4799-AA49-B390EDE1B2B4}" dt="2022-10-14T23:54:01.006" v="2556"/>
          <ac:spMkLst>
            <pc:docMk/>
            <pc:sldMk cId="1425276553" sldId="548"/>
            <ac:spMk id="21" creationId="{5F71BE2C-B0DE-5BFB-F191-01E80E1AEF88}"/>
          </ac:spMkLst>
        </pc:spChg>
        <pc:spChg chg="add mod">
          <ac:chgData name="Steve Shellhammer" userId="0e71f22d-ee3e-49c0-82ff-dbc290af8082" providerId="ADAL" clId="{B2223A41-F242-4799-AA49-B390EDE1B2B4}" dt="2022-10-14T23:54:30.470" v="2589" actId="20577"/>
          <ac:spMkLst>
            <pc:docMk/>
            <pc:sldMk cId="1425276553" sldId="548"/>
            <ac:spMk id="23" creationId="{2443B82B-03E5-FF31-25ED-C65EC21D88CC}"/>
          </ac:spMkLst>
        </pc:spChg>
        <pc:grpChg chg="add mod">
          <ac:chgData name="Steve Shellhammer" userId="0e71f22d-ee3e-49c0-82ff-dbc290af8082" providerId="ADAL" clId="{B2223A41-F242-4799-AA49-B390EDE1B2B4}" dt="2022-10-14T23:54:00.384" v="2555" actId="164"/>
          <ac:grpSpMkLst>
            <pc:docMk/>
            <pc:sldMk cId="1425276553" sldId="548"/>
            <ac:grpSpMk id="22" creationId="{D945132D-CEB2-6036-48F9-C52598D31818}"/>
          </ac:grpSpMkLst>
        </pc:grpChg>
        <pc:picChg chg="add del mod">
          <ac:chgData name="Steve Shellhammer" userId="0e71f22d-ee3e-49c0-82ff-dbc290af8082" providerId="ADAL" clId="{B2223A41-F242-4799-AA49-B390EDE1B2B4}" dt="2022-10-14T23:54:01.006" v="2556"/>
          <ac:picMkLst>
            <pc:docMk/>
            <pc:sldMk cId="1425276553" sldId="548"/>
            <ac:picMk id="9" creationId="{BFC28FC9-A143-5CD7-0FD7-D322CF7C8C54}"/>
          </ac:picMkLst>
        </pc:picChg>
        <pc:picChg chg="add del mod">
          <ac:chgData name="Steve Shellhammer" userId="0e71f22d-ee3e-49c0-82ff-dbc290af8082" providerId="ADAL" clId="{B2223A41-F242-4799-AA49-B390EDE1B2B4}" dt="2022-10-14T23:54:01.006" v="2556"/>
          <ac:picMkLst>
            <pc:docMk/>
            <pc:sldMk cId="1425276553" sldId="548"/>
            <ac:picMk id="12" creationId="{674C5C6A-9B80-DE4E-31B1-02709C0DA7BA}"/>
          </ac:picMkLst>
        </pc:picChg>
        <pc:picChg chg="add del mod">
          <ac:chgData name="Steve Shellhammer" userId="0e71f22d-ee3e-49c0-82ff-dbc290af8082" providerId="ADAL" clId="{B2223A41-F242-4799-AA49-B390EDE1B2B4}" dt="2022-10-14T23:54:01.006" v="2556"/>
          <ac:picMkLst>
            <pc:docMk/>
            <pc:sldMk cId="1425276553" sldId="548"/>
            <ac:picMk id="15" creationId="{900699B2-EEC5-5BB9-E3B4-DD5E1B50B416}"/>
          </ac:picMkLst>
        </pc:picChg>
        <pc:picChg chg="add del mod">
          <ac:chgData name="Steve Shellhammer" userId="0e71f22d-ee3e-49c0-82ff-dbc290af8082" providerId="ADAL" clId="{B2223A41-F242-4799-AA49-B390EDE1B2B4}" dt="2022-10-14T23:54:01.006" v="2556"/>
          <ac:picMkLst>
            <pc:docMk/>
            <pc:sldMk cId="1425276553" sldId="548"/>
            <ac:picMk id="18" creationId="{F1F495EF-3271-F007-6D93-0AF14AC519AB}"/>
          </ac:picMkLst>
        </pc:picChg>
        <pc:cxnChg chg="add del mod">
          <ac:chgData name="Steve Shellhammer" userId="0e71f22d-ee3e-49c0-82ff-dbc290af8082" providerId="ADAL" clId="{B2223A41-F242-4799-AA49-B390EDE1B2B4}" dt="2022-10-14T23:54:01.006" v="2556"/>
          <ac:cxnSpMkLst>
            <pc:docMk/>
            <pc:sldMk cId="1425276553" sldId="548"/>
            <ac:cxnSpMk id="8" creationId="{50AB3A7D-5BB9-DD5C-EB1F-59447092835A}"/>
          </ac:cxnSpMkLst>
        </pc:cxnChg>
        <pc:cxnChg chg="add del mod">
          <ac:chgData name="Steve Shellhammer" userId="0e71f22d-ee3e-49c0-82ff-dbc290af8082" providerId="ADAL" clId="{B2223A41-F242-4799-AA49-B390EDE1B2B4}" dt="2022-10-14T23:54:01.006" v="2556"/>
          <ac:cxnSpMkLst>
            <pc:docMk/>
            <pc:sldMk cId="1425276553" sldId="548"/>
            <ac:cxnSpMk id="11" creationId="{6058A729-6E66-36C6-0CD6-6C295DE4FD7C}"/>
          </ac:cxnSpMkLst>
        </pc:cxnChg>
        <pc:cxnChg chg="add del mod">
          <ac:chgData name="Steve Shellhammer" userId="0e71f22d-ee3e-49c0-82ff-dbc290af8082" providerId="ADAL" clId="{B2223A41-F242-4799-AA49-B390EDE1B2B4}" dt="2022-10-14T23:54:01.006" v="2556"/>
          <ac:cxnSpMkLst>
            <pc:docMk/>
            <pc:sldMk cId="1425276553" sldId="548"/>
            <ac:cxnSpMk id="14" creationId="{8F43F537-C353-909E-90A5-3E3392B25120}"/>
          </ac:cxnSpMkLst>
        </pc:cxnChg>
        <pc:cxnChg chg="add del mod">
          <ac:chgData name="Steve Shellhammer" userId="0e71f22d-ee3e-49c0-82ff-dbc290af8082" providerId="ADAL" clId="{B2223A41-F242-4799-AA49-B390EDE1B2B4}" dt="2022-10-14T23:54:01.006" v="2556"/>
          <ac:cxnSpMkLst>
            <pc:docMk/>
            <pc:sldMk cId="1425276553" sldId="548"/>
            <ac:cxnSpMk id="17" creationId="{10D07B7B-129A-7180-9CEC-84B572BF13CA}"/>
          </ac:cxnSpMkLst>
        </pc:cxnChg>
        <pc:cxnChg chg="add del mod">
          <ac:chgData name="Steve Shellhammer" userId="0e71f22d-ee3e-49c0-82ff-dbc290af8082" providerId="ADAL" clId="{B2223A41-F242-4799-AA49-B390EDE1B2B4}" dt="2022-10-14T23:54:01.006" v="2556"/>
          <ac:cxnSpMkLst>
            <pc:docMk/>
            <pc:sldMk cId="1425276553" sldId="548"/>
            <ac:cxnSpMk id="20" creationId="{439DAD73-B6E4-0751-975E-7167905A8E1E}"/>
          </ac:cxnSpMkLst>
        </pc:cxnChg>
      </pc:sldChg>
      <pc:sldChg chg="modSp new mod">
        <pc:chgData name="Steve Shellhammer" userId="0e71f22d-ee3e-49c0-82ff-dbc290af8082" providerId="ADAL" clId="{B2223A41-F242-4799-AA49-B390EDE1B2B4}" dt="2022-10-14T23:48:23.155" v="2418" actId="20577"/>
        <pc:sldMkLst>
          <pc:docMk/>
          <pc:sldMk cId="2878109814" sldId="549"/>
        </pc:sldMkLst>
        <pc:spChg chg="mod">
          <ac:chgData name="Steve Shellhammer" userId="0e71f22d-ee3e-49c0-82ff-dbc290af8082" providerId="ADAL" clId="{B2223A41-F242-4799-AA49-B390EDE1B2B4}" dt="2022-10-14T23:47:38.306" v="2263"/>
          <ac:spMkLst>
            <pc:docMk/>
            <pc:sldMk cId="2878109814" sldId="549"/>
            <ac:spMk id="2" creationId="{E67A8F17-348D-4DE5-DB6B-0AD1682A65E5}"/>
          </ac:spMkLst>
        </pc:spChg>
        <pc:spChg chg="mod">
          <ac:chgData name="Steve Shellhammer" userId="0e71f22d-ee3e-49c0-82ff-dbc290af8082" providerId="ADAL" clId="{B2223A41-F242-4799-AA49-B390EDE1B2B4}" dt="2022-10-14T23:48:23.155" v="2418" actId="20577"/>
          <ac:spMkLst>
            <pc:docMk/>
            <pc:sldMk cId="2878109814" sldId="549"/>
            <ac:spMk id="3" creationId="{12A6BE5D-943E-EB32-42FC-D17FBECC1DC1}"/>
          </ac:spMkLst>
        </pc:spChg>
      </pc:sldChg>
      <pc:sldChg chg="modSp new mod">
        <pc:chgData name="Steve Shellhammer" userId="0e71f22d-ee3e-49c0-82ff-dbc290af8082" providerId="ADAL" clId="{B2223A41-F242-4799-AA49-B390EDE1B2B4}" dt="2022-10-14T23:51:29.114" v="2452" actId="14100"/>
        <pc:sldMkLst>
          <pc:docMk/>
          <pc:sldMk cId="1027423436" sldId="550"/>
        </pc:sldMkLst>
        <pc:spChg chg="mod">
          <ac:chgData name="Steve Shellhammer" userId="0e71f22d-ee3e-49c0-82ff-dbc290af8082" providerId="ADAL" clId="{B2223A41-F242-4799-AA49-B390EDE1B2B4}" dt="2022-10-14T23:50:59.130" v="2445" actId="14100"/>
          <ac:spMkLst>
            <pc:docMk/>
            <pc:sldMk cId="1027423436" sldId="550"/>
            <ac:spMk id="2" creationId="{D0751D94-10CE-4705-7A42-226094FED376}"/>
          </ac:spMkLst>
        </pc:spChg>
        <pc:spChg chg="mod">
          <ac:chgData name="Steve Shellhammer" userId="0e71f22d-ee3e-49c0-82ff-dbc290af8082" providerId="ADAL" clId="{B2223A41-F242-4799-AA49-B390EDE1B2B4}" dt="2022-10-14T23:51:29.114" v="2452" actId="14100"/>
          <ac:spMkLst>
            <pc:docMk/>
            <pc:sldMk cId="1027423436" sldId="550"/>
            <ac:spMk id="3" creationId="{7453E3FC-43A6-E58B-4D08-FA1B5C2F81E8}"/>
          </ac:spMkLst>
        </pc:spChg>
      </pc:sldChg>
      <pc:sldChg chg="addSp delSp modSp add mod">
        <pc:chgData name="Steve Shellhammer" userId="0e71f22d-ee3e-49c0-82ff-dbc290af8082" providerId="ADAL" clId="{B2223A41-F242-4799-AA49-B390EDE1B2B4}" dt="2022-10-14T23:52:13.284" v="2463" actId="1076"/>
        <pc:sldMkLst>
          <pc:docMk/>
          <pc:sldMk cId="1632774051" sldId="551"/>
        </pc:sldMkLst>
        <pc:spChg chg="del mod">
          <ac:chgData name="Steve Shellhammer" userId="0e71f22d-ee3e-49c0-82ff-dbc290af8082" providerId="ADAL" clId="{B2223A41-F242-4799-AA49-B390EDE1B2B4}" dt="2022-10-14T23:52:07.307" v="2460" actId="478"/>
          <ac:spMkLst>
            <pc:docMk/>
            <pc:sldMk cId="1632774051" sldId="551"/>
            <ac:spMk id="3" creationId="{7453E3FC-43A6-E58B-4D08-FA1B5C2F81E8}"/>
          </ac:spMkLst>
        </pc:spChg>
        <pc:spChg chg="add del mod">
          <ac:chgData name="Steve Shellhammer" userId="0e71f22d-ee3e-49c0-82ff-dbc290af8082" providerId="ADAL" clId="{B2223A41-F242-4799-AA49-B390EDE1B2B4}" dt="2022-10-14T23:52:09.956" v="2461" actId="478"/>
          <ac:spMkLst>
            <pc:docMk/>
            <pc:sldMk cId="1632774051" sldId="551"/>
            <ac:spMk id="8" creationId="{07C4380D-6162-8813-1E1F-D976280D127E}"/>
          </ac:spMkLst>
        </pc:spChg>
        <pc:picChg chg="add mod">
          <ac:chgData name="Steve Shellhammer" userId="0e71f22d-ee3e-49c0-82ff-dbc290af8082" providerId="ADAL" clId="{B2223A41-F242-4799-AA49-B390EDE1B2B4}" dt="2022-10-14T23:52:13.284" v="2463" actId="1076"/>
          <ac:picMkLst>
            <pc:docMk/>
            <pc:sldMk cId="1632774051" sldId="551"/>
            <ac:picMk id="9" creationId="{0EE70D54-E98F-E1D5-761F-578B3175B849}"/>
          </ac:picMkLst>
        </pc:picChg>
      </pc:sldChg>
      <pc:sldChg chg="modSp add mod">
        <pc:chgData name="Steve Shellhammer" userId="0e71f22d-ee3e-49c0-82ff-dbc290af8082" providerId="ADAL" clId="{B2223A41-F242-4799-AA49-B390EDE1B2B4}" dt="2022-10-14T23:55:17.375" v="2622" actId="404"/>
        <pc:sldMkLst>
          <pc:docMk/>
          <pc:sldMk cId="562319474" sldId="552"/>
        </pc:sldMkLst>
        <pc:spChg chg="mod">
          <ac:chgData name="Steve Shellhammer" userId="0e71f22d-ee3e-49c0-82ff-dbc290af8082" providerId="ADAL" clId="{B2223A41-F242-4799-AA49-B390EDE1B2B4}" dt="2022-10-14T23:54:58.390" v="2609" actId="20577"/>
          <ac:spMkLst>
            <pc:docMk/>
            <pc:sldMk cId="562319474" sldId="552"/>
            <ac:spMk id="2" creationId="{CC67FD0F-5A03-EB17-C714-922CE8669A34}"/>
          </ac:spMkLst>
        </pc:spChg>
        <pc:spChg chg="mod">
          <ac:chgData name="Steve Shellhammer" userId="0e71f22d-ee3e-49c0-82ff-dbc290af8082" providerId="ADAL" clId="{B2223A41-F242-4799-AA49-B390EDE1B2B4}" dt="2022-10-14T23:55:17.375" v="2622" actId="404"/>
          <ac:spMkLst>
            <pc:docMk/>
            <pc:sldMk cId="562319474" sldId="552"/>
            <ac:spMk id="23" creationId="{2443B82B-03E5-FF31-25ED-C65EC21D88CC}"/>
          </ac:spMkLst>
        </pc:sp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59724F5F-E1DF-4D51-93D8-D0CDD9087A14}"/>
    <pc:docChg chg="undo custSel addSld delSld modSld sldOrd">
      <pc:chgData name="Steve Shellhammer" userId="0e71f22d-ee3e-49c0-82ff-dbc290af8082" providerId="ADAL" clId="{59724F5F-E1DF-4D51-93D8-D0CDD9087A14}" dt="2021-09-20T17:03:37.320" v="1466" actId="20577"/>
      <pc:docMkLst>
        <pc:docMk/>
      </pc:docMkLst>
      <pc:sldChg chg="modSp mod">
        <pc:chgData name="Steve Shellhammer" userId="0e71f22d-ee3e-49c0-82ff-dbc290af8082" providerId="ADAL" clId="{59724F5F-E1DF-4D51-93D8-D0CDD9087A14}" dt="2021-09-17T20:10:29.559" v="889" actId="14100"/>
        <pc:sldMkLst>
          <pc:docMk/>
          <pc:sldMk cId="1033386959" sldId="530"/>
        </pc:sldMkLst>
        <pc:spChg chg="mod">
          <ac:chgData name="Steve Shellhammer" userId="0e71f22d-ee3e-49c0-82ff-dbc290af8082" providerId="ADAL" clId="{59724F5F-E1DF-4D51-93D8-D0CDD9087A14}" dt="2021-09-17T00:03:48.679" v="1" actId="14100"/>
          <ac:spMkLst>
            <pc:docMk/>
            <pc:sldMk cId="1033386959" sldId="530"/>
            <ac:spMk id="2" creationId="{049B9A09-D664-49AA-AC53-A8415F49DB4A}"/>
          </ac:spMkLst>
        </pc:spChg>
        <pc:spChg chg="mod">
          <ac:chgData name="Steve Shellhammer" userId="0e71f22d-ee3e-49c0-82ff-dbc290af8082" providerId="ADAL" clId="{59724F5F-E1DF-4D51-93D8-D0CDD9087A14}" dt="2021-09-17T20:10:29.559" v="889" actId="14100"/>
          <ac:spMkLst>
            <pc:docMk/>
            <pc:sldMk cId="1033386959" sldId="530"/>
            <ac:spMk id="3" creationId="{FB91CA03-C543-4A7C-9AE8-6F0711F6E077}"/>
          </ac:spMkLst>
        </pc:spChg>
      </pc:sldChg>
      <pc:sldChg chg="del">
        <pc:chgData name="Steve Shellhammer" userId="0e71f22d-ee3e-49c0-82ff-dbc290af8082" providerId="ADAL" clId="{59724F5F-E1DF-4D51-93D8-D0CDD9087A14}" dt="2021-09-17T20:08:19.889" v="784" actId="47"/>
        <pc:sldMkLst>
          <pc:docMk/>
          <pc:sldMk cId="767981311" sldId="535"/>
        </pc:sldMkLst>
      </pc:sldChg>
      <pc:sldChg chg="modSp mod">
        <pc:chgData name="Steve Shellhammer" userId="0e71f22d-ee3e-49c0-82ff-dbc290af8082" providerId="ADAL" clId="{59724F5F-E1DF-4D51-93D8-D0CDD9087A14}" dt="2021-09-17T20:04:59.060" v="656" actId="403"/>
        <pc:sldMkLst>
          <pc:docMk/>
          <pc:sldMk cId="913928595" sldId="536"/>
        </pc:sldMkLst>
        <pc:spChg chg="mod">
          <ac:chgData name="Steve Shellhammer" userId="0e71f22d-ee3e-49c0-82ff-dbc290af8082" providerId="ADAL" clId="{59724F5F-E1DF-4D51-93D8-D0CDD9087A14}" dt="2021-09-17T20:04:59.060" v="656" actId="403"/>
          <ac:spMkLst>
            <pc:docMk/>
            <pc:sldMk cId="913928595" sldId="536"/>
            <ac:spMk id="2" creationId="{1731B989-6599-4877-B37D-55AA4B2E7805}"/>
          </ac:spMkLst>
        </pc:spChg>
        <pc:spChg chg="mod">
          <ac:chgData name="Steve Shellhammer" userId="0e71f22d-ee3e-49c0-82ff-dbc290af8082" providerId="ADAL" clId="{59724F5F-E1DF-4D51-93D8-D0CDD9087A14}" dt="2021-09-17T20:00:00.283" v="162" actId="14100"/>
          <ac:spMkLst>
            <pc:docMk/>
            <pc:sldMk cId="913928595" sldId="536"/>
            <ac:spMk id="3" creationId="{27473B3F-F94D-4728-A0F8-88BFA6907F94}"/>
          </ac:spMkLst>
        </pc:spChg>
      </pc:sldChg>
      <pc:sldChg chg="modSp new mod">
        <pc:chgData name="Steve Shellhammer" userId="0e71f22d-ee3e-49c0-82ff-dbc290af8082" providerId="ADAL" clId="{59724F5F-E1DF-4D51-93D8-D0CDD9087A14}" dt="2021-09-17T20:06:02.966" v="765" actId="20577"/>
        <pc:sldMkLst>
          <pc:docMk/>
          <pc:sldMk cId="2437962698" sldId="545"/>
        </pc:sldMkLst>
        <pc:spChg chg="mod">
          <ac:chgData name="Steve Shellhammer" userId="0e71f22d-ee3e-49c0-82ff-dbc290af8082" providerId="ADAL" clId="{59724F5F-E1DF-4D51-93D8-D0CDD9087A14}" dt="2021-09-17T20:00:11.814" v="186" actId="20577"/>
          <ac:spMkLst>
            <pc:docMk/>
            <pc:sldMk cId="2437962698" sldId="545"/>
            <ac:spMk id="2" creationId="{9FB21BF4-5E86-40E9-B157-AF6C6B5AAD43}"/>
          </ac:spMkLst>
        </pc:spChg>
        <pc:spChg chg="mod">
          <ac:chgData name="Steve Shellhammer" userId="0e71f22d-ee3e-49c0-82ff-dbc290af8082" providerId="ADAL" clId="{59724F5F-E1DF-4D51-93D8-D0CDD9087A14}" dt="2021-09-17T20:06:02.966" v="765" actId="20577"/>
          <ac:spMkLst>
            <pc:docMk/>
            <pc:sldMk cId="2437962698" sldId="545"/>
            <ac:spMk id="3" creationId="{EBC5AC56-BFC8-4178-AACC-C3243B32B45D}"/>
          </ac:spMkLst>
        </pc:spChg>
      </pc:sldChg>
      <pc:sldChg chg="addSp delSp modSp new mod">
        <pc:chgData name="Steve Shellhammer" userId="0e71f22d-ee3e-49c0-82ff-dbc290af8082" providerId="ADAL" clId="{59724F5F-E1DF-4D51-93D8-D0CDD9087A14}" dt="2021-09-17T20:04:44.230" v="655" actId="20577"/>
        <pc:sldMkLst>
          <pc:docMk/>
          <pc:sldMk cId="4045638809" sldId="546"/>
        </pc:sldMkLst>
        <pc:spChg chg="mod">
          <ac:chgData name="Steve Shellhammer" userId="0e71f22d-ee3e-49c0-82ff-dbc290af8082" providerId="ADAL" clId="{59724F5F-E1DF-4D51-93D8-D0CDD9087A14}" dt="2021-09-17T20:04:44.230" v="655" actId="20577"/>
          <ac:spMkLst>
            <pc:docMk/>
            <pc:sldMk cId="4045638809" sldId="546"/>
            <ac:spMk id="2" creationId="{83FEB238-329B-40A0-9828-D7A275B47929}"/>
          </ac:spMkLst>
        </pc:spChg>
        <pc:spChg chg="del">
          <ac:chgData name="Steve Shellhammer" userId="0e71f22d-ee3e-49c0-82ff-dbc290af8082" providerId="ADAL" clId="{59724F5F-E1DF-4D51-93D8-D0CDD9087A14}" dt="2021-09-17T20:03:58.197" v="645" actId="478"/>
          <ac:spMkLst>
            <pc:docMk/>
            <pc:sldMk cId="4045638809" sldId="546"/>
            <ac:spMk id="3" creationId="{2419A5B6-A064-42E4-A7E8-3D6C2C354B58}"/>
          </ac:spMkLst>
        </pc:spChg>
        <pc:picChg chg="add mod">
          <ac:chgData name="Steve Shellhammer" userId="0e71f22d-ee3e-49c0-82ff-dbc290af8082" providerId="ADAL" clId="{59724F5F-E1DF-4D51-93D8-D0CDD9087A14}" dt="2021-09-17T20:04:37.169" v="650" actId="1076"/>
          <ac:picMkLst>
            <pc:docMk/>
            <pc:sldMk cId="4045638809" sldId="546"/>
            <ac:picMk id="8" creationId="{2F50F855-A4EB-401E-B2EF-F083AFFDE976}"/>
          </ac:picMkLst>
        </pc:picChg>
      </pc:sldChg>
      <pc:sldChg chg="addSp delSp modSp new mod ord">
        <pc:chgData name="Steve Shellhammer" userId="0e71f22d-ee3e-49c0-82ff-dbc290af8082" providerId="ADAL" clId="{59724F5F-E1DF-4D51-93D8-D0CDD9087A14}" dt="2021-09-17T20:16:48.697" v="1254"/>
        <pc:sldMkLst>
          <pc:docMk/>
          <pc:sldMk cId="2429976484" sldId="547"/>
        </pc:sldMkLst>
        <pc:spChg chg="mod">
          <ac:chgData name="Steve Shellhammer" userId="0e71f22d-ee3e-49c0-82ff-dbc290af8082" providerId="ADAL" clId="{59724F5F-E1DF-4D51-93D8-D0CDD9087A14}" dt="2021-09-17T20:10:13.331" v="888" actId="404"/>
          <ac:spMkLst>
            <pc:docMk/>
            <pc:sldMk cId="2429976484" sldId="547"/>
            <ac:spMk id="2" creationId="{C2A07993-457F-438C-812B-C68D498F68CD}"/>
          </ac:spMkLst>
        </pc:spChg>
        <pc:spChg chg="del">
          <ac:chgData name="Steve Shellhammer" userId="0e71f22d-ee3e-49c0-82ff-dbc290af8082" providerId="ADAL" clId="{59724F5F-E1DF-4D51-93D8-D0CDD9087A14}" dt="2021-09-17T20:06:23.926" v="767" actId="478"/>
          <ac:spMkLst>
            <pc:docMk/>
            <pc:sldMk cId="2429976484" sldId="547"/>
            <ac:spMk id="3" creationId="{E546AA25-9C9F-49D0-AFAE-99C52D5C7420}"/>
          </ac:spMkLst>
        </pc:spChg>
        <pc:graphicFrameChg chg="add mod modGraphic">
          <ac:chgData name="Steve Shellhammer" userId="0e71f22d-ee3e-49c0-82ff-dbc290af8082" providerId="ADAL" clId="{59724F5F-E1DF-4D51-93D8-D0CDD9087A14}" dt="2021-09-17T20:09:38.596" v="807" actId="20577"/>
          <ac:graphicFrameMkLst>
            <pc:docMk/>
            <pc:sldMk cId="2429976484" sldId="547"/>
            <ac:graphicFrameMk id="7" creationId="{6E217DCD-4A4D-49C7-AF6E-2405D4C06D2D}"/>
          </ac:graphicFrameMkLst>
        </pc:graphicFrameChg>
      </pc:sldChg>
      <pc:sldChg chg="addSp modSp new mod">
        <pc:chgData name="Steve Shellhammer" userId="0e71f22d-ee3e-49c0-82ff-dbc290af8082" providerId="ADAL" clId="{59724F5F-E1DF-4D51-93D8-D0CDD9087A14}" dt="2021-09-20T17:03:37.320" v="1466" actId="20577"/>
        <pc:sldMkLst>
          <pc:docMk/>
          <pc:sldMk cId="2300417582" sldId="548"/>
        </pc:sldMkLst>
        <pc:spChg chg="mod">
          <ac:chgData name="Steve Shellhammer" userId="0e71f22d-ee3e-49c0-82ff-dbc290af8082" providerId="ADAL" clId="{59724F5F-E1DF-4D51-93D8-D0CDD9087A14}" dt="2021-09-17T20:19:31.767" v="1460" actId="14100"/>
          <ac:spMkLst>
            <pc:docMk/>
            <pc:sldMk cId="2300417582" sldId="548"/>
            <ac:spMk id="2" creationId="{3DFC9E58-F149-4E49-89E0-90C4BC8FB65C}"/>
          </ac:spMkLst>
        </pc:spChg>
        <pc:spChg chg="mod">
          <ac:chgData name="Steve Shellhammer" userId="0e71f22d-ee3e-49c0-82ff-dbc290af8082" providerId="ADAL" clId="{59724F5F-E1DF-4D51-93D8-D0CDD9087A14}" dt="2021-09-20T17:03:37.320" v="1466" actId="20577"/>
          <ac:spMkLst>
            <pc:docMk/>
            <pc:sldMk cId="2300417582" sldId="548"/>
            <ac:spMk id="3" creationId="{ADB9582E-FACC-41C3-925B-AF273BF4ADE8}"/>
          </ac:spMkLst>
        </pc:spChg>
        <pc:spChg chg="add mod">
          <ac:chgData name="Steve Shellhammer" userId="0e71f22d-ee3e-49c0-82ff-dbc290af8082" providerId="ADAL" clId="{59724F5F-E1DF-4D51-93D8-D0CDD9087A14}" dt="2021-09-17T20:19:43.651" v="1461" actId="403"/>
          <ac:spMkLst>
            <pc:docMk/>
            <pc:sldMk cId="2300417582" sldId="548"/>
            <ac:spMk id="7" creationId="{0C172321-9967-4AAF-8028-E578AABF67E8}"/>
          </ac:spMkLst>
        </pc:spChg>
        <pc:spChg chg="add mod">
          <ac:chgData name="Steve Shellhammer" userId="0e71f22d-ee3e-49c0-82ff-dbc290af8082" providerId="ADAL" clId="{59724F5F-E1DF-4D51-93D8-D0CDD9087A14}" dt="2021-09-17T20:19:48.135" v="1463" actId="403"/>
          <ac:spMkLst>
            <pc:docMk/>
            <pc:sldMk cId="2300417582" sldId="548"/>
            <ac:spMk id="8" creationId="{9427F8A2-8FD6-46FF-B2CF-C11CEB5E5FC0}"/>
          </ac:spMkLst>
        </pc:spChg>
      </pc:sldChg>
      <pc:sldChg chg="modSp new mod">
        <pc:chgData name="Steve Shellhammer" userId="0e71f22d-ee3e-49c0-82ff-dbc290af8082" providerId="ADAL" clId="{59724F5F-E1DF-4D51-93D8-D0CDD9087A14}" dt="2021-09-17T20:17:55.987" v="1440" actId="20577"/>
        <pc:sldMkLst>
          <pc:docMk/>
          <pc:sldMk cId="341061038" sldId="549"/>
        </pc:sldMkLst>
        <pc:spChg chg="mod">
          <ac:chgData name="Steve Shellhammer" userId="0e71f22d-ee3e-49c0-82ff-dbc290af8082" providerId="ADAL" clId="{59724F5F-E1DF-4D51-93D8-D0CDD9087A14}" dt="2021-09-17T20:17:14.450" v="1272" actId="20577"/>
          <ac:spMkLst>
            <pc:docMk/>
            <pc:sldMk cId="341061038" sldId="549"/>
            <ac:spMk id="2" creationId="{2AC24250-FAD9-4C18-9237-253B4DF6AA48}"/>
          </ac:spMkLst>
        </pc:spChg>
        <pc:spChg chg="mod">
          <ac:chgData name="Steve Shellhammer" userId="0e71f22d-ee3e-49c0-82ff-dbc290af8082" providerId="ADAL" clId="{59724F5F-E1DF-4D51-93D8-D0CDD9087A14}" dt="2021-09-17T20:17:55.987" v="1440" actId="20577"/>
          <ac:spMkLst>
            <pc:docMk/>
            <pc:sldMk cId="341061038" sldId="549"/>
            <ac:spMk id="3" creationId="{F2F3AABC-1308-48ED-AF2F-B2974160B87E}"/>
          </ac:spMkLst>
        </pc:spChg>
      </pc:sldChg>
    </pc:docChg>
  </pc:docChgLst>
  <pc:docChgLst>
    <pc:chgData name="Steve Shellhammer" userId="0e71f22d-ee3e-49c0-82ff-dbc290af8082" providerId="ADAL" clId="{EA11B7F1-2E4B-40EF-B2F3-09BAF0CA13C9}"/>
    <pc:docChg chg="modSld">
      <pc:chgData name="Steve Shellhammer" userId="0e71f22d-ee3e-49c0-82ff-dbc290af8082" providerId="ADAL" clId="{EA11B7F1-2E4B-40EF-B2F3-09BAF0CA13C9}" dt="2021-09-22T15:20:16.996" v="51" actId="255"/>
      <pc:docMkLst>
        <pc:docMk/>
      </pc:docMkLst>
      <pc:sldChg chg="modSp mod">
        <pc:chgData name="Steve Shellhammer" userId="0e71f22d-ee3e-49c0-82ff-dbc290af8082" providerId="ADAL" clId="{EA11B7F1-2E4B-40EF-B2F3-09BAF0CA13C9}" dt="2021-09-22T15:18:20.659" v="17" actId="20577"/>
        <pc:sldMkLst>
          <pc:docMk/>
          <pc:sldMk cId="491374436" sldId="529"/>
        </pc:sldMkLst>
        <pc:spChg chg="mod">
          <ac:chgData name="Steve Shellhammer" userId="0e71f22d-ee3e-49c0-82ff-dbc290af8082" providerId="ADAL" clId="{EA11B7F1-2E4B-40EF-B2F3-09BAF0CA13C9}" dt="2021-09-22T15:18:20.659" v="17" actId="20577"/>
          <ac:spMkLst>
            <pc:docMk/>
            <pc:sldMk cId="491374436" sldId="529"/>
            <ac:spMk id="3" creationId="{89716238-1985-463C-A34E-E1EECFBE862E}"/>
          </ac:spMkLst>
        </pc:spChg>
      </pc:sldChg>
      <pc:sldChg chg="modSp mod">
        <pc:chgData name="Steve Shellhammer" userId="0e71f22d-ee3e-49c0-82ff-dbc290af8082" providerId="ADAL" clId="{EA11B7F1-2E4B-40EF-B2F3-09BAF0CA13C9}" dt="2021-09-22T15:19:19.721" v="44" actId="1076"/>
        <pc:sldMkLst>
          <pc:docMk/>
          <pc:sldMk cId="3940175403" sldId="531"/>
        </pc:sldMkLst>
        <pc:spChg chg="mod">
          <ac:chgData name="Steve Shellhammer" userId="0e71f22d-ee3e-49c0-82ff-dbc290af8082" providerId="ADAL" clId="{EA11B7F1-2E4B-40EF-B2F3-09BAF0CA13C9}" dt="2021-09-22T15:18:43.373" v="19" actId="14100"/>
          <ac:spMkLst>
            <pc:docMk/>
            <pc:sldMk cId="3940175403" sldId="531"/>
            <ac:spMk id="7" creationId="{BB6A860E-7F78-409E-9233-E04FDEE94050}"/>
          </ac:spMkLst>
        </pc:spChg>
        <pc:spChg chg="mod">
          <ac:chgData name="Steve Shellhammer" userId="0e71f22d-ee3e-49c0-82ff-dbc290af8082" providerId="ADAL" clId="{EA11B7F1-2E4B-40EF-B2F3-09BAF0CA13C9}" dt="2021-09-22T15:19:19.721" v="44" actId="1076"/>
          <ac:spMkLst>
            <pc:docMk/>
            <pc:sldMk cId="3940175403" sldId="531"/>
            <ac:spMk id="8" creationId="{273A1780-1574-4624-8BCE-ACC420C9E3FF}"/>
          </ac:spMkLst>
        </pc:spChg>
      </pc:sldChg>
      <pc:sldChg chg="modSp mod">
        <pc:chgData name="Steve Shellhammer" userId="0e71f22d-ee3e-49c0-82ff-dbc290af8082" providerId="ADAL" clId="{EA11B7F1-2E4B-40EF-B2F3-09BAF0CA13C9}" dt="2021-09-22T15:19:46.082" v="47" actId="1076"/>
        <pc:sldMkLst>
          <pc:docMk/>
          <pc:sldMk cId="3533804203" sldId="534"/>
        </pc:sldMkLst>
        <pc:spChg chg="mod">
          <ac:chgData name="Steve Shellhammer" userId="0e71f22d-ee3e-49c0-82ff-dbc290af8082" providerId="ADAL" clId="{EA11B7F1-2E4B-40EF-B2F3-09BAF0CA13C9}" dt="2021-09-22T15:19:46.082" v="47" actId="1076"/>
          <ac:spMkLst>
            <pc:docMk/>
            <pc:sldMk cId="3533804203" sldId="534"/>
            <ac:spMk id="11" creationId="{D7DF42BD-5CAD-43AE-9548-1ADD60AD397A}"/>
          </ac:spMkLst>
        </pc:spChg>
      </pc:sldChg>
      <pc:sldChg chg="modSp mod">
        <pc:chgData name="Steve Shellhammer" userId="0e71f22d-ee3e-49c0-82ff-dbc290af8082" providerId="ADAL" clId="{EA11B7F1-2E4B-40EF-B2F3-09BAF0CA13C9}" dt="2021-09-22T15:20:16.996" v="51" actId="255"/>
        <pc:sldMkLst>
          <pc:docMk/>
          <pc:sldMk cId="913928595" sldId="536"/>
        </pc:sldMkLst>
        <pc:spChg chg="mod">
          <ac:chgData name="Steve Shellhammer" userId="0e71f22d-ee3e-49c0-82ff-dbc290af8082" providerId="ADAL" clId="{EA11B7F1-2E4B-40EF-B2F3-09BAF0CA13C9}" dt="2021-09-22T15:20:16.996" v="51" actId="255"/>
          <ac:spMkLst>
            <pc:docMk/>
            <pc:sldMk cId="913928595" sldId="536"/>
            <ac:spMk id="3" creationId="{27473B3F-F94D-4728-A0F8-88BFA6907F94}"/>
          </ac:spMkLst>
        </pc:spChg>
      </pc:sld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F520BEC8-AE19-4105-8353-B9CB856426EC}"/>
    <pc:docChg chg="undo custSel addSld delSld modSld sldOrd modMainMaster">
      <pc:chgData name="Steve Shellhammer" userId="0e71f22d-ee3e-49c0-82ff-dbc290af8082" providerId="ADAL" clId="{F520BEC8-AE19-4105-8353-B9CB856426EC}" dt="2024-07-10T16:00:03.410" v="6142" actId="20577"/>
      <pc:docMkLst>
        <pc:docMk/>
      </pc:docMkLst>
      <pc:sldChg chg="modSp mod">
        <pc:chgData name="Steve Shellhammer" userId="0e71f22d-ee3e-49c0-82ff-dbc290af8082" providerId="ADAL" clId="{F520BEC8-AE19-4105-8353-B9CB856426EC}" dt="2024-07-10T15:58:01.009" v="6134" actId="6549"/>
        <pc:sldMkLst>
          <pc:docMk/>
          <pc:sldMk cId="0" sldId="256"/>
        </pc:sldMkLst>
        <pc:spChg chg="mod">
          <ac:chgData name="Steve Shellhammer" userId="0e71f22d-ee3e-49c0-82ff-dbc290af8082" providerId="ADAL" clId="{F520BEC8-AE19-4105-8353-B9CB856426EC}" dt="2024-06-21T15:59:09.983" v="1757" actId="20577"/>
          <ac:spMkLst>
            <pc:docMk/>
            <pc:sldMk cId="0" sldId="256"/>
            <ac:spMk id="3073" creationId="{00000000-0000-0000-0000-000000000000}"/>
          </ac:spMkLst>
        </pc:spChg>
        <pc:spChg chg="mod">
          <ac:chgData name="Steve Shellhammer" userId="0e71f22d-ee3e-49c0-82ff-dbc290af8082" providerId="ADAL" clId="{F520BEC8-AE19-4105-8353-B9CB856426EC}" dt="2024-07-10T15:58:01.009" v="6134" actId="6549"/>
          <ac:spMkLst>
            <pc:docMk/>
            <pc:sldMk cId="0" sldId="256"/>
            <ac:spMk id="3074" creationId="{00000000-0000-0000-0000-000000000000}"/>
          </ac:spMkLst>
        </pc:spChg>
      </pc:sldChg>
      <pc:sldChg chg="modSp mod">
        <pc:chgData name="Steve Shellhammer" userId="0e71f22d-ee3e-49c0-82ff-dbc290af8082" providerId="ADAL" clId="{F520BEC8-AE19-4105-8353-B9CB856426EC}" dt="2024-06-21T00:09:07.534" v="609" actId="14100"/>
        <pc:sldMkLst>
          <pc:docMk/>
          <pc:sldMk cId="993489634" sldId="562"/>
        </pc:sldMkLst>
        <pc:spChg chg="mod">
          <ac:chgData name="Steve Shellhammer" userId="0e71f22d-ee3e-49c0-82ff-dbc290af8082" providerId="ADAL" clId="{F520BEC8-AE19-4105-8353-B9CB856426EC}" dt="2024-06-21T00:09:07.534" v="609" actId="14100"/>
          <ac:spMkLst>
            <pc:docMk/>
            <pc:sldMk cId="993489634" sldId="562"/>
            <ac:spMk id="3" creationId="{7AA0EC12-1672-6C18-DDC5-49C6D9A9A55A}"/>
          </ac:spMkLst>
        </pc:spChg>
      </pc:sldChg>
      <pc:sldChg chg="del">
        <pc:chgData name="Steve Shellhammer" userId="0e71f22d-ee3e-49c0-82ff-dbc290af8082" providerId="ADAL" clId="{F520BEC8-AE19-4105-8353-B9CB856426EC}" dt="2024-06-21T17:38:50.944" v="2458" actId="47"/>
        <pc:sldMkLst>
          <pc:docMk/>
          <pc:sldMk cId="1352232393" sldId="563"/>
        </pc:sldMkLst>
      </pc:sldChg>
      <pc:sldChg chg="del">
        <pc:chgData name="Steve Shellhammer" userId="0e71f22d-ee3e-49c0-82ff-dbc290af8082" providerId="ADAL" clId="{F520BEC8-AE19-4105-8353-B9CB856426EC}" dt="2024-06-21T17:38:50.944" v="2458" actId="47"/>
        <pc:sldMkLst>
          <pc:docMk/>
          <pc:sldMk cId="3439122583" sldId="565"/>
        </pc:sldMkLst>
      </pc:sldChg>
      <pc:sldChg chg="del">
        <pc:chgData name="Steve Shellhammer" userId="0e71f22d-ee3e-49c0-82ff-dbc290af8082" providerId="ADAL" clId="{F520BEC8-AE19-4105-8353-B9CB856426EC}" dt="2024-06-21T17:38:50.944" v="2458" actId="47"/>
        <pc:sldMkLst>
          <pc:docMk/>
          <pc:sldMk cId="2807226184" sldId="566"/>
        </pc:sldMkLst>
      </pc:sldChg>
      <pc:sldChg chg="del">
        <pc:chgData name="Steve Shellhammer" userId="0e71f22d-ee3e-49c0-82ff-dbc290af8082" providerId="ADAL" clId="{F520BEC8-AE19-4105-8353-B9CB856426EC}" dt="2024-06-21T17:38:50.944" v="2458" actId="47"/>
        <pc:sldMkLst>
          <pc:docMk/>
          <pc:sldMk cId="2688041361" sldId="567"/>
        </pc:sldMkLst>
      </pc:sldChg>
      <pc:sldChg chg="del">
        <pc:chgData name="Steve Shellhammer" userId="0e71f22d-ee3e-49c0-82ff-dbc290af8082" providerId="ADAL" clId="{F520BEC8-AE19-4105-8353-B9CB856426EC}" dt="2024-06-21T17:38:50.944" v="2458" actId="47"/>
        <pc:sldMkLst>
          <pc:docMk/>
          <pc:sldMk cId="122521580" sldId="568"/>
        </pc:sldMkLst>
      </pc:sldChg>
      <pc:sldChg chg="del">
        <pc:chgData name="Steve Shellhammer" userId="0e71f22d-ee3e-49c0-82ff-dbc290af8082" providerId="ADAL" clId="{F520BEC8-AE19-4105-8353-B9CB856426EC}" dt="2024-06-21T17:38:50.944" v="2458" actId="47"/>
        <pc:sldMkLst>
          <pc:docMk/>
          <pc:sldMk cId="2113331865" sldId="569"/>
        </pc:sldMkLst>
      </pc:sldChg>
      <pc:sldChg chg="del">
        <pc:chgData name="Steve Shellhammer" userId="0e71f22d-ee3e-49c0-82ff-dbc290af8082" providerId="ADAL" clId="{F520BEC8-AE19-4105-8353-B9CB856426EC}" dt="2024-06-21T17:38:50.944" v="2458" actId="47"/>
        <pc:sldMkLst>
          <pc:docMk/>
          <pc:sldMk cId="4029833144" sldId="571"/>
        </pc:sldMkLst>
      </pc:sldChg>
      <pc:sldChg chg="del">
        <pc:chgData name="Steve Shellhammer" userId="0e71f22d-ee3e-49c0-82ff-dbc290af8082" providerId="ADAL" clId="{F520BEC8-AE19-4105-8353-B9CB856426EC}" dt="2024-06-21T17:38:50.944" v="2458" actId="47"/>
        <pc:sldMkLst>
          <pc:docMk/>
          <pc:sldMk cId="3709006339" sldId="572"/>
        </pc:sldMkLst>
      </pc:sldChg>
      <pc:sldChg chg="del">
        <pc:chgData name="Steve Shellhammer" userId="0e71f22d-ee3e-49c0-82ff-dbc290af8082" providerId="ADAL" clId="{F520BEC8-AE19-4105-8353-B9CB856426EC}" dt="2024-06-21T17:38:50.944" v="2458" actId="47"/>
        <pc:sldMkLst>
          <pc:docMk/>
          <pc:sldMk cId="1969590804" sldId="573"/>
        </pc:sldMkLst>
      </pc:sldChg>
      <pc:sldChg chg="del">
        <pc:chgData name="Steve Shellhammer" userId="0e71f22d-ee3e-49c0-82ff-dbc290af8082" providerId="ADAL" clId="{F520BEC8-AE19-4105-8353-B9CB856426EC}" dt="2024-06-21T17:38:50.944" v="2458" actId="47"/>
        <pc:sldMkLst>
          <pc:docMk/>
          <pc:sldMk cId="3803452206" sldId="574"/>
        </pc:sldMkLst>
      </pc:sldChg>
      <pc:sldChg chg="del">
        <pc:chgData name="Steve Shellhammer" userId="0e71f22d-ee3e-49c0-82ff-dbc290af8082" providerId="ADAL" clId="{F520BEC8-AE19-4105-8353-B9CB856426EC}" dt="2024-06-21T17:38:50.944" v="2458" actId="47"/>
        <pc:sldMkLst>
          <pc:docMk/>
          <pc:sldMk cId="1417826229" sldId="575"/>
        </pc:sldMkLst>
      </pc:sldChg>
      <pc:sldChg chg="del">
        <pc:chgData name="Steve Shellhammer" userId="0e71f22d-ee3e-49c0-82ff-dbc290af8082" providerId="ADAL" clId="{F520BEC8-AE19-4105-8353-B9CB856426EC}" dt="2024-06-21T17:38:50.944" v="2458" actId="47"/>
        <pc:sldMkLst>
          <pc:docMk/>
          <pc:sldMk cId="3443101857" sldId="576"/>
        </pc:sldMkLst>
      </pc:sldChg>
      <pc:sldChg chg="del">
        <pc:chgData name="Steve Shellhammer" userId="0e71f22d-ee3e-49c0-82ff-dbc290af8082" providerId="ADAL" clId="{F520BEC8-AE19-4105-8353-B9CB856426EC}" dt="2024-06-21T17:38:50.944" v="2458" actId="47"/>
        <pc:sldMkLst>
          <pc:docMk/>
          <pc:sldMk cId="3894305849" sldId="577"/>
        </pc:sldMkLst>
      </pc:sldChg>
      <pc:sldChg chg="del">
        <pc:chgData name="Steve Shellhammer" userId="0e71f22d-ee3e-49c0-82ff-dbc290af8082" providerId="ADAL" clId="{F520BEC8-AE19-4105-8353-B9CB856426EC}" dt="2024-06-21T17:38:50.944" v="2458" actId="47"/>
        <pc:sldMkLst>
          <pc:docMk/>
          <pc:sldMk cId="4178946698" sldId="578"/>
        </pc:sldMkLst>
      </pc:sldChg>
      <pc:sldChg chg="del">
        <pc:chgData name="Steve Shellhammer" userId="0e71f22d-ee3e-49c0-82ff-dbc290af8082" providerId="ADAL" clId="{F520BEC8-AE19-4105-8353-B9CB856426EC}" dt="2024-06-21T17:38:50.944" v="2458" actId="47"/>
        <pc:sldMkLst>
          <pc:docMk/>
          <pc:sldMk cId="355909902" sldId="579"/>
        </pc:sldMkLst>
      </pc:sldChg>
      <pc:sldChg chg="del">
        <pc:chgData name="Steve Shellhammer" userId="0e71f22d-ee3e-49c0-82ff-dbc290af8082" providerId="ADAL" clId="{F520BEC8-AE19-4105-8353-B9CB856426EC}" dt="2024-06-21T17:38:50.944" v="2458" actId="47"/>
        <pc:sldMkLst>
          <pc:docMk/>
          <pc:sldMk cId="3960370175" sldId="580"/>
        </pc:sldMkLst>
      </pc:sldChg>
      <pc:sldChg chg="del">
        <pc:chgData name="Steve Shellhammer" userId="0e71f22d-ee3e-49c0-82ff-dbc290af8082" providerId="ADAL" clId="{F520BEC8-AE19-4105-8353-B9CB856426EC}" dt="2024-06-21T17:38:50.944" v="2458" actId="47"/>
        <pc:sldMkLst>
          <pc:docMk/>
          <pc:sldMk cId="4032376208" sldId="581"/>
        </pc:sldMkLst>
      </pc:sldChg>
      <pc:sldChg chg="del">
        <pc:chgData name="Steve Shellhammer" userId="0e71f22d-ee3e-49c0-82ff-dbc290af8082" providerId="ADAL" clId="{F520BEC8-AE19-4105-8353-B9CB856426EC}" dt="2024-06-21T17:38:50.944" v="2458" actId="47"/>
        <pc:sldMkLst>
          <pc:docMk/>
          <pc:sldMk cId="1182489786" sldId="582"/>
        </pc:sldMkLst>
      </pc:sldChg>
      <pc:sldChg chg="del">
        <pc:chgData name="Steve Shellhammer" userId="0e71f22d-ee3e-49c0-82ff-dbc290af8082" providerId="ADAL" clId="{F520BEC8-AE19-4105-8353-B9CB856426EC}" dt="2024-06-21T17:38:50.944" v="2458" actId="47"/>
        <pc:sldMkLst>
          <pc:docMk/>
          <pc:sldMk cId="2007742443" sldId="583"/>
        </pc:sldMkLst>
      </pc:sldChg>
      <pc:sldChg chg="del">
        <pc:chgData name="Steve Shellhammer" userId="0e71f22d-ee3e-49c0-82ff-dbc290af8082" providerId="ADAL" clId="{F520BEC8-AE19-4105-8353-B9CB856426EC}" dt="2024-06-21T17:38:50.944" v="2458" actId="47"/>
        <pc:sldMkLst>
          <pc:docMk/>
          <pc:sldMk cId="1123477143" sldId="584"/>
        </pc:sldMkLst>
      </pc:sldChg>
      <pc:sldChg chg="del">
        <pc:chgData name="Steve Shellhammer" userId="0e71f22d-ee3e-49c0-82ff-dbc290af8082" providerId="ADAL" clId="{F520BEC8-AE19-4105-8353-B9CB856426EC}" dt="2024-06-21T17:38:50.944" v="2458" actId="47"/>
        <pc:sldMkLst>
          <pc:docMk/>
          <pc:sldMk cId="770980165" sldId="585"/>
        </pc:sldMkLst>
      </pc:sldChg>
      <pc:sldChg chg="del">
        <pc:chgData name="Steve Shellhammer" userId="0e71f22d-ee3e-49c0-82ff-dbc290af8082" providerId="ADAL" clId="{F520BEC8-AE19-4105-8353-B9CB856426EC}" dt="2024-06-21T17:38:50.944" v="2458" actId="47"/>
        <pc:sldMkLst>
          <pc:docMk/>
          <pc:sldMk cId="888207847" sldId="586"/>
        </pc:sldMkLst>
      </pc:sldChg>
      <pc:sldChg chg="del">
        <pc:chgData name="Steve Shellhammer" userId="0e71f22d-ee3e-49c0-82ff-dbc290af8082" providerId="ADAL" clId="{F520BEC8-AE19-4105-8353-B9CB856426EC}" dt="2024-06-21T17:38:50.944" v="2458" actId="47"/>
        <pc:sldMkLst>
          <pc:docMk/>
          <pc:sldMk cId="1683490881" sldId="587"/>
        </pc:sldMkLst>
      </pc:sldChg>
      <pc:sldChg chg="modSp add mod">
        <pc:chgData name="Steve Shellhammer" userId="0e71f22d-ee3e-49c0-82ff-dbc290af8082" providerId="ADAL" clId="{F520BEC8-AE19-4105-8353-B9CB856426EC}" dt="2024-06-21T16:08:14.065" v="2102" actId="255"/>
        <pc:sldMkLst>
          <pc:docMk/>
          <pc:sldMk cId="1405330531" sldId="588"/>
        </pc:sldMkLst>
        <pc:spChg chg="mod">
          <ac:chgData name="Steve Shellhammer" userId="0e71f22d-ee3e-49c0-82ff-dbc290af8082" providerId="ADAL" clId="{F520BEC8-AE19-4105-8353-B9CB856426EC}" dt="2024-06-21T16:08:14.065" v="2102" actId="255"/>
          <ac:spMkLst>
            <pc:docMk/>
            <pc:sldMk cId="1405330531" sldId="588"/>
            <ac:spMk id="3" creationId="{1A164C09-C4AA-BDC9-764F-6BD4B032D61F}"/>
          </ac:spMkLst>
        </pc:spChg>
      </pc:sldChg>
      <pc:sldChg chg="addSp delSp modSp new del mod">
        <pc:chgData name="Steve Shellhammer" userId="0e71f22d-ee3e-49c0-82ff-dbc290af8082" providerId="ADAL" clId="{F520BEC8-AE19-4105-8353-B9CB856426EC}" dt="2024-06-21T17:38:50.944" v="2458" actId="47"/>
        <pc:sldMkLst>
          <pc:docMk/>
          <pc:sldMk cId="3364792125" sldId="589"/>
        </pc:sldMkLst>
        <pc:spChg chg="mod">
          <ac:chgData name="Steve Shellhammer" userId="0e71f22d-ee3e-49c0-82ff-dbc290af8082" providerId="ADAL" clId="{F520BEC8-AE19-4105-8353-B9CB856426EC}" dt="2024-06-20T23:47:02.594" v="24" actId="20577"/>
          <ac:spMkLst>
            <pc:docMk/>
            <pc:sldMk cId="3364792125" sldId="589"/>
            <ac:spMk id="2" creationId="{00F47B8C-9EE9-E96C-C733-838C77C50C11}"/>
          </ac:spMkLst>
        </pc:spChg>
        <pc:spChg chg="del">
          <ac:chgData name="Steve Shellhammer" userId="0e71f22d-ee3e-49c0-82ff-dbc290af8082" providerId="ADAL" clId="{F520BEC8-AE19-4105-8353-B9CB856426EC}" dt="2024-06-21T00:14:56.122" v="672" actId="3680"/>
          <ac:spMkLst>
            <pc:docMk/>
            <pc:sldMk cId="3364792125" sldId="589"/>
            <ac:spMk id="3" creationId="{E6B2374A-3839-FBF9-F30C-D1F70B844689}"/>
          </ac:spMkLst>
        </pc:spChg>
        <pc:spChg chg="add mod">
          <ac:chgData name="Steve Shellhammer" userId="0e71f22d-ee3e-49c0-82ff-dbc290af8082" providerId="ADAL" clId="{F520BEC8-AE19-4105-8353-B9CB856426EC}" dt="2024-06-21T00:24:46.410" v="1068" actId="478"/>
          <ac:spMkLst>
            <pc:docMk/>
            <pc:sldMk cId="3364792125" sldId="589"/>
            <ac:spMk id="9" creationId="{08D49030-A16F-DC3C-E580-FE54DA7B5D33}"/>
          </ac:spMkLst>
        </pc:spChg>
        <pc:graphicFrameChg chg="add del mod ord modGraphic">
          <ac:chgData name="Steve Shellhammer" userId="0e71f22d-ee3e-49c0-82ff-dbc290af8082" providerId="ADAL" clId="{F520BEC8-AE19-4105-8353-B9CB856426EC}" dt="2024-06-21T00:24:46.410" v="1068" actId="478"/>
          <ac:graphicFrameMkLst>
            <pc:docMk/>
            <pc:sldMk cId="3364792125" sldId="589"/>
            <ac:graphicFrameMk id="7" creationId="{30145740-0861-8342-2A95-6DC9A7EEB731}"/>
          </ac:graphicFrameMkLst>
        </pc:graphicFrameChg>
      </pc:sldChg>
      <pc:sldChg chg="modSp new del mod">
        <pc:chgData name="Steve Shellhammer" userId="0e71f22d-ee3e-49c0-82ff-dbc290af8082" providerId="ADAL" clId="{F520BEC8-AE19-4105-8353-B9CB856426EC}" dt="2024-06-21T00:24:40.591" v="1067" actId="47"/>
        <pc:sldMkLst>
          <pc:docMk/>
          <pc:sldMk cId="1566893768" sldId="590"/>
        </pc:sldMkLst>
        <pc:spChg chg="mod">
          <ac:chgData name="Steve Shellhammer" userId="0e71f22d-ee3e-49c0-82ff-dbc290af8082" providerId="ADAL" clId="{F520BEC8-AE19-4105-8353-B9CB856426EC}" dt="2024-06-21T00:09:42.650" v="671" actId="404"/>
          <ac:spMkLst>
            <pc:docMk/>
            <pc:sldMk cId="1566893768" sldId="590"/>
            <ac:spMk id="2" creationId="{DFA3D080-872E-D8D0-B916-53480812A29B}"/>
          </ac:spMkLst>
        </pc:spChg>
      </pc:sldChg>
      <pc:sldChg chg="addSp modSp add mod">
        <pc:chgData name="Steve Shellhammer" userId="0e71f22d-ee3e-49c0-82ff-dbc290af8082" providerId="ADAL" clId="{F520BEC8-AE19-4105-8353-B9CB856426EC}" dt="2024-07-01T22:06:54.231" v="5537" actId="20577"/>
        <pc:sldMkLst>
          <pc:docMk/>
          <pc:sldMk cId="470537490" sldId="591"/>
        </pc:sldMkLst>
        <pc:spChg chg="mod">
          <ac:chgData name="Steve Shellhammer" userId="0e71f22d-ee3e-49c0-82ff-dbc290af8082" providerId="ADAL" clId="{F520BEC8-AE19-4105-8353-B9CB856426EC}" dt="2024-06-21T16:02:12.170" v="1859" actId="6549"/>
          <ac:spMkLst>
            <pc:docMk/>
            <pc:sldMk cId="470537490" sldId="591"/>
            <ac:spMk id="2" creationId="{00F47B8C-9EE9-E96C-C733-838C77C50C11}"/>
          </ac:spMkLst>
        </pc:spChg>
        <pc:spChg chg="add mod">
          <ac:chgData name="Steve Shellhammer" userId="0e71f22d-ee3e-49c0-82ff-dbc290af8082" providerId="ADAL" clId="{F520BEC8-AE19-4105-8353-B9CB856426EC}" dt="2024-06-21T18:30:31.278" v="4699" actId="14100"/>
          <ac:spMkLst>
            <pc:docMk/>
            <pc:sldMk cId="470537490" sldId="591"/>
            <ac:spMk id="3" creationId="{8C084CEA-5E01-9F19-9354-56D74AE59D09}"/>
          </ac:spMkLst>
        </pc:spChg>
        <pc:graphicFrameChg chg="mod modGraphic">
          <ac:chgData name="Steve Shellhammer" userId="0e71f22d-ee3e-49c0-82ff-dbc290af8082" providerId="ADAL" clId="{F520BEC8-AE19-4105-8353-B9CB856426EC}" dt="2024-07-01T22:06:54.231" v="5537" actId="20577"/>
          <ac:graphicFrameMkLst>
            <pc:docMk/>
            <pc:sldMk cId="470537490" sldId="591"/>
            <ac:graphicFrameMk id="7" creationId="{30145740-0861-8342-2A95-6DC9A7EEB731}"/>
          </ac:graphicFrameMkLst>
        </pc:graphicFrameChg>
      </pc:sldChg>
      <pc:sldChg chg="addSp delSp modSp new mod">
        <pc:chgData name="Steve Shellhammer" userId="0e71f22d-ee3e-49c0-82ff-dbc290af8082" providerId="ADAL" clId="{F520BEC8-AE19-4105-8353-B9CB856426EC}" dt="2024-07-10T15:56:39.355" v="6130" actId="1035"/>
        <pc:sldMkLst>
          <pc:docMk/>
          <pc:sldMk cId="1083766750" sldId="592"/>
        </pc:sldMkLst>
        <pc:spChg chg="mod">
          <ac:chgData name="Steve Shellhammer" userId="0e71f22d-ee3e-49c0-82ff-dbc290af8082" providerId="ADAL" clId="{F520BEC8-AE19-4105-8353-B9CB856426EC}" dt="2024-07-10T15:52:54.718" v="5896" actId="20577"/>
          <ac:spMkLst>
            <pc:docMk/>
            <pc:sldMk cId="1083766750" sldId="592"/>
            <ac:spMk id="2" creationId="{F4E8F131-1353-57C1-56D1-12B1304C1CFE}"/>
          </ac:spMkLst>
        </pc:spChg>
        <pc:spChg chg="add mod">
          <ac:chgData name="Steve Shellhammer" userId="0e71f22d-ee3e-49c0-82ff-dbc290af8082" providerId="ADAL" clId="{F520BEC8-AE19-4105-8353-B9CB856426EC}" dt="2024-07-10T15:56:39.355" v="6130" actId="1035"/>
          <ac:spMkLst>
            <pc:docMk/>
            <pc:sldMk cId="1083766750" sldId="592"/>
            <ac:spMk id="3" creationId="{57CE9EBE-D43A-0A50-1A22-0D27410BC29E}"/>
          </ac:spMkLst>
        </pc:spChg>
        <pc:spChg chg="del">
          <ac:chgData name="Steve Shellhammer" userId="0e71f22d-ee3e-49c0-82ff-dbc290af8082" providerId="ADAL" clId="{F520BEC8-AE19-4105-8353-B9CB856426EC}" dt="2024-06-21T00:33:02.737" v="1404" actId="3680"/>
          <ac:spMkLst>
            <pc:docMk/>
            <pc:sldMk cId="1083766750" sldId="592"/>
            <ac:spMk id="3" creationId="{A2610696-CE05-6C51-4FD5-F7B9E96251BC}"/>
          </ac:spMkLst>
        </pc:spChg>
        <pc:graphicFrameChg chg="add mod ord modGraphic">
          <ac:chgData name="Steve Shellhammer" userId="0e71f22d-ee3e-49c0-82ff-dbc290af8082" providerId="ADAL" clId="{F520BEC8-AE19-4105-8353-B9CB856426EC}" dt="2024-07-10T15:54:10.846" v="5904" actId="20577"/>
          <ac:graphicFrameMkLst>
            <pc:docMk/>
            <pc:sldMk cId="1083766750" sldId="592"/>
            <ac:graphicFrameMk id="7" creationId="{1D3A312F-800D-E227-1B52-CE12958B7D45}"/>
          </ac:graphicFrameMkLst>
        </pc:graphicFrameChg>
      </pc:sldChg>
      <pc:sldChg chg="modSp new del mod">
        <pc:chgData name="Steve Shellhammer" userId="0e71f22d-ee3e-49c0-82ff-dbc290af8082" providerId="ADAL" clId="{F520BEC8-AE19-4105-8353-B9CB856426EC}" dt="2024-06-21T16:03:11.766" v="1863" actId="47"/>
        <pc:sldMkLst>
          <pc:docMk/>
          <pc:sldMk cId="1586299038" sldId="593"/>
        </pc:sldMkLst>
        <pc:spChg chg="mod">
          <ac:chgData name="Steve Shellhammer" userId="0e71f22d-ee3e-49c0-82ff-dbc290af8082" providerId="ADAL" clId="{F520BEC8-AE19-4105-8353-B9CB856426EC}" dt="2024-06-21T16:00:53.063" v="1846" actId="14100"/>
          <ac:spMkLst>
            <pc:docMk/>
            <pc:sldMk cId="1586299038" sldId="593"/>
            <ac:spMk id="3" creationId="{BCC5E993-4370-2A18-9305-1F4F25797FC7}"/>
          </ac:spMkLst>
        </pc:spChg>
      </pc:sldChg>
      <pc:sldChg chg="modSp new mod">
        <pc:chgData name="Steve Shellhammer" userId="0e71f22d-ee3e-49c0-82ff-dbc290af8082" providerId="ADAL" clId="{F520BEC8-AE19-4105-8353-B9CB856426EC}" dt="2024-06-21T20:48:38.540" v="4805" actId="20577"/>
        <pc:sldMkLst>
          <pc:docMk/>
          <pc:sldMk cId="2480858265" sldId="593"/>
        </pc:sldMkLst>
        <pc:spChg chg="mod">
          <ac:chgData name="Steve Shellhammer" userId="0e71f22d-ee3e-49c0-82ff-dbc290af8082" providerId="ADAL" clId="{F520BEC8-AE19-4105-8353-B9CB856426EC}" dt="2024-06-21T16:15:09.521" v="2164" actId="403"/>
          <ac:spMkLst>
            <pc:docMk/>
            <pc:sldMk cId="2480858265" sldId="593"/>
            <ac:spMk id="2" creationId="{95F958D0-8CDD-DF98-CA39-3BA838E314BB}"/>
          </ac:spMkLst>
        </pc:spChg>
        <pc:spChg chg="mod">
          <ac:chgData name="Steve Shellhammer" userId="0e71f22d-ee3e-49c0-82ff-dbc290af8082" providerId="ADAL" clId="{F520BEC8-AE19-4105-8353-B9CB856426EC}" dt="2024-06-21T20:48:38.540" v="4805" actId="20577"/>
          <ac:spMkLst>
            <pc:docMk/>
            <pc:sldMk cId="2480858265" sldId="593"/>
            <ac:spMk id="3" creationId="{8E8F2328-4ADD-A625-D17C-8BF8500B5D23}"/>
          </ac:spMkLst>
        </pc:spChg>
      </pc:sldChg>
      <pc:sldChg chg="modSp new mod">
        <pc:chgData name="Steve Shellhammer" userId="0e71f22d-ee3e-49c0-82ff-dbc290af8082" providerId="ADAL" clId="{F520BEC8-AE19-4105-8353-B9CB856426EC}" dt="2024-06-21T18:31:52.736" v="4715" actId="20577"/>
        <pc:sldMkLst>
          <pc:docMk/>
          <pc:sldMk cId="1517107591" sldId="594"/>
        </pc:sldMkLst>
        <pc:spChg chg="mod">
          <ac:chgData name="Steve Shellhammer" userId="0e71f22d-ee3e-49c0-82ff-dbc290af8082" providerId="ADAL" clId="{F520BEC8-AE19-4105-8353-B9CB856426EC}" dt="2024-06-21T17:40:37.523" v="2478" actId="20577"/>
          <ac:spMkLst>
            <pc:docMk/>
            <pc:sldMk cId="1517107591" sldId="594"/>
            <ac:spMk id="2" creationId="{9DEC0863-457E-410E-7E3D-6827CF53FF59}"/>
          </ac:spMkLst>
        </pc:spChg>
        <pc:spChg chg="mod">
          <ac:chgData name="Steve Shellhammer" userId="0e71f22d-ee3e-49c0-82ff-dbc290af8082" providerId="ADAL" clId="{F520BEC8-AE19-4105-8353-B9CB856426EC}" dt="2024-06-21T18:31:52.736" v="4715" actId="20577"/>
          <ac:spMkLst>
            <pc:docMk/>
            <pc:sldMk cId="1517107591" sldId="594"/>
            <ac:spMk id="3" creationId="{CA7B7026-3B04-097C-5213-915457CEF145}"/>
          </ac:spMkLst>
        </pc:spChg>
      </pc:sldChg>
      <pc:sldChg chg="addSp modSp new mod">
        <pc:chgData name="Steve Shellhammer" userId="0e71f22d-ee3e-49c0-82ff-dbc290af8082" providerId="ADAL" clId="{F520BEC8-AE19-4105-8353-B9CB856426EC}" dt="2024-06-21T17:51:45.833" v="2900" actId="20577"/>
        <pc:sldMkLst>
          <pc:docMk/>
          <pc:sldMk cId="2562261222" sldId="595"/>
        </pc:sldMkLst>
        <pc:spChg chg="mod">
          <ac:chgData name="Steve Shellhammer" userId="0e71f22d-ee3e-49c0-82ff-dbc290af8082" providerId="ADAL" clId="{F520BEC8-AE19-4105-8353-B9CB856426EC}" dt="2024-06-21T17:49:25.010" v="2806" actId="20577"/>
          <ac:spMkLst>
            <pc:docMk/>
            <pc:sldMk cId="2562261222" sldId="595"/>
            <ac:spMk id="2" creationId="{333CBD5E-3DAE-2165-5C7A-F45626610755}"/>
          </ac:spMkLst>
        </pc:spChg>
        <pc:spChg chg="mod">
          <ac:chgData name="Steve Shellhammer" userId="0e71f22d-ee3e-49c0-82ff-dbc290af8082" providerId="ADAL" clId="{F520BEC8-AE19-4105-8353-B9CB856426EC}" dt="2024-06-21T17:51:45.833" v="2900" actId="20577"/>
          <ac:spMkLst>
            <pc:docMk/>
            <pc:sldMk cId="2562261222" sldId="595"/>
            <ac:spMk id="3" creationId="{696A4751-7DD2-BB8C-5DDC-0783FCA296C7}"/>
          </ac:spMkLst>
        </pc:spChg>
        <pc:spChg chg="mod">
          <ac:chgData name="Steve Shellhammer" userId="0e71f22d-ee3e-49c0-82ff-dbc290af8082" providerId="ADAL" clId="{F520BEC8-AE19-4105-8353-B9CB856426EC}" dt="2024-06-21T17:49:46.065" v="2811"/>
          <ac:spMkLst>
            <pc:docMk/>
            <pc:sldMk cId="2562261222" sldId="595"/>
            <ac:spMk id="8" creationId="{06B52894-B2EE-6716-B778-1A87AB739A9A}"/>
          </ac:spMkLst>
        </pc:spChg>
        <pc:spChg chg="mod">
          <ac:chgData name="Steve Shellhammer" userId="0e71f22d-ee3e-49c0-82ff-dbc290af8082" providerId="ADAL" clId="{F520BEC8-AE19-4105-8353-B9CB856426EC}" dt="2024-06-21T17:49:46.065" v="2811"/>
          <ac:spMkLst>
            <pc:docMk/>
            <pc:sldMk cId="2562261222" sldId="595"/>
            <ac:spMk id="9" creationId="{13E3B606-EACD-3D71-C18B-ABAC49F801DF}"/>
          </ac:spMkLst>
        </pc:spChg>
        <pc:spChg chg="mod">
          <ac:chgData name="Steve Shellhammer" userId="0e71f22d-ee3e-49c0-82ff-dbc290af8082" providerId="ADAL" clId="{F520BEC8-AE19-4105-8353-B9CB856426EC}" dt="2024-06-21T17:49:46.065" v="2811"/>
          <ac:spMkLst>
            <pc:docMk/>
            <pc:sldMk cId="2562261222" sldId="595"/>
            <ac:spMk id="12" creationId="{60B94F91-0DBB-3EDD-A5AD-92D0F5242AB8}"/>
          </ac:spMkLst>
        </pc:spChg>
        <pc:spChg chg="mod">
          <ac:chgData name="Steve Shellhammer" userId="0e71f22d-ee3e-49c0-82ff-dbc290af8082" providerId="ADAL" clId="{F520BEC8-AE19-4105-8353-B9CB856426EC}" dt="2024-06-21T17:49:46.065" v="2811"/>
          <ac:spMkLst>
            <pc:docMk/>
            <pc:sldMk cId="2562261222" sldId="595"/>
            <ac:spMk id="13" creationId="{AFF4BBC6-52D9-3E5C-EA7C-EC4F20D62DF7}"/>
          </ac:spMkLst>
        </pc:spChg>
        <pc:spChg chg="mod">
          <ac:chgData name="Steve Shellhammer" userId="0e71f22d-ee3e-49c0-82ff-dbc290af8082" providerId="ADAL" clId="{F520BEC8-AE19-4105-8353-B9CB856426EC}" dt="2024-06-21T17:50:54.739" v="2827" actId="20577"/>
          <ac:spMkLst>
            <pc:docMk/>
            <pc:sldMk cId="2562261222" sldId="595"/>
            <ac:spMk id="14" creationId="{7A4DF70A-13B3-69F8-B388-AE7CE79956FA}"/>
          </ac:spMkLst>
        </pc:spChg>
        <pc:grpChg chg="add mod">
          <ac:chgData name="Steve Shellhammer" userId="0e71f22d-ee3e-49c0-82ff-dbc290af8082" providerId="ADAL" clId="{F520BEC8-AE19-4105-8353-B9CB856426EC}" dt="2024-06-21T17:49:50.270" v="2812" actId="1076"/>
          <ac:grpSpMkLst>
            <pc:docMk/>
            <pc:sldMk cId="2562261222" sldId="595"/>
            <ac:grpSpMk id="7" creationId="{E5EF0177-5428-903F-DF08-16952CDBDC60}"/>
          </ac:grpSpMkLst>
        </pc:grpChg>
        <pc:cxnChg chg="mod">
          <ac:chgData name="Steve Shellhammer" userId="0e71f22d-ee3e-49c0-82ff-dbc290af8082" providerId="ADAL" clId="{F520BEC8-AE19-4105-8353-B9CB856426EC}" dt="2024-06-21T17:49:46.065" v="2811"/>
          <ac:cxnSpMkLst>
            <pc:docMk/>
            <pc:sldMk cId="2562261222" sldId="595"/>
            <ac:cxnSpMk id="10" creationId="{ADA79696-FF15-1321-A4C7-4F3517EF1C8E}"/>
          </ac:cxnSpMkLst>
        </pc:cxnChg>
        <pc:cxnChg chg="mod">
          <ac:chgData name="Steve Shellhammer" userId="0e71f22d-ee3e-49c0-82ff-dbc290af8082" providerId="ADAL" clId="{F520BEC8-AE19-4105-8353-B9CB856426EC}" dt="2024-06-21T17:49:46.065" v="2811"/>
          <ac:cxnSpMkLst>
            <pc:docMk/>
            <pc:sldMk cId="2562261222" sldId="595"/>
            <ac:cxnSpMk id="11" creationId="{384045CA-4791-E0A8-FE42-3D30BEFA42CD}"/>
          </ac:cxnSpMkLst>
        </pc:cxnChg>
      </pc:sldChg>
      <pc:sldChg chg="addSp modSp new del mod">
        <pc:chgData name="Steve Shellhammer" userId="0e71f22d-ee3e-49c0-82ff-dbc290af8082" providerId="ADAL" clId="{F520BEC8-AE19-4105-8353-B9CB856426EC}" dt="2024-06-21T18:24:56.498" v="4166" actId="47"/>
        <pc:sldMkLst>
          <pc:docMk/>
          <pc:sldMk cId="1015676089" sldId="596"/>
        </pc:sldMkLst>
        <pc:spChg chg="mod">
          <ac:chgData name="Steve Shellhammer" userId="0e71f22d-ee3e-49c0-82ff-dbc290af8082" providerId="ADAL" clId="{F520BEC8-AE19-4105-8353-B9CB856426EC}" dt="2024-06-21T17:56:29.214" v="3062" actId="14100"/>
          <ac:spMkLst>
            <pc:docMk/>
            <pc:sldMk cId="1015676089" sldId="596"/>
            <ac:spMk id="2" creationId="{26F8FFC8-0367-56D6-01B9-0EF95E8B5896}"/>
          </ac:spMkLst>
        </pc:spChg>
        <pc:spChg chg="mod">
          <ac:chgData name="Steve Shellhammer" userId="0e71f22d-ee3e-49c0-82ff-dbc290af8082" providerId="ADAL" clId="{F520BEC8-AE19-4105-8353-B9CB856426EC}" dt="2024-06-21T17:55:55.798" v="3030" actId="1036"/>
          <ac:spMkLst>
            <pc:docMk/>
            <pc:sldMk cId="1015676089" sldId="596"/>
            <ac:spMk id="3" creationId="{35968D77-335E-0D02-3D53-8204C8361DE6}"/>
          </ac:spMkLst>
        </pc:spChg>
        <pc:picChg chg="add mod">
          <ac:chgData name="Steve Shellhammer" userId="0e71f22d-ee3e-49c0-82ff-dbc290af8082" providerId="ADAL" clId="{F520BEC8-AE19-4105-8353-B9CB856426EC}" dt="2024-06-21T18:22:01.112" v="4157" actId="1035"/>
          <ac:picMkLst>
            <pc:docMk/>
            <pc:sldMk cId="1015676089" sldId="596"/>
            <ac:picMk id="7" creationId="{FF4D0795-9DD5-105E-D51F-492C725F427B}"/>
          </ac:picMkLst>
        </pc:picChg>
      </pc:sldChg>
      <pc:sldChg chg="modSp add mod ord">
        <pc:chgData name="Steve Shellhammer" userId="0e71f22d-ee3e-49c0-82ff-dbc290af8082" providerId="ADAL" clId="{F520BEC8-AE19-4105-8353-B9CB856426EC}" dt="2024-06-21T20:49:23.058" v="4814" actId="20577"/>
        <pc:sldMkLst>
          <pc:docMk/>
          <pc:sldMk cId="3428602540" sldId="597"/>
        </pc:sldMkLst>
        <pc:spChg chg="mod">
          <ac:chgData name="Steve Shellhammer" userId="0e71f22d-ee3e-49c0-82ff-dbc290af8082" providerId="ADAL" clId="{F520BEC8-AE19-4105-8353-B9CB856426EC}" dt="2024-06-21T17:57:09.788" v="3071" actId="1035"/>
          <ac:spMkLst>
            <pc:docMk/>
            <pc:sldMk cId="3428602540" sldId="597"/>
            <ac:spMk id="2" creationId="{26F8FFC8-0367-56D6-01B9-0EF95E8B5896}"/>
          </ac:spMkLst>
        </pc:spChg>
        <pc:spChg chg="mod">
          <ac:chgData name="Steve Shellhammer" userId="0e71f22d-ee3e-49c0-82ff-dbc290af8082" providerId="ADAL" clId="{F520BEC8-AE19-4105-8353-B9CB856426EC}" dt="2024-06-21T20:49:23.058" v="4814" actId="20577"/>
          <ac:spMkLst>
            <pc:docMk/>
            <pc:sldMk cId="3428602540" sldId="597"/>
            <ac:spMk id="3" creationId="{35968D77-335E-0D02-3D53-8204C8361DE6}"/>
          </ac:spMkLst>
        </pc:spChg>
        <pc:picChg chg="mod">
          <ac:chgData name="Steve Shellhammer" userId="0e71f22d-ee3e-49c0-82ff-dbc290af8082" providerId="ADAL" clId="{F520BEC8-AE19-4105-8353-B9CB856426EC}" dt="2024-06-21T18:33:10.751" v="4757" actId="1038"/>
          <ac:picMkLst>
            <pc:docMk/>
            <pc:sldMk cId="3428602540" sldId="597"/>
            <ac:picMk id="7" creationId="{FF4D0795-9DD5-105E-D51F-492C725F427B}"/>
          </ac:picMkLst>
        </pc:picChg>
      </pc:sldChg>
      <pc:sldChg chg="addSp modSp new del mod">
        <pc:chgData name="Steve Shellhammer" userId="0e71f22d-ee3e-49c0-82ff-dbc290af8082" providerId="ADAL" clId="{F520BEC8-AE19-4105-8353-B9CB856426EC}" dt="2024-07-01T23:06:20.485" v="5564" actId="47"/>
        <pc:sldMkLst>
          <pc:docMk/>
          <pc:sldMk cId="4064899680" sldId="598"/>
        </pc:sldMkLst>
        <pc:spChg chg="mod">
          <ac:chgData name="Steve Shellhammer" userId="0e71f22d-ee3e-49c0-82ff-dbc290af8082" providerId="ADAL" clId="{F520BEC8-AE19-4105-8353-B9CB856426EC}" dt="2024-06-21T18:00:15.822" v="3100" actId="404"/>
          <ac:spMkLst>
            <pc:docMk/>
            <pc:sldMk cId="4064899680" sldId="598"/>
            <ac:spMk id="2" creationId="{786FD569-8E5A-E3E9-3B37-8EFE5BE6E8AE}"/>
          </ac:spMkLst>
        </pc:spChg>
        <pc:spChg chg="mod">
          <ac:chgData name="Steve Shellhammer" userId="0e71f22d-ee3e-49c0-82ff-dbc290af8082" providerId="ADAL" clId="{F520BEC8-AE19-4105-8353-B9CB856426EC}" dt="2024-06-21T18:00:39.192" v="3106" actId="14100"/>
          <ac:spMkLst>
            <pc:docMk/>
            <pc:sldMk cId="4064899680" sldId="598"/>
            <ac:spMk id="3" creationId="{AAE40269-9FBF-626A-A9CB-DEA85EA2AA49}"/>
          </ac:spMkLst>
        </pc:spChg>
        <pc:spChg chg="add mod">
          <ac:chgData name="Steve Shellhammer" userId="0e71f22d-ee3e-49c0-82ff-dbc290af8082" providerId="ADAL" clId="{F520BEC8-AE19-4105-8353-B9CB856426EC}" dt="2024-07-01T22:18:41.219" v="5557" actId="20577"/>
          <ac:spMkLst>
            <pc:docMk/>
            <pc:sldMk cId="4064899680" sldId="598"/>
            <ac:spMk id="8" creationId="{6F0869AA-3D5D-FCAB-F1CC-C0E00BCA80FB}"/>
          </ac:spMkLst>
        </pc:spChg>
        <pc:picChg chg="add mod">
          <ac:chgData name="Steve Shellhammer" userId="0e71f22d-ee3e-49c0-82ff-dbc290af8082" providerId="ADAL" clId="{F520BEC8-AE19-4105-8353-B9CB856426EC}" dt="2024-06-21T18:01:00.523" v="3112" actId="1037"/>
          <ac:picMkLst>
            <pc:docMk/>
            <pc:sldMk cId="4064899680" sldId="598"/>
            <ac:picMk id="7" creationId="{DB1CFC3A-338C-CE24-19D8-9516A904C5A8}"/>
          </ac:picMkLst>
        </pc:picChg>
      </pc:sldChg>
      <pc:sldChg chg="addSp delSp modSp new mod">
        <pc:chgData name="Steve Shellhammer" userId="0e71f22d-ee3e-49c0-82ff-dbc290af8082" providerId="ADAL" clId="{F520BEC8-AE19-4105-8353-B9CB856426EC}" dt="2024-06-21T18:13:30.609" v="3888" actId="1037"/>
        <pc:sldMkLst>
          <pc:docMk/>
          <pc:sldMk cId="4060783297" sldId="599"/>
        </pc:sldMkLst>
        <pc:spChg chg="mod">
          <ac:chgData name="Steve Shellhammer" userId="0e71f22d-ee3e-49c0-82ff-dbc290af8082" providerId="ADAL" clId="{F520BEC8-AE19-4105-8353-B9CB856426EC}" dt="2024-06-21T18:07:25.753" v="3459" actId="14100"/>
          <ac:spMkLst>
            <pc:docMk/>
            <pc:sldMk cId="4060783297" sldId="599"/>
            <ac:spMk id="2" creationId="{2B948BC6-47D3-F34C-AD20-FB2D7C324E0F}"/>
          </ac:spMkLst>
        </pc:spChg>
        <pc:spChg chg="del">
          <ac:chgData name="Steve Shellhammer" userId="0e71f22d-ee3e-49c0-82ff-dbc290af8082" providerId="ADAL" clId="{F520BEC8-AE19-4105-8353-B9CB856426EC}" dt="2024-06-21T18:01:48.945" v="3114" actId="478"/>
          <ac:spMkLst>
            <pc:docMk/>
            <pc:sldMk cId="4060783297" sldId="599"/>
            <ac:spMk id="3" creationId="{9E475C9C-B884-D521-753A-41A39E7385A9}"/>
          </ac:spMkLst>
        </pc:spChg>
        <pc:spChg chg="add mod">
          <ac:chgData name="Steve Shellhammer" userId="0e71f22d-ee3e-49c0-82ff-dbc290af8082" providerId="ADAL" clId="{F520BEC8-AE19-4105-8353-B9CB856426EC}" dt="2024-06-21T18:07:44.256" v="3466" actId="1037"/>
          <ac:spMkLst>
            <pc:docMk/>
            <pc:sldMk cId="4060783297" sldId="599"/>
            <ac:spMk id="8" creationId="{427A3339-1718-7B04-BF53-AD215F7D9172}"/>
          </ac:spMkLst>
        </pc:spChg>
        <pc:graphicFrameChg chg="add mod modGraphic">
          <ac:chgData name="Steve Shellhammer" userId="0e71f22d-ee3e-49c0-82ff-dbc290af8082" providerId="ADAL" clId="{F520BEC8-AE19-4105-8353-B9CB856426EC}" dt="2024-06-21T18:13:30.609" v="3888" actId="1037"/>
          <ac:graphicFrameMkLst>
            <pc:docMk/>
            <pc:sldMk cId="4060783297" sldId="599"/>
            <ac:graphicFrameMk id="7" creationId="{07694C31-AF90-8A22-021C-FCC63135616D}"/>
          </ac:graphicFrameMkLst>
        </pc:graphicFrameChg>
      </pc:sldChg>
      <pc:sldChg chg="modSp new del mod">
        <pc:chgData name="Steve Shellhammer" userId="0e71f22d-ee3e-49c0-82ff-dbc290af8082" providerId="ADAL" clId="{F520BEC8-AE19-4105-8353-B9CB856426EC}" dt="2024-06-21T18:25:14.692" v="4167" actId="47"/>
        <pc:sldMkLst>
          <pc:docMk/>
          <pc:sldMk cId="1863598346" sldId="600"/>
        </pc:sldMkLst>
        <pc:spChg chg="mod">
          <ac:chgData name="Steve Shellhammer" userId="0e71f22d-ee3e-49c0-82ff-dbc290af8082" providerId="ADAL" clId="{F520BEC8-AE19-4105-8353-B9CB856426EC}" dt="2024-06-21T18:05:00.957" v="3225" actId="1036"/>
          <ac:spMkLst>
            <pc:docMk/>
            <pc:sldMk cId="1863598346" sldId="600"/>
            <ac:spMk id="3" creationId="{3EB6E594-FD24-D2CB-171C-2A045864D425}"/>
          </ac:spMkLst>
        </pc:spChg>
      </pc:sldChg>
      <pc:sldChg chg="modSp new mod">
        <pc:chgData name="Steve Shellhammer" userId="0e71f22d-ee3e-49c0-82ff-dbc290af8082" providerId="ADAL" clId="{F520BEC8-AE19-4105-8353-B9CB856426EC}" dt="2024-06-21T20:50:11.342" v="4838" actId="6549"/>
        <pc:sldMkLst>
          <pc:docMk/>
          <pc:sldMk cId="251378730" sldId="601"/>
        </pc:sldMkLst>
        <pc:spChg chg="mod">
          <ac:chgData name="Steve Shellhammer" userId="0e71f22d-ee3e-49c0-82ff-dbc290af8082" providerId="ADAL" clId="{F520BEC8-AE19-4105-8353-B9CB856426EC}" dt="2024-06-21T18:08:23.911" v="3483" actId="20577"/>
          <ac:spMkLst>
            <pc:docMk/>
            <pc:sldMk cId="251378730" sldId="601"/>
            <ac:spMk id="2" creationId="{6C6E2226-0266-FA95-0B1B-5A92466B29E1}"/>
          </ac:spMkLst>
        </pc:spChg>
        <pc:spChg chg="mod">
          <ac:chgData name="Steve Shellhammer" userId="0e71f22d-ee3e-49c0-82ff-dbc290af8082" providerId="ADAL" clId="{F520BEC8-AE19-4105-8353-B9CB856426EC}" dt="2024-06-21T20:50:11.342" v="4838" actId="6549"/>
          <ac:spMkLst>
            <pc:docMk/>
            <pc:sldMk cId="251378730" sldId="601"/>
            <ac:spMk id="3" creationId="{7C6435B4-4FDE-0720-EFB7-A3E75F9E36E9}"/>
          </ac:spMkLst>
        </pc:spChg>
      </pc:sldChg>
      <pc:sldChg chg="modSp new mod">
        <pc:chgData name="Steve Shellhammer" userId="0e71f22d-ee3e-49c0-82ff-dbc290af8082" providerId="ADAL" clId="{F520BEC8-AE19-4105-8353-B9CB856426EC}" dt="2024-06-21T18:35:45.092" v="4778" actId="20577"/>
        <pc:sldMkLst>
          <pc:docMk/>
          <pc:sldMk cId="386115416" sldId="602"/>
        </pc:sldMkLst>
        <pc:spChg chg="mod">
          <ac:chgData name="Steve Shellhammer" userId="0e71f22d-ee3e-49c0-82ff-dbc290af8082" providerId="ADAL" clId="{F520BEC8-AE19-4105-8353-B9CB856426EC}" dt="2024-06-21T18:09:54.046" v="3634" actId="20577"/>
          <ac:spMkLst>
            <pc:docMk/>
            <pc:sldMk cId="386115416" sldId="602"/>
            <ac:spMk id="2" creationId="{768ADDC1-E15B-A9F8-32F1-65EA1223AB23}"/>
          </ac:spMkLst>
        </pc:spChg>
        <pc:spChg chg="mod">
          <ac:chgData name="Steve Shellhammer" userId="0e71f22d-ee3e-49c0-82ff-dbc290af8082" providerId="ADAL" clId="{F520BEC8-AE19-4105-8353-B9CB856426EC}" dt="2024-06-21T18:35:45.092" v="4778" actId="20577"/>
          <ac:spMkLst>
            <pc:docMk/>
            <pc:sldMk cId="386115416" sldId="602"/>
            <ac:spMk id="3" creationId="{83AC977E-0873-B8F0-DFE8-22EB58B97C5D}"/>
          </ac:spMkLst>
        </pc:spChg>
      </pc:sldChg>
      <pc:sldChg chg="addSp modSp new mod">
        <pc:chgData name="Steve Shellhammer" userId="0e71f22d-ee3e-49c0-82ff-dbc290af8082" providerId="ADAL" clId="{F520BEC8-AE19-4105-8353-B9CB856426EC}" dt="2024-06-21T18:23:53.682" v="4163" actId="20577"/>
        <pc:sldMkLst>
          <pc:docMk/>
          <pc:sldMk cId="2782558786" sldId="603"/>
        </pc:sldMkLst>
        <pc:spChg chg="mod">
          <ac:chgData name="Steve Shellhammer" userId="0e71f22d-ee3e-49c0-82ff-dbc290af8082" providerId="ADAL" clId="{F520BEC8-AE19-4105-8353-B9CB856426EC}" dt="2024-06-21T18:12:17.864" v="3875" actId="14100"/>
          <ac:spMkLst>
            <pc:docMk/>
            <pc:sldMk cId="2782558786" sldId="603"/>
            <ac:spMk id="2" creationId="{462035AD-BF4E-E6C7-4713-AB6ED6CAC46C}"/>
          </ac:spMkLst>
        </pc:spChg>
        <pc:spChg chg="mod">
          <ac:chgData name="Steve Shellhammer" userId="0e71f22d-ee3e-49c0-82ff-dbc290af8082" providerId="ADAL" clId="{F520BEC8-AE19-4105-8353-B9CB856426EC}" dt="2024-06-21T18:18:36.212" v="3984" actId="1035"/>
          <ac:spMkLst>
            <pc:docMk/>
            <pc:sldMk cId="2782558786" sldId="603"/>
            <ac:spMk id="3" creationId="{D2D87713-BF7B-40DF-0C3B-705633582433}"/>
          </ac:spMkLst>
        </pc:spChg>
        <pc:graphicFrameChg chg="add mod modGraphic">
          <ac:chgData name="Steve Shellhammer" userId="0e71f22d-ee3e-49c0-82ff-dbc290af8082" providerId="ADAL" clId="{F520BEC8-AE19-4105-8353-B9CB856426EC}" dt="2024-06-21T18:23:53.682" v="4163" actId="20577"/>
          <ac:graphicFrameMkLst>
            <pc:docMk/>
            <pc:sldMk cId="2782558786" sldId="603"/>
            <ac:graphicFrameMk id="7" creationId="{6DC6B634-9D59-630D-2A3C-E7278D7D69A4}"/>
          </ac:graphicFrameMkLst>
        </pc:graphicFrameChg>
      </pc:sldChg>
      <pc:sldChg chg="addSp delSp modSp new mod">
        <pc:chgData name="Steve Shellhammer" userId="0e71f22d-ee3e-49c0-82ff-dbc290af8082" providerId="ADAL" clId="{F520BEC8-AE19-4105-8353-B9CB856426EC}" dt="2024-07-01T23:06:47.036" v="5595" actId="478"/>
        <pc:sldMkLst>
          <pc:docMk/>
          <pc:sldMk cId="793655961" sldId="604"/>
        </pc:sldMkLst>
        <pc:spChg chg="mod">
          <ac:chgData name="Steve Shellhammer" userId="0e71f22d-ee3e-49c0-82ff-dbc290af8082" providerId="ADAL" clId="{F520BEC8-AE19-4105-8353-B9CB856426EC}" dt="2024-06-21T18:25:36.503" v="4179" actId="20577"/>
          <ac:spMkLst>
            <pc:docMk/>
            <pc:sldMk cId="793655961" sldId="604"/>
            <ac:spMk id="2" creationId="{0880B5BC-521D-09E4-ED60-FCB06F3F7872}"/>
          </ac:spMkLst>
        </pc:spChg>
        <pc:spChg chg="mod">
          <ac:chgData name="Steve Shellhammer" userId="0e71f22d-ee3e-49c0-82ff-dbc290af8082" providerId="ADAL" clId="{F520BEC8-AE19-4105-8353-B9CB856426EC}" dt="2024-07-01T23:06:41.240" v="5594" actId="6549"/>
          <ac:spMkLst>
            <pc:docMk/>
            <pc:sldMk cId="793655961" sldId="604"/>
            <ac:spMk id="3" creationId="{58B4204E-D878-BB30-DB72-0B59FB404780}"/>
          </ac:spMkLst>
        </pc:spChg>
        <pc:spChg chg="add del mod">
          <ac:chgData name="Steve Shellhammer" userId="0e71f22d-ee3e-49c0-82ff-dbc290af8082" providerId="ADAL" clId="{F520BEC8-AE19-4105-8353-B9CB856426EC}" dt="2024-07-01T23:06:47.036" v="5595" actId="478"/>
          <ac:spMkLst>
            <pc:docMk/>
            <pc:sldMk cId="793655961" sldId="604"/>
            <ac:spMk id="7" creationId="{9BBE38C1-104A-2D40-8898-519AD6D840CF}"/>
          </ac:spMkLst>
        </pc:spChg>
      </pc:sldChg>
      <pc:sldChg chg="modSp new mod">
        <pc:chgData name="Steve Shellhammer" userId="0e71f22d-ee3e-49c0-82ff-dbc290af8082" providerId="ADAL" clId="{F520BEC8-AE19-4105-8353-B9CB856426EC}" dt="2024-06-28T00:08:20.895" v="5528" actId="20577"/>
        <pc:sldMkLst>
          <pc:docMk/>
          <pc:sldMk cId="36714341" sldId="605"/>
        </pc:sldMkLst>
        <pc:spChg chg="mod">
          <ac:chgData name="Steve Shellhammer" userId="0e71f22d-ee3e-49c0-82ff-dbc290af8082" providerId="ADAL" clId="{F520BEC8-AE19-4105-8353-B9CB856426EC}" dt="2024-06-28T00:02:02.772" v="4854" actId="20577"/>
          <ac:spMkLst>
            <pc:docMk/>
            <pc:sldMk cId="36714341" sldId="605"/>
            <ac:spMk id="2" creationId="{F457207F-1D79-8454-2A7E-C2B575EF1CF3}"/>
          </ac:spMkLst>
        </pc:spChg>
        <pc:spChg chg="mod">
          <ac:chgData name="Steve Shellhammer" userId="0e71f22d-ee3e-49c0-82ff-dbc290af8082" providerId="ADAL" clId="{F520BEC8-AE19-4105-8353-B9CB856426EC}" dt="2024-06-28T00:08:20.895" v="5528" actId="20577"/>
          <ac:spMkLst>
            <pc:docMk/>
            <pc:sldMk cId="36714341" sldId="605"/>
            <ac:spMk id="3" creationId="{E5C28F02-9770-3CFF-6977-10D02B634EFD}"/>
          </ac:spMkLst>
        </pc:spChg>
      </pc:sldChg>
      <pc:sldChg chg="modSp new mod">
        <pc:chgData name="Steve Shellhammer" userId="0e71f22d-ee3e-49c0-82ff-dbc290af8082" providerId="ADAL" clId="{F520BEC8-AE19-4105-8353-B9CB856426EC}" dt="2024-07-01T23:09:13.883" v="5878" actId="20577"/>
        <pc:sldMkLst>
          <pc:docMk/>
          <pc:sldMk cId="3572002730" sldId="606"/>
        </pc:sldMkLst>
        <pc:spChg chg="mod">
          <ac:chgData name="Steve Shellhammer" userId="0e71f22d-ee3e-49c0-82ff-dbc290af8082" providerId="ADAL" clId="{F520BEC8-AE19-4105-8353-B9CB856426EC}" dt="2024-07-01T23:07:20.982" v="5609" actId="20577"/>
          <ac:spMkLst>
            <pc:docMk/>
            <pc:sldMk cId="3572002730" sldId="606"/>
            <ac:spMk id="2" creationId="{973C6DEC-32FF-66E8-6B6A-64502940C522}"/>
          </ac:spMkLst>
        </pc:spChg>
        <pc:spChg chg="mod">
          <ac:chgData name="Steve Shellhammer" userId="0e71f22d-ee3e-49c0-82ff-dbc290af8082" providerId="ADAL" clId="{F520BEC8-AE19-4105-8353-B9CB856426EC}" dt="2024-07-01T23:09:13.883" v="5878" actId="20577"/>
          <ac:spMkLst>
            <pc:docMk/>
            <pc:sldMk cId="3572002730" sldId="606"/>
            <ac:spMk id="3" creationId="{EACE4229-736B-3108-46B4-1944E9E822C8}"/>
          </ac:spMkLst>
        </pc:spChg>
      </pc:sldChg>
      <pc:sldMasterChg chg="modSldLayout">
        <pc:chgData name="Steve Shellhammer" userId="0e71f22d-ee3e-49c0-82ff-dbc290af8082" providerId="ADAL" clId="{F520BEC8-AE19-4105-8353-B9CB856426EC}" dt="2024-07-10T16:00:03.410" v="6142" actId="20577"/>
        <pc:sldMasterMkLst>
          <pc:docMk/>
          <pc:sldMasterMk cId="0" sldId="2147483648"/>
        </pc:sldMasterMkLst>
        <pc:sldLayoutChg chg="modSp mod">
          <pc:chgData name="Steve Shellhammer" userId="0e71f22d-ee3e-49c0-82ff-dbc290af8082" providerId="ADAL" clId="{F520BEC8-AE19-4105-8353-B9CB856426EC}" dt="2024-07-10T16:00:03.410" v="6142" actId="20577"/>
          <pc:sldLayoutMkLst>
            <pc:docMk/>
            <pc:sldMasterMk cId="0" sldId="2147483648"/>
            <pc:sldLayoutMk cId="0" sldId="2147483650"/>
          </pc:sldLayoutMkLst>
          <pc:spChg chg="mod">
            <ac:chgData name="Steve Shellhammer" userId="0e71f22d-ee3e-49c0-82ff-dbc290af8082" providerId="ADAL" clId="{F520BEC8-AE19-4105-8353-B9CB856426EC}" dt="2024-07-10T16:00:03.410" v="6142"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83B6F4FF-6F4D-4601-9F21-D8800378163C}"/>
    <pc:docChg chg="custSel modSld">
      <pc:chgData name="Steve Shellhammer" userId="0e71f22d-ee3e-49c0-82ff-dbc290af8082" providerId="ADAL" clId="{83B6F4FF-6F4D-4601-9F21-D8800378163C}" dt="2022-10-13T21:59:59.947" v="48"/>
      <pc:docMkLst>
        <pc:docMk/>
      </pc:docMkLst>
      <pc:sldChg chg="modSp mod">
        <pc:chgData name="Steve Shellhammer" userId="0e71f22d-ee3e-49c0-82ff-dbc290af8082" providerId="ADAL" clId="{83B6F4FF-6F4D-4601-9F21-D8800378163C}" dt="2022-10-13T21:56:49.379" v="29" actId="20577"/>
        <pc:sldMkLst>
          <pc:docMk/>
          <pc:sldMk cId="491374436" sldId="529"/>
        </pc:sldMkLst>
        <pc:spChg chg="mod">
          <ac:chgData name="Steve Shellhammer" userId="0e71f22d-ee3e-49c0-82ff-dbc290af8082" providerId="ADAL" clId="{83B6F4FF-6F4D-4601-9F21-D8800378163C}" dt="2022-10-13T21:56:49.379" v="29" actId="20577"/>
          <ac:spMkLst>
            <pc:docMk/>
            <pc:sldMk cId="491374436" sldId="529"/>
            <ac:spMk id="3" creationId="{89716238-1985-463C-A34E-E1EECFBE862E}"/>
          </ac:spMkLst>
        </pc:spChg>
      </pc:sldChg>
      <pc:sldChg chg="modSp mod">
        <pc:chgData name="Steve Shellhammer" userId="0e71f22d-ee3e-49c0-82ff-dbc290af8082" providerId="ADAL" clId="{83B6F4FF-6F4D-4601-9F21-D8800378163C}" dt="2022-10-13T21:59:36.821" v="45" actId="313"/>
        <pc:sldMkLst>
          <pc:docMk/>
          <pc:sldMk cId="3326374592" sldId="532"/>
        </pc:sldMkLst>
        <pc:spChg chg="mod">
          <ac:chgData name="Steve Shellhammer" userId="0e71f22d-ee3e-49c0-82ff-dbc290af8082" providerId="ADAL" clId="{83B6F4FF-6F4D-4601-9F21-D8800378163C}" dt="2022-10-13T21:59:36.821" v="45" actId="313"/>
          <ac:spMkLst>
            <pc:docMk/>
            <pc:sldMk cId="3326374592" sldId="532"/>
            <ac:spMk id="3" creationId="{F731ADA9-7BCA-84DC-CDBD-16D8B4BA341C}"/>
          </ac:spMkLst>
        </pc:spChg>
      </pc:sldChg>
      <pc:sldChg chg="modSp mod">
        <pc:chgData name="Steve Shellhammer" userId="0e71f22d-ee3e-49c0-82ff-dbc290af8082" providerId="ADAL" clId="{83B6F4FF-6F4D-4601-9F21-D8800378163C}" dt="2022-10-13T21:59:59.947" v="48"/>
        <pc:sldMkLst>
          <pc:docMk/>
          <pc:sldMk cId="2721194055" sldId="535"/>
        </pc:sldMkLst>
        <pc:spChg chg="mod">
          <ac:chgData name="Steve Shellhammer" userId="0e71f22d-ee3e-49c0-82ff-dbc290af8082" providerId="ADAL" clId="{83B6F4FF-6F4D-4601-9F21-D8800378163C}" dt="2022-10-13T21:59:59.947" v="48"/>
          <ac:spMkLst>
            <pc:docMk/>
            <pc:sldMk cId="2721194055" sldId="535"/>
            <ac:spMk id="3" creationId="{B23B0766-6730-8F64-D179-1F6337A772C3}"/>
          </ac:spMkLst>
        </pc:spChg>
      </pc:sldChg>
    </pc:docChg>
  </pc:docChgLst>
  <pc:docChgLst>
    <pc:chgData name="Steve Shellhammer" userId="0e71f22d-ee3e-49c0-82ff-dbc290af8082" providerId="ADAL" clId="{7F90DE8A-4B83-4D05-8D44-29DBDF769277}"/>
    <pc:docChg chg="undo custSel addSld delSld modSld sldOrd modMainMaster">
      <pc:chgData name="Steve Shellhammer" userId="0e71f22d-ee3e-49c0-82ff-dbc290af8082" providerId="ADAL" clId="{7F90DE8A-4B83-4D05-8D44-29DBDF769277}" dt="2022-11-14T01:12:18.275" v="4684" actId="20577"/>
      <pc:docMkLst>
        <pc:docMk/>
      </pc:docMkLst>
      <pc:sldChg chg="modSp mod">
        <pc:chgData name="Steve Shellhammer" userId="0e71f22d-ee3e-49c0-82ff-dbc290af8082" providerId="ADAL" clId="{7F90DE8A-4B83-4D05-8D44-29DBDF769277}" dt="2022-11-14T01:10:54.594" v="4676" actId="20577"/>
        <pc:sldMkLst>
          <pc:docMk/>
          <pc:sldMk cId="0" sldId="256"/>
        </pc:sldMkLst>
        <pc:spChg chg="mod">
          <ac:chgData name="Steve Shellhammer" userId="0e71f22d-ee3e-49c0-82ff-dbc290af8082" providerId="ADAL" clId="{7F90DE8A-4B83-4D05-8D44-29DBDF769277}" dt="2022-11-08T19:41:47.639" v="137" actId="20577"/>
          <ac:spMkLst>
            <pc:docMk/>
            <pc:sldMk cId="0" sldId="256"/>
            <ac:spMk id="3073" creationId="{00000000-0000-0000-0000-000000000000}"/>
          </ac:spMkLst>
        </pc:spChg>
        <pc:spChg chg="mod">
          <ac:chgData name="Steve Shellhammer" userId="0e71f22d-ee3e-49c0-82ff-dbc290af8082" providerId="ADAL" clId="{7F90DE8A-4B83-4D05-8D44-29DBDF769277}" dt="2022-11-14T01:10:54.594" v="4676" actId="20577"/>
          <ac:spMkLst>
            <pc:docMk/>
            <pc:sldMk cId="0" sldId="256"/>
            <ac:spMk id="3074" creationId="{00000000-0000-0000-0000-000000000000}"/>
          </ac:spMkLst>
        </pc:spChg>
        <pc:graphicFrameChg chg="mod modGraphic">
          <ac:chgData name="Steve Shellhammer" userId="0e71f22d-ee3e-49c0-82ff-dbc290af8082" providerId="ADAL" clId="{7F90DE8A-4B83-4D05-8D44-29DBDF769277}" dt="2022-11-08T22:05:16.518" v="3256" actId="798"/>
          <ac:graphicFrameMkLst>
            <pc:docMk/>
            <pc:sldMk cId="0" sldId="256"/>
            <ac:graphicFrameMk id="10" creationId="{56BFF8FC-15E6-4208-9DB8-296FB6B5AC3E}"/>
          </ac:graphicFrameMkLst>
        </pc:graphicFrameChg>
      </pc:sldChg>
      <pc:sldChg chg="del">
        <pc:chgData name="Steve Shellhammer" userId="0e71f22d-ee3e-49c0-82ff-dbc290af8082" providerId="ADAL" clId="{7F90DE8A-4B83-4D05-8D44-29DBDF769277}" dt="2022-11-08T22:09:43.140" v="3346" actId="47"/>
        <pc:sldMkLst>
          <pc:docMk/>
          <pc:sldMk cId="3326374592" sldId="532"/>
        </pc:sldMkLst>
      </pc:sldChg>
      <pc:sldChg chg="modSp mod">
        <pc:chgData name="Steve Shellhammer" userId="0e71f22d-ee3e-49c0-82ff-dbc290af8082" providerId="ADAL" clId="{7F90DE8A-4B83-4D05-8D44-29DBDF769277}" dt="2022-11-08T22:06:08.686" v="3301" actId="20577"/>
        <pc:sldMkLst>
          <pc:docMk/>
          <pc:sldMk cId="529197180" sldId="538"/>
        </pc:sldMkLst>
        <pc:spChg chg="mod">
          <ac:chgData name="Steve Shellhammer" userId="0e71f22d-ee3e-49c0-82ff-dbc290af8082" providerId="ADAL" clId="{7F90DE8A-4B83-4D05-8D44-29DBDF769277}" dt="2022-11-08T22:06:08.686" v="3301" actId="20577"/>
          <ac:spMkLst>
            <pc:docMk/>
            <pc:sldMk cId="529197180" sldId="538"/>
            <ac:spMk id="3" creationId="{7278D672-8B76-F916-922D-22B8827E2245}"/>
          </ac:spMkLst>
        </pc:spChg>
      </pc:sldChg>
      <pc:sldChg chg="modSp mod">
        <pc:chgData name="Steve Shellhammer" userId="0e71f22d-ee3e-49c0-82ff-dbc290af8082" providerId="ADAL" clId="{7F90DE8A-4B83-4D05-8D44-29DBDF769277}" dt="2022-11-09T22:50:14.786" v="4670" actId="20577"/>
        <pc:sldMkLst>
          <pc:docMk/>
          <pc:sldMk cId="3185913972" sldId="544"/>
        </pc:sldMkLst>
        <pc:spChg chg="mod">
          <ac:chgData name="Steve Shellhammer" userId="0e71f22d-ee3e-49c0-82ff-dbc290af8082" providerId="ADAL" clId="{7F90DE8A-4B83-4D05-8D44-29DBDF769277}" dt="2022-11-09T22:50:14.786" v="4670" actId="20577"/>
          <ac:spMkLst>
            <pc:docMk/>
            <pc:sldMk cId="3185913972" sldId="544"/>
            <ac:spMk id="3" creationId="{EA2EA52E-FB35-D78A-4B16-F741BB88AB3F}"/>
          </ac:spMkLst>
        </pc:spChg>
      </pc:sldChg>
      <pc:sldChg chg="del">
        <pc:chgData name="Steve Shellhammer" userId="0e71f22d-ee3e-49c0-82ff-dbc290af8082" providerId="ADAL" clId="{7F90DE8A-4B83-4D05-8D44-29DBDF769277}" dt="2022-11-08T19:38:39.339" v="47" actId="47"/>
        <pc:sldMkLst>
          <pc:docMk/>
          <pc:sldMk cId="2025649819" sldId="545"/>
        </pc:sldMkLst>
      </pc:sldChg>
      <pc:sldChg chg="del">
        <pc:chgData name="Steve Shellhammer" userId="0e71f22d-ee3e-49c0-82ff-dbc290af8082" providerId="ADAL" clId="{7F90DE8A-4B83-4D05-8D44-29DBDF769277}" dt="2022-11-08T19:38:39.339" v="47" actId="47"/>
        <pc:sldMkLst>
          <pc:docMk/>
          <pc:sldMk cId="219007463" sldId="546"/>
        </pc:sldMkLst>
      </pc:sldChg>
      <pc:sldChg chg="modSp mod">
        <pc:chgData name="Steve Shellhammer" userId="0e71f22d-ee3e-49c0-82ff-dbc290af8082" providerId="ADAL" clId="{7F90DE8A-4B83-4D05-8D44-29DBDF769277}" dt="2022-11-09T21:41:06.115" v="4423" actId="20577"/>
        <pc:sldMkLst>
          <pc:docMk/>
          <pc:sldMk cId="2878109814" sldId="549"/>
        </pc:sldMkLst>
        <pc:spChg chg="mod">
          <ac:chgData name="Steve Shellhammer" userId="0e71f22d-ee3e-49c0-82ff-dbc290af8082" providerId="ADAL" clId="{7F90DE8A-4B83-4D05-8D44-29DBDF769277}" dt="2022-11-08T19:40:14.295" v="63" actId="20577"/>
          <ac:spMkLst>
            <pc:docMk/>
            <pc:sldMk cId="2878109814" sldId="549"/>
            <ac:spMk id="2" creationId="{E67A8F17-348D-4DE5-DB6B-0AD1682A65E5}"/>
          </ac:spMkLst>
        </pc:spChg>
        <pc:spChg chg="mod">
          <ac:chgData name="Steve Shellhammer" userId="0e71f22d-ee3e-49c0-82ff-dbc290af8082" providerId="ADAL" clId="{7F90DE8A-4B83-4D05-8D44-29DBDF769277}" dt="2022-11-09T21:41:06.115" v="4423" actId="20577"/>
          <ac:spMkLst>
            <pc:docMk/>
            <pc:sldMk cId="2878109814" sldId="549"/>
            <ac:spMk id="3" creationId="{12A6BE5D-943E-EB32-42FC-D17FBECC1DC1}"/>
          </ac:spMkLst>
        </pc:spChg>
      </pc:sldChg>
      <pc:sldChg chg="modSp mod">
        <pc:chgData name="Steve Shellhammer" userId="0e71f22d-ee3e-49c0-82ff-dbc290af8082" providerId="ADAL" clId="{7F90DE8A-4B83-4D05-8D44-29DBDF769277}" dt="2022-11-08T22:06:41.115" v="3315" actId="1035"/>
        <pc:sldMkLst>
          <pc:docMk/>
          <pc:sldMk cId="4286855190" sldId="554"/>
        </pc:sldMkLst>
        <pc:spChg chg="mod">
          <ac:chgData name="Steve Shellhammer" userId="0e71f22d-ee3e-49c0-82ff-dbc290af8082" providerId="ADAL" clId="{7F90DE8A-4B83-4D05-8D44-29DBDF769277}" dt="2022-11-08T22:06:41.115" v="3315" actId="1035"/>
          <ac:spMkLst>
            <pc:docMk/>
            <pc:sldMk cId="4286855190" sldId="554"/>
            <ac:spMk id="3" creationId="{C79C9CE4-8399-41AB-3C0E-C072F17F5299}"/>
          </ac:spMkLst>
        </pc:spChg>
      </pc:sldChg>
      <pc:sldChg chg="addSp delSp modSp new mod ord">
        <pc:chgData name="Steve Shellhammer" userId="0e71f22d-ee3e-49c0-82ff-dbc290af8082" providerId="ADAL" clId="{7F90DE8A-4B83-4D05-8D44-29DBDF769277}" dt="2022-11-08T19:38:34.066" v="46"/>
        <pc:sldMkLst>
          <pc:docMk/>
          <pc:sldMk cId="287235473" sldId="555"/>
        </pc:sldMkLst>
        <pc:spChg chg="del">
          <ac:chgData name="Steve Shellhammer" userId="0e71f22d-ee3e-49c0-82ff-dbc290af8082" providerId="ADAL" clId="{7F90DE8A-4B83-4D05-8D44-29DBDF769277}" dt="2022-11-08T19:38:22.164" v="42" actId="478"/>
          <ac:spMkLst>
            <pc:docMk/>
            <pc:sldMk cId="287235473" sldId="555"/>
            <ac:spMk id="2" creationId="{0E0380A4-CF31-4448-A051-1AAA12A63CEC}"/>
          </ac:spMkLst>
        </pc:spChg>
        <pc:spChg chg="del">
          <ac:chgData name="Steve Shellhammer" userId="0e71f22d-ee3e-49c0-82ff-dbc290af8082" providerId="ADAL" clId="{7F90DE8A-4B83-4D05-8D44-29DBDF769277}" dt="2022-11-08T19:38:24.278" v="43" actId="478"/>
          <ac:spMkLst>
            <pc:docMk/>
            <pc:sldMk cId="287235473" sldId="555"/>
            <ac:spMk id="3" creationId="{3CE136F0-9AE3-474F-905B-5A2855A71535}"/>
          </ac:spMkLst>
        </pc:spChg>
        <pc:spChg chg="add mod">
          <ac:chgData name="Steve Shellhammer" userId="0e71f22d-ee3e-49c0-82ff-dbc290af8082" providerId="ADAL" clId="{7F90DE8A-4B83-4D05-8D44-29DBDF769277}" dt="2022-11-08T19:38:25.752" v="44"/>
          <ac:spMkLst>
            <pc:docMk/>
            <pc:sldMk cId="287235473" sldId="555"/>
            <ac:spMk id="7" creationId="{BB5BB88C-0DD2-482F-9735-F3308E772A2F}"/>
          </ac:spMkLst>
        </pc:spChg>
        <pc:picChg chg="add mod">
          <ac:chgData name="Steve Shellhammer" userId="0e71f22d-ee3e-49c0-82ff-dbc290af8082" providerId="ADAL" clId="{7F90DE8A-4B83-4D05-8D44-29DBDF769277}" dt="2022-11-08T19:38:25.752" v="44"/>
          <ac:picMkLst>
            <pc:docMk/>
            <pc:sldMk cId="287235473" sldId="555"/>
            <ac:picMk id="8" creationId="{19F1A1DF-AB38-4DCD-9321-CCF236FC7008}"/>
          </ac:picMkLst>
        </pc:picChg>
        <pc:picChg chg="add mod">
          <ac:chgData name="Steve Shellhammer" userId="0e71f22d-ee3e-49c0-82ff-dbc290af8082" providerId="ADAL" clId="{7F90DE8A-4B83-4D05-8D44-29DBDF769277}" dt="2022-11-08T19:38:25.752" v="44"/>
          <ac:picMkLst>
            <pc:docMk/>
            <pc:sldMk cId="287235473" sldId="555"/>
            <ac:picMk id="9" creationId="{FFA5878C-F0CF-461E-A944-A42EB90F1552}"/>
          </ac:picMkLst>
        </pc:picChg>
      </pc:sldChg>
      <pc:sldChg chg="addSp modSp add mod">
        <pc:chgData name="Steve Shellhammer" userId="0e71f22d-ee3e-49c0-82ff-dbc290af8082" providerId="ADAL" clId="{7F90DE8A-4B83-4D05-8D44-29DBDF769277}" dt="2022-11-09T21:41:26.792" v="4441" actId="20577"/>
        <pc:sldMkLst>
          <pc:docMk/>
          <pc:sldMk cId="3794324091" sldId="556"/>
        </pc:sldMkLst>
        <pc:spChg chg="mod">
          <ac:chgData name="Steve Shellhammer" userId="0e71f22d-ee3e-49c0-82ff-dbc290af8082" providerId="ADAL" clId="{7F90DE8A-4B83-4D05-8D44-29DBDF769277}" dt="2022-11-09T21:41:26.792" v="4441" actId="20577"/>
          <ac:spMkLst>
            <pc:docMk/>
            <pc:sldMk cId="3794324091" sldId="556"/>
            <ac:spMk id="2" creationId="{E67A8F17-348D-4DE5-DB6B-0AD1682A65E5}"/>
          </ac:spMkLst>
        </pc:spChg>
        <pc:spChg chg="mod">
          <ac:chgData name="Steve Shellhammer" userId="0e71f22d-ee3e-49c0-82ff-dbc290af8082" providerId="ADAL" clId="{7F90DE8A-4B83-4D05-8D44-29DBDF769277}" dt="2022-11-08T19:46:33.466" v="153" actId="1076"/>
          <ac:spMkLst>
            <pc:docMk/>
            <pc:sldMk cId="3794324091" sldId="556"/>
            <ac:spMk id="3" creationId="{12A6BE5D-943E-EB32-42FC-D17FBECC1DC1}"/>
          </ac:spMkLst>
        </pc:spChg>
        <pc:spChg chg="add mod">
          <ac:chgData name="Steve Shellhammer" userId="0e71f22d-ee3e-49c0-82ff-dbc290af8082" providerId="ADAL" clId="{7F90DE8A-4B83-4D05-8D44-29DBDF769277}" dt="2022-11-08T19:48:09.591" v="266" actId="20577"/>
          <ac:spMkLst>
            <pc:docMk/>
            <pc:sldMk cId="3794324091" sldId="556"/>
            <ac:spMk id="9" creationId="{270E802D-E48C-456D-9EF4-93C3CE84B426}"/>
          </ac:spMkLst>
        </pc:spChg>
        <pc:picChg chg="add mod">
          <ac:chgData name="Steve Shellhammer" userId="0e71f22d-ee3e-49c0-82ff-dbc290af8082" providerId="ADAL" clId="{7F90DE8A-4B83-4D05-8D44-29DBDF769277}" dt="2022-11-08T19:50:09.035" v="268" actId="1076"/>
          <ac:picMkLst>
            <pc:docMk/>
            <pc:sldMk cId="3794324091" sldId="556"/>
            <ac:picMk id="8" creationId="{0796184B-C5BE-45C3-BDFD-3263C644FDB7}"/>
          </ac:picMkLst>
        </pc:picChg>
      </pc:sldChg>
      <pc:sldChg chg="addSp modSp new mod">
        <pc:chgData name="Steve Shellhammer" userId="0e71f22d-ee3e-49c0-82ff-dbc290af8082" providerId="ADAL" clId="{7F90DE8A-4B83-4D05-8D44-29DBDF769277}" dt="2022-11-09T21:41:40.135" v="4443" actId="20577"/>
        <pc:sldMkLst>
          <pc:docMk/>
          <pc:sldMk cId="4033374927" sldId="557"/>
        </pc:sldMkLst>
        <pc:spChg chg="mod">
          <ac:chgData name="Steve Shellhammer" userId="0e71f22d-ee3e-49c0-82ff-dbc290af8082" providerId="ADAL" clId="{7F90DE8A-4B83-4D05-8D44-29DBDF769277}" dt="2022-11-08T21:27:30.942" v="335" actId="14100"/>
          <ac:spMkLst>
            <pc:docMk/>
            <pc:sldMk cId="4033374927" sldId="557"/>
            <ac:spMk id="2" creationId="{85B04663-731C-4244-919F-94AA6C5CD0DD}"/>
          </ac:spMkLst>
        </pc:spChg>
        <pc:spChg chg="mod">
          <ac:chgData name="Steve Shellhammer" userId="0e71f22d-ee3e-49c0-82ff-dbc290af8082" providerId="ADAL" clId="{7F90DE8A-4B83-4D05-8D44-29DBDF769277}" dt="2022-11-09T21:41:40.135" v="4443" actId="20577"/>
          <ac:spMkLst>
            <pc:docMk/>
            <pc:sldMk cId="4033374927" sldId="557"/>
            <ac:spMk id="3" creationId="{EE262B5E-6BD0-437A-A346-A11FE2A85BBC}"/>
          </ac:spMkLst>
        </pc:spChg>
        <pc:picChg chg="add mod">
          <ac:chgData name="Steve Shellhammer" userId="0e71f22d-ee3e-49c0-82ff-dbc290af8082" providerId="ADAL" clId="{7F90DE8A-4B83-4D05-8D44-29DBDF769277}" dt="2022-11-08T21:29:02.524" v="421" actId="1076"/>
          <ac:picMkLst>
            <pc:docMk/>
            <pc:sldMk cId="4033374927" sldId="557"/>
            <ac:picMk id="8" creationId="{82718A0D-53C8-4E6A-A034-E49E8D34E6EB}"/>
          </ac:picMkLst>
        </pc:picChg>
      </pc:sldChg>
      <pc:sldChg chg="addSp delSp modSp add mod">
        <pc:chgData name="Steve Shellhammer" userId="0e71f22d-ee3e-49c0-82ff-dbc290af8082" providerId="ADAL" clId="{7F90DE8A-4B83-4D05-8D44-29DBDF769277}" dt="2022-11-09T21:42:09.062" v="4457" actId="33524"/>
        <pc:sldMkLst>
          <pc:docMk/>
          <pc:sldMk cId="3007808864" sldId="558"/>
        </pc:sldMkLst>
        <pc:spChg chg="mod">
          <ac:chgData name="Steve Shellhammer" userId="0e71f22d-ee3e-49c0-82ff-dbc290af8082" providerId="ADAL" clId="{7F90DE8A-4B83-4D05-8D44-29DBDF769277}" dt="2022-11-08T21:29:33.006" v="428" actId="20577"/>
          <ac:spMkLst>
            <pc:docMk/>
            <pc:sldMk cId="3007808864" sldId="558"/>
            <ac:spMk id="2" creationId="{85B04663-731C-4244-919F-94AA6C5CD0DD}"/>
          </ac:spMkLst>
        </pc:spChg>
        <pc:spChg chg="mod">
          <ac:chgData name="Steve Shellhammer" userId="0e71f22d-ee3e-49c0-82ff-dbc290af8082" providerId="ADAL" clId="{7F90DE8A-4B83-4D05-8D44-29DBDF769277}" dt="2022-11-09T21:42:09.062" v="4457" actId="33524"/>
          <ac:spMkLst>
            <pc:docMk/>
            <pc:sldMk cId="3007808864" sldId="558"/>
            <ac:spMk id="3" creationId="{EE262B5E-6BD0-437A-A346-A11FE2A85BBC}"/>
          </ac:spMkLst>
        </pc:spChg>
        <pc:picChg chg="del">
          <ac:chgData name="Steve Shellhammer" userId="0e71f22d-ee3e-49c0-82ff-dbc290af8082" providerId="ADAL" clId="{7F90DE8A-4B83-4D05-8D44-29DBDF769277}" dt="2022-11-08T21:29:41.702" v="429" actId="478"/>
          <ac:picMkLst>
            <pc:docMk/>
            <pc:sldMk cId="3007808864" sldId="558"/>
            <ac:picMk id="8" creationId="{82718A0D-53C8-4E6A-A034-E49E8D34E6EB}"/>
          </ac:picMkLst>
        </pc:picChg>
        <pc:picChg chg="add mod">
          <ac:chgData name="Steve Shellhammer" userId="0e71f22d-ee3e-49c0-82ff-dbc290af8082" providerId="ADAL" clId="{7F90DE8A-4B83-4D05-8D44-29DBDF769277}" dt="2022-11-09T17:51:02.555" v="3550" actId="1076"/>
          <ac:picMkLst>
            <pc:docMk/>
            <pc:sldMk cId="3007808864" sldId="558"/>
            <ac:picMk id="9" creationId="{55685FA5-FB24-4C86-8FED-BC8D6519FB40}"/>
          </ac:picMkLst>
        </pc:picChg>
      </pc:sldChg>
      <pc:sldChg chg="addSp delSp modSp add mod">
        <pc:chgData name="Steve Shellhammer" userId="0e71f22d-ee3e-49c0-82ff-dbc290af8082" providerId="ADAL" clId="{7F90DE8A-4B83-4D05-8D44-29DBDF769277}" dt="2022-11-09T21:42:56.876" v="4459"/>
        <pc:sldMkLst>
          <pc:docMk/>
          <pc:sldMk cId="3180985409" sldId="559"/>
        </pc:sldMkLst>
        <pc:spChg chg="mod">
          <ac:chgData name="Steve Shellhammer" userId="0e71f22d-ee3e-49c0-82ff-dbc290af8082" providerId="ADAL" clId="{7F90DE8A-4B83-4D05-8D44-29DBDF769277}" dt="2022-11-08T21:32:55.888" v="841" actId="20577"/>
          <ac:spMkLst>
            <pc:docMk/>
            <pc:sldMk cId="3180985409" sldId="559"/>
            <ac:spMk id="2" creationId="{85B04663-731C-4244-919F-94AA6C5CD0DD}"/>
          </ac:spMkLst>
        </pc:spChg>
        <pc:spChg chg="mod">
          <ac:chgData name="Steve Shellhammer" userId="0e71f22d-ee3e-49c0-82ff-dbc290af8082" providerId="ADAL" clId="{7F90DE8A-4B83-4D05-8D44-29DBDF769277}" dt="2022-11-09T21:42:56.876" v="4459"/>
          <ac:spMkLst>
            <pc:docMk/>
            <pc:sldMk cId="3180985409" sldId="559"/>
            <ac:spMk id="3" creationId="{EE262B5E-6BD0-437A-A346-A11FE2A85BBC}"/>
          </ac:spMkLst>
        </pc:spChg>
        <pc:picChg chg="add mod">
          <ac:chgData name="Steve Shellhammer" userId="0e71f22d-ee3e-49c0-82ff-dbc290af8082" providerId="ADAL" clId="{7F90DE8A-4B83-4D05-8D44-29DBDF769277}" dt="2022-11-08T21:33:13.882" v="845" actId="1076"/>
          <ac:picMkLst>
            <pc:docMk/>
            <pc:sldMk cId="3180985409" sldId="559"/>
            <ac:picMk id="8" creationId="{3859366A-C52E-420A-8DD0-679D2F07E1D3}"/>
          </ac:picMkLst>
        </pc:picChg>
        <pc:picChg chg="del">
          <ac:chgData name="Steve Shellhammer" userId="0e71f22d-ee3e-49c0-82ff-dbc290af8082" providerId="ADAL" clId="{7F90DE8A-4B83-4D05-8D44-29DBDF769277}" dt="2022-11-08T21:32:58.896" v="842" actId="478"/>
          <ac:picMkLst>
            <pc:docMk/>
            <pc:sldMk cId="3180985409" sldId="559"/>
            <ac:picMk id="9" creationId="{55685FA5-FB24-4C86-8FED-BC8D6519FB40}"/>
          </ac:picMkLst>
        </pc:picChg>
      </pc:sldChg>
      <pc:sldChg chg="addSp delSp modSp add mod">
        <pc:chgData name="Steve Shellhammer" userId="0e71f22d-ee3e-49c0-82ff-dbc290af8082" providerId="ADAL" clId="{7F90DE8A-4B83-4D05-8D44-29DBDF769277}" dt="2022-11-09T21:43:20.019" v="4463" actId="20577"/>
        <pc:sldMkLst>
          <pc:docMk/>
          <pc:sldMk cId="2172269271" sldId="560"/>
        </pc:sldMkLst>
        <pc:spChg chg="mod">
          <ac:chgData name="Steve Shellhammer" userId="0e71f22d-ee3e-49c0-82ff-dbc290af8082" providerId="ADAL" clId="{7F90DE8A-4B83-4D05-8D44-29DBDF769277}" dt="2022-11-08T21:34:51.457" v="1033" actId="20577"/>
          <ac:spMkLst>
            <pc:docMk/>
            <pc:sldMk cId="2172269271" sldId="560"/>
            <ac:spMk id="2" creationId="{85B04663-731C-4244-919F-94AA6C5CD0DD}"/>
          </ac:spMkLst>
        </pc:spChg>
        <pc:spChg chg="mod">
          <ac:chgData name="Steve Shellhammer" userId="0e71f22d-ee3e-49c0-82ff-dbc290af8082" providerId="ADAL" clId="{7F90DE8A-4B83-4D05-8D44-29DBDF769277}" dt="2022-11-09T21:43:20.019" v="4463" actId="20577"/>
          <ac:spMkLst>
            <pc:docMk/>
            <pc:sldMk cId="2172269271" sldId="560"/>
            <ac:spMk id="3" creationId="{EE262B5E-6BD0-437A-A346-A11FE2A85BBC}"/>
          </ac:spMkLst>
        </pc:spChg>
        <pc:picChg chg="del">
          <ac:chgData name="Steve Shellhammer" userId="0e71f22d-ee3e-49c0-82ff-dbc290af8082" providerId="ADAL" clId="{7F90DE8A-4B83-4D05-8D44-29DBDF769277}" dt="2022-11-08T21:34:55.347" v="1034" actId="478"/>
          <ac:picMkLst>
            <pc:docMk/>
            <pc:sldMk cId="2172269271" sldId="560"/>
            <ac:picMk id="8" creationId="{3859366A-C52E-420A-8DD0-679D2F07E1D3}"/>
          </ac:picMkLst>
        </pc:picChg>
        <pc:picChg chg="add mod">
          <ac:chgData name="Steve Shellhammer" userId="0e71f22d-ee3e-49c0-82ff-dbc290af8082" providerId="ADAL" clId="{7F90DE8A-4B83-4D05-8D44-29DBDF769277}" dt="2022-11-08T21:35:16.837" v="1037" actId="1076"/>
          <ac:picMkLst>
            <pc:docMk/>
            <pc:sldMk cId="2172269271" sldId="560"/>
            <ac:picMk id="9" creationId="{F96DD143-4AD4-475D-B0C8-50AD183C6002}"/>
          </ac:picMkLst>
        </pc:picChg>
      </pc:sldChg>
      <pc:sldChg chg="modSp new mod">
        <pc:chgData name="Steve Shellhammer" userId="0e71f22d-ee3e-49c0-82ff-dbc290af8082" providerId="ADAL" clId="{7F90DE8A-4B83-4D05-8D44-29DBDF769277}" dt="2022-11-09T21:45:25.762" v="4492" actId="20577"/>
        <pc:sldMkLst>
          <pc:docMk/>
          <pc:sldMk cId="1464544389" sldId="561"/>
        </pc:sldMkLst>
        <pc:spChg chg="mod">
          <ac:chgData name="Steve Shellhammer" userId="0e71f22d-ee3e-49c0-82ff-dbc290af8082" providerId="ADAL" clId="{7F90DE8A-4B83-4D05-8D44-29DBDF769277}" dt="2022-11-09T21:43:38.056" v="4465" actId="14100"/>
          <ac:spMkLst>
            <pc:docMk/>
            <pc:sldMk cId="1464544389" sldId="561"/>
            <ac:spMk id="2" creationId="{49CC3D94-27A7-4AB0-A052-F49118813416}"/>
          </ac:spMkLst>
        </pc:spChg>
        <pc:spChg chg="mod">
          <ac:chgData name="Steve Shellhammer" userId="0e71f22d-ee3e-49c0-82ff-dbc290af8082" providerId="ADAL" clId="{7F90DE8A-4B83-4D05-8D44-29DBDF769277}" dt="2022-11-09T21:45:25.762" v="4492" actId="20577"/>
          <ac:spMkLst>
            <pc:docMk/>
            <pc:sldMk cId="1464544389" sldId="561"/>
            <ac:spMk id="3" creationId="{D63BDB7D-60D1-427B-A972-A6A4F2C895FA}"/>
          </ac:spMkLst>
        </pc:spChg>
      </pc:sldChg>
      <pc:sldChg chg="addSp modSp new mod">
        <pc:chgData name="Steve Shellhammer" userId="0e71f22d-ee3e-49c0-82ff-dbc290af8082" providerId="ADAL" clId="{7F90DE8A-4B83-4D05-8D44-29DBDF769277}" dt="2022-11-09T21:46:50.376" v="4593" actId="20577"/>
        <pc:sldMkLst>
          <pc:docMk/>
          <pc:sldMk cId="1976483129" sldId="562"/>
        </pc:sldMkLst>
        <pc:spChg chg="mod">
          <ac:chgData name="Steve Shellhammer" userId="0e71f22d-ee3e-49c0-82ff-dbc290af8082" providerId="ADAL" clId="{7F90DE8A-4B83-4D05-8D44-29DBDF769277}" dt="2022-11-08T21:47:27.166" v="1880" actId="14100"/>
          <ac:spMkLst>
            <pc:docMk/>
            <pc:sldMk cId="1976483129" sldId="562"/>
            <ac:spMk id="2" creationId="{EFEAAF14-6256-4C0B-A7DF-B91153FD2EBD}"/>
          </ac:spMkLst>
        </pc:spChg>
        <pc:spChg chg="mod">
          <ac:chgData name="Steve Shellhammer" userId="0e71f22d-ee3e-49c0-82ff-dbc290af8082" providerId="ADAL" clId="{7F90DE8A-4B83-4D05-8D44-29DBDF769277}" dt="2022-11-09T21:46:50.376" v="4593" actId="20577"/>
          <ac:spMkLst>
            <pc:docMk/>
            <pc:sldMk cId="1976483129" sldId="562"/>
            <ac:spMk id="3" creationId="{C89CEDA0-1C99-4A7E-8FAE-20BF7373DABF}"/>
          </ac:spMkLst>
        </pc:spChg>
        <pc:picChg chg="add mod">
          <ac:chgData name="Steve Shellhammer" userId="0e71f22d-ee3e-49c0-82ff-dbc290af8082" providerId="ADAL" clId="{7F90DE8A-4B83-4D05-8D44-29DBDF769277}" dt="2022-11-08T21:47:00.946" v="1875" actId="1076"/>
          <ac:picMkLst>
            <pc:docMk/>
            <pc:sldMk cId="1976483129" sldId="562"/>
            <ac:picMk id="7" creationId="{FDA46F3B-E8E2-482D-8D3C-5AE8393B347C}"/>
          </ac:picMkLst>
        </pc:picChg>
      </pc:sldChg>
      <pc:sldChg chg="delSp modSp add mod">
        <pc:chgData name="Steve Shellhammer" userId="0e71f22d-ee3e-49c0-82ff-dbc290af8082" providerId="ADAL" clId="{7F90DE8A-4B83-4D05-8D44-29DBDF769277}" dt="2022-11-09T21:47:18.363" v="4596"/>
        <pc:sldMkLst>
          <pc:docMk/>
          <pc:sldMk cId="3972056907" sldId="563"/>
        </pc:sldMkLst>
        <pc:spChg chg="mod">
          <ac:chgData name="Steve Shellhammer" userId="0e71f22d-ee3e-49c0-82ff-dbc290af8082" providerId="ADAL" clId="{7F90DE8A-4B83-4D05-8D44-29DBDF769277}" dt="2022-11-08T21:50:33.083" v="2174" actId="20577"/>
          <ac:spMkLst>
            <pc:docMk/>
            <pc:sldMk cId="3972056907" sldId="563"/>
            <ac:spMk id="2" creationId="{EFEAAF14-6256-4C0B-A7DF-B91153FD2EBD}"/>
          </ac:spMkLst>
        </pc:spChg>
        <pc:spChg chg="mod">
          <ac:chgData name="Steve Shellhammer" userId="0e71f22d-ee3e-49c0-82ff-dbc290af8082" providerId="ADAL" clId="{7F90DE8A-4B83-4D05-8D44-29DBDF769277}" dt="2022-11-09T21:47:18.363" v="4596"/>
          <ac:spMkLst>
            <pc:docMk/>
            <pc:sldMk cId="3972056907" sldId="563"/>
            <ac:spMk id="3" creationId="{C89CEDA0-1C99-4A7E-8FAE-20BF7373DABF}"/>
          </ac:spMkLst>
        </pc:spChg>
        <pc:picChg chg="del">
          <ac:chgData name="Steve Shellhammer" userId="0e71f22d-ee3e-49c0-82ff-dbc290af8082" providerId="ADAL" clId="{7F90DE8A-4B83-4D05-8D44-29DBDF769277}" dt="2022-11-08T21:50:40.004" v="2175" actId="478"/>
          <ac:picMkLst>
            <pc:docMk/>
            <pc:sldMk cId="3972056907" sldId="563"/>
            <ac:picMk id="7" creationId="{FDA46F3B-E8E2-482D-8D3C-5AE8393B347C}"/>
          </ac:picMkLst>
        </pc:picChg>
      </pc:sldChg>
      <pc:sldChg chg="modSp new mod">
        <pc:chgData name="Steve Shellhammer" userId="0e71f22d-ee3e-49c0-82ff-dbc290af8082" providerId="ADAL" clId="{7F90DE8A-4B83-4D05-8D44-29DBDF769277}" dt="2022-11-09T21:48:44.448" v="4665" actId="20577"/>
        <pc:sldMkLst>
          <pc:docMk/>
          <pc:sldMk cId="949041964" sldId="564"/>
        </pc:sldMkLst>
        <pc:spChg chg="mod">
          <ac:chgData name="Steve Shellhammer" userId="0e71f22d-ee3e-49c0-82ff-dbc290af8082" providerId="ADAL" clId="{7F90DE8A-4B83-4D05-8D44-29DBDF769277}" dt="2022-11-08T22:02:44.792" v="3150" actId="14100"/>
          <ac:spMkLst>
            <pc:docMk/>
            <pc:sldMk cId="949041964" sldId="564"/>
            <ac:spMk id="2" creationId="{944B5D35-71DA-48A8-A741-6D8A8679C871}"/>
          </ac:spMkLst>
        </pc:spChg>
        <pc:spChg chg="mod">
          <ac:chgData name="Steve Shellhammer" userId="0e71f22d-ee3e-49c0-82ff-dbc290af8082" providerId="ADAL" clId="{7F90DE8A-4B83-4D05-8D44-29DBDF769277}" dt="2022-11-09T21:48:44.448" v="4665" actId="20577"/>
          <ac:spMkLst>
            <pc:docMk/>
            <pc:sldMk cId="949041964" sldId="564"/>
            <ac:spMk id="3" creationId="{AB90A698-F90E-43DB-A74F-D7DA80767462}"/>
          </ac:spMkLst>
        </pc:spChg>
      </pc:sldChg>
      <pc:sldChg chg="modSp new mod">
        <pc:chgData name="Steve Shellhammer" userId="0e71f22d-ee3e-49c0-82ff-dbc290af8082" providerId="ADAL" clId="{7F90DE8A-4B83-4D05-8D44-29DBDF769277}" dt="2022-11-09T21:49:04.845" v="4667" actId="403"/>
        <pc:sldMkLst>
          <pc:docMk/>
          <pc:sldMk cId="2743555411" sldId="565"/>
        </pc:sldMkLst>
        <pc:spChg chg="mod">
          <ac:chgData name="Steve Shellhammer" userId="0e71f22d-ee3e-49c0-82ff-dbc290af8082" providerId="ADAL" clId="{7F90DE8A-4B83-4D05-8D44-29DBDF769277}" dt="2022-11-09T21:49:04.845" v="4667" actId="403"/>
          <ac:spMkLst>
            <pc:docMk/>
            <pc:sldMk cId="2743555411" sldId="565"/>
            <ac:spMk id="2" creationId="{65230ACE-7F8C-47BB-B8DE-EBB6B562558E}"/>
          </ac:spMkLst>
        </pc:spChg>
        <pc:spChg chg="mod">
          <ac:chgData name="Steve Shellhammer" userId="0e71f22d-ee3e-49c0-82ff-dbc290af8082" providerId="ADAL" clId="{7F90DE8A-4B83-4D05-8D44-29DBDF769277}" dt="2022-11-09T17:48:21.543" v="3443" actId="255"/>
          <ac:spMkLst>
            <pc:docMk/>
            <pc:sldMk cId="2743555411" sldId="565"/>
            <ac:spMk id="3" creationId="{AF07CAFD-C95B-401E-B815-ABAE98C6CDE3}"/>
          </ac:spMkLst>
        </pc:spChg>
      </pc:sldChg>
      <pc:sldChg chg="modSp new mod">
        <pc:chgData name="Steve Shellhammer" userId="0e71f22d-ee3e-49c0-82ff-dbc290af8082" providerId="ADAL" clId="{7F90DE8A-4B83-4D05-8D44-29DBDF769277}" dt="2022-11-09T21:47:56.980" v="4664" actId="20577"/>
        <pc:sldMkLst>
          <pc:docMk/>
          <pc:sldMk cId="1755746894" sldId="566"/>
        </pc:sldMkLst>
        <pc:spChg chg="mod">
          <ac:chgData name="Steve Shellhammer" userId="0e71f22d-ee3e-49c0-82ff-dbc290af8082" providerId="ADAL" clId="{7F90DE8A-4B83-4D05-8D44-29DBDF769277}" dt="2022-11-09T17:51:33.345" v="3578" actId="20577"/>
          <ac:spMkLst>
            <pc:docMk/>
            <pc:sldMk cId="1755746894" sldId="566"/>
            <ac:spMk id="2" creationId="{2E0C29B1-DB7B-4EDE-A0C8-CDCF7AACBA43}"/>
          </ac:spMkLst>
        </pc:spChg>
        <pc:spChg chg="mod">
          <ac:chgData name="Steve Shellhammer" userId="0e71f22d-ee3e-49c0-82ff-dbc290af8082" providerId="ADAL" clId="{7F90DE8A-4B83-4D05-8D44-29DBDF769277}" dt="2022-11-09T21:47:56.980" v="4664" actId="20577"/>
          <ac:spMkLst>
            <pc:docMk/>
            <pc:sldMk cId="1755746894" sldId="566"/>
            <ac:spMk id="3" creationId="{96FA99CA-94E1-40B7-93D1-5D2D5A04CF14}"/>
          </ac:spMkLst>
        </pc:spChg>
      </pc:sldChg>
      <pc:sldMasterChg chg="modSldLayout">
        <pc:chgData name="Steve Shellhammer" userId="0e71f22d-ee3e-49c0-82ff-dbc290af8082" providerId="ADAL" clId="{7F90DE8A-4B83-4D05-8D44-29DBDF769277}" dt="2022-11-14T01:12:18.275" v="4684" actId="20577"/>
        <pc:sldMasterMkLst>
          <pc:docMk/>
          <pc:sldMasterMk cId="0" sldId="2147483648"/>
        </pc:sldMasterMkLst>
        <pc:sldLayoutChg chg="modSp mod">
          <pc:chgData name="Steve Shellhammer" userId="0e71f22d-ee3e-49c0-82ff-dbc290af8082" providerId="ADAL" clId="{7F90DE8A-4B83-4D05-8D44-29DBDF769277}" dt="2022-11-14T01:12:18.275" v="4684" actId="20577"/>
          <pc:sldLayoutMkLst>
            <pc:docMk/>
            <pc:sldMasterMk cId="0" sldId="2147483648"/>
            <pc:sldLayoutMk cId="0" sldId="2147483650"/>
          </pc:sldLayoutMkLst>
          <pc:spChg chg="mod">
            <ac:chgData name="Steve Shellhammer" userId="0e71f22d-ee3e-49c0-82ff-dbc290af8082" providerId="ADAL" clId="{7F90DE8A-4B83-4D05-8D44-29DBDF769277}" dt="2022-11-14T01:12:18.275" v="468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AC8AA1CB-7231-4F9F-8873-6A0E9D52CE32}"/>
    <pc:docChg chg="custSel addSld delSld modSld modMainMaster">
      <pc:chgData name="Steve Shellhammer" userId="0e71f22d-ee3e-49c0-82ff-dbc290af8082" providerId="ADAL" clId="{AC8AA1CB-7231-4F9F-8873-6A0E9D52CE32}" dt="2021-10-19T21:35:57.847" v="2554" actId="20577"/>
      <pc:docMkLst>
        <pc:docMk/>
      </pc:docMkLst>
      <pc:sldChg chg="modSp mod">
        <pc:chgData name="Steve Shellhammer" userId="0e71f22d-ee3e-49c0-82ff-dbc290af8082" providerId="ADAL" clId="{AC8AA1CB-7231-4F9F-8873-6A0E9D52CE32}" dt="2021-10-19T21:35:27.222" v="2547" actId="1037"/>
        <pc:sldMkLst>
          <pc:docMk/>
          <pc:sldMk cId="0" sldId="256"/>
        </pc:sldMkLst>
        <pc:spChg chg="mod">
          <ac:chgData name="Steve Shellhammer" userId="0e71f22d-ee3e-49c0-82ff-dbc290af8082" providerId="ADAL" clId="{AC8AA1CB-7231-4F9F-8873-6A0E9D52CE32}" dt="2021-10-19T18:21:24.333" v="455" actId="20577"/>
          <ac:spMkLst>
            <pc:docMk/>
            <pc:sldMk cId="0" sldId="256"/>
            <ac:spMk id="3073" creationId="{00000000-0000-0000-0000-000000000000}"/>
          </ac:spMkLst>
        </pc:spChg>
        <pc:spChg chg="mod">
          <ac:chgData name="Steve Shellhammer" userId="0e71f22d-ee3e-49c0-82ff-dbc290af8082" providerId="ADAL" clId="{AC8AA1CB-7231-4F9F-8873-6A0E9D52CE32}" dt="2021-10-19T18:21:05.469" v="441" actId="20577"/>
          <ac:spMkLst>
            <pc:docMk/>
            <pc:sldMk cId="0" sldId="256"/>
            <ac:spMk id="3074" creationId="{00000000-0000-0000-0000-000000000000}"/>
          </ac:spMkLst>
        </pc:spChg>
        <pc:graphicFrameChg chg="mod modGraphic">
          <ac:chgData name="Steve Shellhammer" userId="0e71f22d-ee3e-49c0-82ff-dbc290af8082" providerId="ADAL" clId="{AC8AA1CB-7231-4F9F-8873-6A0E9D52CE32}" dt="2021-10-19T21:35:27.222" v="2547" actId="1037"/>
          <ac:graphicFrameMkLst>
            <pc:docMk/>
            <pc:sldMk cId="0" sldId="256"/>
            <ac:graphicFrameMk id="10" creationId="{56BFF8FC-15E6-4208-9DB8-296FB6B5AC3E}"/>
          </ac:graphicFrameMkLst>
        </pc:graphicFrameChg>
      </pc:sldChg>
      <pc:sldChg chg="modSp mod">
        <pc:chgData name="Steve Shellhammer" userId="0e71f22d-ee3e-49c0-82ff-dbc290af8082" providerId="ADAL" clId="{AC8AA1CB-7231-4F9F-8873-6A0E9D52CE32}" dt="2021-10-19T20:57:31.291" v="1455" actId="20577"/>
        <pc:sldMkLst>
          <pc:docMk/>
          <pc:sldMk cId="491374436" sldId="529"/>
        </pc:sldMkLst>
        <pc:spChg chg="mod">
          <ac:chgData name="Steve Shellhammer" userId="0e71f22d-ee3e-49c0-82ff-dbc290af8082" providerId="ADAL" clId="{AC8AA1CB-7231-4F9F-8873-6A0E9D52CE32}" dt="2021-10-19T18:23:04.212" v="597" actId="14100"/>
          <ac:spMkLst>
            <pc:docMk/>
            <pc:sldMk cId="491374436" sldId="529"/>
            <ac:spMk id="2" creationId="{29237DC3-B4FD-4D40-9365-C1B2D94049B7}"/>
          </ac:spMkLst>
        </pc:spChg>
        <pc:spChg chg="mod">
          <ac:chgData name="Steve Shellhammer" userId="0e71f22d-ee3e-49c0-82ff-dbc290af8082" providerId="ADAL" clId="{AC8AA1CB-7231-4F9F-8873-6A0E9D52CE32}" dt="2021-10-19T20:57:31.291" v="1455" actId="20577"/>
          <ac:spMkLst>
            <pc:docMk/>
            <pc:sldMk cId="491374436" sldId="529"/>
            <ac:spMk id="3" creationId="{89716238-1985-463C-A34E-E1EECFBE862E}"/>
          </ac:spMkLst>
        </pc:spChg>
      </pc:sldChg>
      <pc:sldChg chg="del">
        <pc:chgData name="Steve Shellhammer" userId="0e71f22d-ee3e-49c0-82ff-dbc290af8082" providerId="ADAL" clId="{AC8AA1CB-7231-4F9F-8873-6A0E9D52CE32}" dt="2021-10-19T18:18:34.775" v="59" actId="47"/>
        <pc:sldMkLst>
          <pc:docMk/>
          <pc:sldMk cId="1033386959" sldId="530"/>
        </pc:sldMkLst>
      </pc:sldChg>
      <pc:sldChg chg="addSp modSp new mod">
        <pc:chgData name="Steve Shellhammer" userId="0e71f22d-ee3e-49c0-82ff-dbc290af8082" providerId="ADAL" clId="{AC8AA1CB-7231-4F9F-8873-6A0E9D52CE32}" dt="2021-10-19T21:00:34.967" v="1744" actId="14100"/>
        <pc:sldMkLst>
          <pc:docMk/>
          <pc:sldMk cId="1522346237" sldId="530"/>
        </pc:sldMkLst>
        <pc:spChg chg="mod">
          <ac:chgData name="Steve Shellhammer" userId="0e71f22d-ee3e-49c0-82ff-dbc290af8082" providerId="ADAL" clId="{AC8AA1CB-7231-4F9F-8873-6A0E9D52CE32}" dt="2021-10-19T21:00:34.967" v="1744" actId="14100"/>
          <ac:spMkLst>
            <pc:docMk/>
            <pc:sldMk cId="1522346237" sldId="530"/>
            <ac:spMk id="2" creationId="{9D60B86D-EF89-4366-936E-D21B0BAAC8C5}"/>
          </ac:spMkLst>
        </pc:spChg>
        <pc:spChg chg="mod">
          <ac:chgData name="Steve Shellhammer" userId="0e71f22d-ee3e-49c0-82ff-dbc290af8082" providerId="ADAL" clId="{AC8AA1CB-7231-4F9F-8873-6A0E9D52CE32}" dt="2021-10-19T18:37:57.664" v="1280" actId="14100"/>
          <ac:spMkLst>
            <pc:docMk/>
            <pc:sldMk cId="1522346237" sldId="530"/>
            <ac:spMk id="3" creationId="{251AA095-991B-417E-A5D9-98CD3A4A03A5}"/>
          </ac:spMkLst>
        </pc:spChg>
        <pc:spChg chg="mod">
          <ac:chgData name="Steve Shellhammer" userId="0e71f22d-ee3e-49c0-82ff-dbc290af8082" providerId="ADAL" clId="{AC8AA1CB-7231-4F9F-8873-6A0E9D52CE32}" dt="2021-10-19T18:36:03.745" v="1105"/>
          <ac:spMkLst>
            <pc:docMk/>
            <pc:sldMk cId="1522346237" sldId="530"/>
            <ac:spMk id="8" creationId="{CA8D3EBA-A54B-40FE-AA31-FC1D7735673A}"/>
          </ac:spMkLst>
        </pc:spChg>
        <pc:spChg chg="mod">
          <ac:chgData name="Steve Shellhammer" userId="0e71f22d-ee3e-49c0-82ff-dbc290af8082" providerId="ADAL" clId="{AC8AA1CB-7231-4F9F-8873-6A0E9D52CE32}" dt="2021-10-19T18:36:03.745" v="1105"/>
          <ac:spMkLst>
            <pc:docMk/>
            <pc:sldMk cId="1522346237" sldId="530"/>
            <ac:spMk id="9" creationId="{4F090972-646B-4DF0-AFB2-428525C55163}"/>
          </ac:spMkLst>
        </pc:spChg>
        <pc:grpChg chg="add mod">
          <ac:chgData name="Steve Shellhammer" userId="0e71f22d-ee3e-49c0-82ff-dbc290af8082" providerId="ADAL" clId="{AC8AA1CB-7231-4F9F-8873-6A0E9D52CE32}" dt="2021-10-19T18:37:09.628" v="1274" actId="1076"/>
          <ac:grpSpMkLst>
            <pc:docMk/>
            <pc:sldMk cId="1522346237" sldId="530"/>
            <ac:grpSpMk id="7" creationId="{4821A3BB-FAC0-4FB0-AD02-FB24F2AAFBD0}"/>
          </ac:grpSpMkLst>
        </pc:grpChg>
      </pc:sldChg>
      <pc:sldChg chg="addSp modSp new mod">
        <pc:chgData name="Steve Shellhammer" userId="0e71f22d-ee3e-49c0-82ff-dbc290af8082" providerId="ADAL" clId="{AC8AA1CB-7231-4F9F-8873-6A0E9D52CE32}" dt="2021-10-19T21:35:57.847" v="2554" actId="20577"/>
        <pc:sldMkLst>
          <pc:docMk/>
          <pc:sldMk cId="3091154829" sldId="531"/>
        </pc:sldMkLst>
        <pc:spChg chg="mod">
          <ac:chgData name="Steve Shellhammer" userId="0e71f22d-ee3e-49c0-82ff-dbc290af8082" providerId="ADAL" clId="{AC8AA1CB-7231-4F9F-8873-6A0E9D52CE32}" dt="2021-10-19T18:38:39.071" v="1313" actId="20577"/>
          <ac:spMkLst>
            <pc:docMk/>
            <pc:sldMk cId="3091154829" sldId="531"/>
            <ac:spMk id="2" creationId="{4016133E-2A1F-477B-9FDB-C7E3AD43EB10}"/>
          </ac:spMkLst>
        </pc:spChg>
        <pc:spChg chg="mod">
          <ac:chgData name="Steve Shellhammer" userId="0e71f22d-ee3e-49c0-82ff-dbc290af8082" providerId="ADAL" clId="{AC8AA1CB-7231-4F9F-8873-6A0E9D52CE32}" dt="2021-10-19T19:56:47.376" v="1377"/>
          <ac:spMkLst>
            <pc:docMk/>
            <pc:sldMk cId="3091154829" sldId="531"/>
            <ac:spMk id="3" creationId="{6146BB65-BA39-4B2D-884C-9576A5365514}"/>
          </ac:spMkLst>
        </pc:spChg>
        <pc:spChg chg="add mod">
          <ac:chgData name="Steve Shellhammer" userId="0e71f22d-ee3e-49c0-82ff-dbc290af8082" providerId="ADAL" clId="{AC8AA1CB-7231-4F9F-8873-6A0E9D52CE32}" dt="2021-10-19T20:57:12.091" v="1454" actId="20577"/>
          <ac:spMkLst>
            <pc:docMk/>
            <pc:sldMk cId="3091154829" sldId="531"/>
            <ac:spMk id="7" creationId="{333AFAFE-53D9-4808-ABBE-4069C7707B38}"/>
          </ac:spMkLst>
        </pc:spChg>
        <pc:spChg chg="add mod">
          <ac:chgData name="Steve Shellhammer" userId="0e71f22d-ee3e-49c0-82ff-dbc290af8082" providerId="ADAL" clId="{AC8AA1CB-7231-4F9F-8873-6A0E9D52CE32}" dt="2021-10-19T21:35:57.847" v="2554" actId="20577"/>
          <ac:spMkLst>
            <pc:docMk/>
            <pc:sldMk cId="3091154829" sldId="531"/>
            <ac:spMk id="8" creationId="{23796BD2-C079-41EB-97B2-A797CB6161FA}"/>
          </ac:spMkLst>
        </pc:spChg>
        <pc:spChg chg="add mod">
          <ac:chgData name="Steve Shellhammer" userId="0e71f22d-ee3e-49c0-82ff-dbc290af8082" providerId="ADAL" clId="{AC8AA1CB-7231-4F9F-8873-6A0E9D52CE32}" dt="2021-10-19T20:59:23.286" v="1667" actId="113"/>
          <ac:spMkLst>
            <pc:docMk/>
            <pc:sldMk cId="3091154829" sldId="531"/>
            <ac:spMk id="9" creationId="{68D4A742-7B91-48C9-8A11-167A1B73B6D1}"/>
          </ac:spMkLst>
        </pc:spChg>
      </pc:sldChg>
      <pc:sldChg chg="del">
        <pc:chgData name="Steve Shellhammer" userId="0e71f22d-ee3e-49c0-82ff-dbc290af8082" providerId="ADAL" clId="{AC8AA1CB-7231-4F9F-8873-6A0E9D52CE32}" dt="2021-10-19T18:18:34.775" v="59" actId="47"/>
        <pc:sldMkLst>
          <pc:docMk/>
          <pc:sldMk cId="3940175403" sldId="531"/>
        </pc:sldMkLst>
      </pc:sldChg>
      <pc:sldChg chg="addSp modSp new mod">
        <pc:chgData name="Steve Shellhammer" userId="0e71f22d-ee3e-49c0-82ff-dbc290af8082" providerId="ADAL" clId="{AC8AA1CB-7231-4F9F-8873-6A0E9D52CE32}" dt="2021-10-19T21:14:49.461" v="2259" actId="14100"/>
        <pc:sldMkLst>
          <pc:docMk/>
          <pc:sldMk cId="3611220658" sldId="532"/>
        </pc:sldMkLst>
        <pc:spChg chg="mod">
          <ac:chgData name="Steve Shellhammer" userId="0e71f22d-ee3e-49c0-82ff-dbc290af8082" providerId="ADAL" clId="{AC8AA1CB-7231-4F9F-8873-6A0E9D52CE32}" dt="2021-10-19T21:14:49.461" v="2259" actId="14100"/>
          <ac:spMkLst>
            <pc:docMk/>
            <pc:sldMk cId="3611220658" sldId="532"/>
            <ac:spMk id="2" creationId="{00ED75C3-7FA1-439F-AEE4-ECF02B1B1427}"/>
          </ac:spMkLst>
        </pc:spChg>
        <pc:spChg chg="mod">
          <ac:chgData name="Steve Shellhammer" userId="0e71f22d-ee3e-49c0-82ff-dbc290af8082" providerId="ADAL" clId="{AC8AA1CB-7231-4F9F-8873-6A0E9D52CE32}" dt="2021-10-19T21:10:52.715" v="1956" actId="313"/>
          <ac:spMkLst>
            <pc:docMk/>
            <pc:sldMk cId="3611220658" sldId="532"/>
            <ac:spMk id="3" creationId="{CBBF9238-EBB5-4780-BC29-6A286CC3C7E3}"/>
          </ac:spMkLst>
        </pc:spChg>
        <pc:spChg chg="add mod">
          <ac:chgData name="Steve Shellhammer" userId="0e71f22d-ee3e-49c0-82ff-dbc290af8082" providerId="ADAL" clId="{AC8AA1CB-7231-4F9F-8873-6A0E9D52CE32}" dt="2021-10-19T21:13:57.610" v="2252" actId="14100"/>
          <ac:spMkLst>
            <pc:docMk/>
            <pc:sldMk cId="3611220658" sldId="532"/>
            <ac:spMk id="7" creationId="{D13F26BA-8AA2-411F-9CD9-16CB084B9616}"/>
          </ac:spMkLst>
        </pc:spChg>
        <pc:spChg chg="add mod">
          <ac:chgData name="Steve Shellhammer" userId="0e71f22d-ee3e-49c0-82ff-dbc290af8082" providerId="ADAL" clId="{AC8AA1CB-7231-4F9F-8873-6A0E9D52CE32}" dt="2021-10-19T21:14:31.664" v="2257" actId="1076"/>
          <ac:spMkLst>
            <pc:docMk/>
            <pc:sldMk cId="3611220658" sldId="532"/>
            <ac:spMk id="8" creationId="{ED384E55-1592-4DF1-BFFA-061E0C1A35F8}"/>
          </ac:spMkLst>
        </pc:spChg>
      </pc:sldChg>
      <pc:sldChg chg="del">
        <pc:chgData name="Steve Shellhammer" userId="0e71f22d-ee3e-49c0-82ff-dbc290af8082" providerId="ADAL" clId="{AC8AA1CB-7231-4F9F-8873-6A0E9D52CE32}" dt="2021-10-19T18:18:34.775" v="59" actId="47"/>
        <pc:sldMkLst>
          <pc:docMk/>
          <pc:sldMk cId="3646594998" sldId="532"/>
        </pc:sldMkLst>
      </pc:sldChg>
      <pc:sldChg chg="modSp new mod">
        <pc:chgData name="Steve Shellhammer" userId="0e71f22d-ee3e-49c0-82ff-dbc290af8082" providerId="ADAL" clId="{AC8AA1CB-7231-4F9F-8873-6A0E9D52CE32}" dt="2021-10-19T21:16:10.747" v="2531" actId="15"/>
        <pc:sldMkLst>
          <pc:docMk/>
          <pc:sldMk cId="696924047" sldId="533"/>
        </pc:sldMkLst>
        <pc:spChg chg="mod">
          <ac:chgData name="Steve Shellhammer" userId="0e71f22d-ee3e-49c0-82ff-dbc290af8082" providerId="ADAL" clId="{AC8AA1CB-7231-4F9F-8873-6A0E9D52CE32}" dt="2021-10-19T21:14:56.073" v="2267" actId="20577"/>
          <ac:spMkLst>
            <pc:docMk/>
            <pc:sldMk cId="696924047" sldId="533"/>
            <ac:spMk id="2" creationId="{DBC3EC63-DBA8-4FB0-B3B1-2D0B66BF85E4}"/>
          </ac:spMkLst>
        </pc:spChg>
        <pc:spChg chg="mod">
          <ac:chgData name="Steve Shellhammer" userId="0e71f22d-ee3e-49c0-82ff-dbc290af8082" providerId="ADAL" clId="{AC8AA1CB-7231-4F9F-8873-6A0E9D52CE32}" dt="2021-10-19T21:16:10.747" v="2531" actId="15"/>
          <ac:spMkLst>
            <pc:docMk/>
            <pc:sldMk cId="696924047" sldId="533"/>
            <ac:spMk id="3" creationId="{5D3A905D-08E2-4673-BCEB-23271F2F1952}"/>
          </ac:spMkLst>
        </pc:spChg>
      </pc:sldChg>
      <pc:sldChg chg="del">
        <pc:chgData name="Steve Shellhammer" userId="0e71f22d-ee3e-49c0-82ff-dbc290af8082" providerId="ADAL" clId="{AC8AA1CB-7231-4F9F-8873-6A0E9D52CE32}" dt="2021-10-19T18:18:34.775" v="59" actId="47"/>
        <pc:sldMkLst>
          <pc:docMk/>
          <pc:sldMk cId="1470928392" sldId="533"/>
        </pc:sldMkLst>
      </pc:sldChg>
      <pc:sldChg chg="modSp new del mod">
        <pc:chgData name="Steve Shellhammer" userId="0e71f22d-ee3e-49c0-82ff-dbc290af8082" providerId="ADAL" clId="{AC8AA1CB-7231-4F9F-8873-6A0E9D52CE32}" dt="2021-10-19T21:14:43.273" v="2258" actId="47"/>
        <pc:sldMkLst>
          <pc:docMk/>
          <pc:sldMk cId="3412841901" sldId="533"/>
        </pc:sldMkLst>
        <pc:spChg chg="mod">
          <ac:chgData name="Steve Shellhammer" userId="0e71f22d-ee3e-49c0-82ff-dbc290af8082" providerId="ADAL" clId="{AC8AA1CB-7231-4F9F-8873-6A0E9D52CE32}" dt="2021-10-19T21:13:46.701" v="2249" actId="14100"/>
          <ac:spMkLst>
            <pc:docMk/>
            <pc:sldMk cId="3412841901" sldId="533"/>
            <ac:spMk id="3" creationId="{CB2E14B0-784A-4BA0-8F96-7339E1F524CF}"/>
          </ac:spMkLst>
        </pc:spChg>
      </pc:sldChg>
      <pc:sldChg chg="del">
        <pc:chgData name="Steve Shellhammer" userId="0e71f22d-ee3e-49c0-82ff-dbc290af8082" providerId="ADAL" clId="{AC8AA1CB-7231-4F9F-8873-6A0E9D52CE32}" dt="2021-10-19T18:18:34.775" v="59" actId="47"/>
        <pc:sldMkLst>
          <pc:docMk/>
          <pc:sldMk cId="3533804203" sldId="534"/>
        </pc:sldMkLst>
      </pc:sldChg>
      <pc:sldChg chg="del">
        <pc:chgData name="Steve Shellhammer" userId="0e71f22d-ee3e-49c0-82ff-dbc290af8082" providerId="ADAL" clId="{AC8AA1CB-7231-4F9F-8873-6A0E9D52CE32}" dt="2021-10-19T18:18:34.775" v="59" actId="47"/>
        <pc:sldMkLst>
          <pc:docMk/>
          <pc:sldMk cId="913928595" sldId="536"/>
        </pc:sldMkLst>
      </pc:sldChg>
      <pc:sldChg chg="del">
        <pc:chgData name="Steve Shellhammer" userId="0e71f22d-ee3e-49c0-82ff-dbc290af8082" providerId="ADAL" clId="{AC8AA1CB-7231-4F9F-8873-6A0E9D52CE32}" dt="2021-10-19T18:18:34.775" v="59" actId="47"/>
        <pc:sldMkLst>
          <pc:docMk/>
          <pc:sldMk cId="2716857888" sldId="537"/>
        </pc:sldMkLst>
      </pc:sldChg>
      <pc:sldChg chg="del">
        <pc:chgData name="Steve Shellhammer" userId="0e71f22d-ee3e-49c0-82ff-dbc290af8082" providerId="ADAL" clId="{AC8AA1CB-7231-4F9F-8873-6A0E9D52CE32}" dt="2021-10-19T18:18:34.775" v="59" actId="47"/>
        <pc:sldMkLst>
          <pc:docMk/>
          <pc:sldMk cId="2538287792" sldId="538"/>
        </pc:sldMkLst>
      </pc:sldChg>
      <pc:sldChg chg="del">
        <pc:chgData name="Steve Shellhammer" userId="0e71f22d-ee3e-49c0-82ff-dbc290af8082" providerId="ADAL" clId="{AC8AA1CB-7231-4F9F-8873-6A0E9D52CE32}" dt="2021-10-19T18:18:34.775" v="59" actId="47"/>
        <pc:sldMkLst>
          <pc:docMk/>
          <pc:sldMk cId="340634408" sldId="539"/>
        </pc:sldMkLst>
      </pc:sldChg>
      <pc:sldChg chg="del">
        <pc:chgData name="Steve Shellhammer" userId="0e71f22d-ee3e-49c0-82ff-dbc290af8082" providerId="ADAL" clId="{AC8AA1CB-7231-4F9F-8873-6A0E9D52CE32}" dt="2021-10-19T18:18:34.775" v="59" actId="47"/>
        <pc:sldMkLst>
          <pc:docMk/>
          <pc:sldMk cId="3090575766" sldId="540"/>
        </pc:sldMkLst>
      </pc:sldChg>
      <pc:sldChg chg="del">
        <pc:chgData name="Steve Shellhammer" userId="0e71f22d-ee3e-49c0-82ff-dbc290af8082" providerId="ADAL" clId="{AC8AA1CB-7231-4F9F-8873-6A0E9D52CE32}" dt="2021-10-19T18:18:34.775" v="59" actId="47"/>
        <pc:sldMkLst>
          <pc:docMk/>
          <pc:sldMk cId="3549475240" sldId="541"/>
        </pc:sldMkLst>
      </pc:sldChg>
      <pc:sldChg chg="del">
        <pc:chgData name="Steve Shellhammer" userId="0e71f22d-ee3e-49c0-82ff-dbc290af8082" providerId="ADAL" clId="{AC8AA1CB-7231-4F9F-8873-6A0E9D52CE32}" dt="2021-10-19T18:18:34.775" v="59" actId="47"/>
        <pc:sldMkLst>
          <pc:docMk/>
          <pc:sldMk cId="3476637942" sldId="542"/>
        </pc:sldMkLst>
      </pc:sldChg>
      <pc:sldChg chg="del">
        <pc:chgData name="Steve Shellhammer" userId="0e71f22d-ee3e-49c0-82ff-dbc290af8082" providerId="ADAL" clId="{AC8AA1CB-7231-4F9F-8873-6A0E9D52CE32}" dt="2021-10-19T18:18:34.775" v="59" actId="47"/>
        <pc:sldMkLst>
          <pc:docMk/>
          <pc:sldMk cId="1889909565" sldId="543"/>
        </pc:sldMkLst>
      </pc:sldChg>
      <pc:sldChg chg="del">
        <pc:chgData name="Steve Shellhammer" userId="0e71f22d-ee3e-49c0-82ff-dbc290af8082" providerId="ADAL" clId="{AC8AA1CB-7231-4F9F-8873-6A0E9D52CE32}" dt="2021-10-19T18:18:34.775" v="59" actId="47"/>
        <pc:sldMkLst>
          <pc:docMk/>
          <pc:sldMk cId="2976029669" sldId="544"/>
        </pc:sldMkLst>
      </pc:sldChg>
      <pc:sldChg chg="del">
        <pc:chgData name="Steve Shellhammer" userId="0e71f22d-ee3e-49c0-82ff-dbc290af8082" providerId="ADAL" clId="{AC8AA1CB-7231-4F9F-8873-6A0E9D52CE32}" dt="2021-10-19T18:18:34.775" v="59" actId="47"/>
        <pc:sldMkLst>
          <pc:docMk/>
          <pc:sldMk cId="2437962698" sldId="545"/>
        </pc:sldMkLst>
      </pc:sldChg>
      <pc:sldChg chg="del">
        <pc:chgData name="Steve Shellhammer" userId="0e71f22d-ee3e-49c0-82ff-dbc290af8082" providerId="ADAL" clId="{AC8AA1CB-7231-4F9F-8873-6A0E9D52CE32}" dt="2021-10-19T18:18:34.775" v="59" actId="47"/>
        <pc:sldMkLst>
          <pc:docMk/>
          <pc:sldMk cId="4045638809" sldId="546"/>
        </pc:sldMkLst>
      </pc:sldChg>
      <pc:sldChg chg="del">
        <pc:chgData name="Steve Shellhammer" userId="0e71f22d-ee3e-49c0-82ff-dbc290af8082" providerId="ADAL" clId="{AC8AA1CB-7231-4F9F-8873-6A0E9D52CE32}" dt="2021-10-19T18:18:34.775" v="59" actId="47"/>
        <pc:sldMkLst>
          <pc:docMk/>
          <pc:sldMk cId="2429976484" sldId="547"/>
        </pc:sldMkLst>
      </pc:sldChg>
      <pc:sldChg chg="del">
        <pc:chgData name="Steve Shellhammer" userId="0e71f22d-ee3e-49c0-82ff-dbc290af8082" providerId="ADAL" clId="{AC8AA1CB-7231-4F9F-8873-6A0E9D52CE32}" dt="2021-10-19T18:18:34.775" v="59" actId="47"/>
        <pc:sldMkLst>
          <pc:docMk/>
          <pc:sldMk cId="2300417582" sldId="548"/>
        </pc:sldMkLst>
      </pc:sldChg>
      <pc:sldChg chg="del">
        <pc:chgData name="Steve Shellhammer" userId="0e71f22d-ee3e-49c0-82ff-dbc290af8082" providerId="ADAL" clId="{AC8AA1CB-7231-4F9F-8873-6A0E9D52CE32}" dt="2021-10-19T18:18:34.775" v="59" actId="47"/>
        <pc:sldMkLst>
          <pc:docMk/>
          <pc:sldMk cId="341061038" sldId="549"/>
        </pc:sldMkLst>
      </pc:sldChg>
      <pc:sldMasterChg chg="modSldLayout">
        <pc:chgData name="Steve Shellhammer" userId="0e71f22d-ee3e-49c0-82ff-dbc290af8082" providerId="ADAL" clId="{AC8AA1CB-7231-4F9F-8873-6A0E9D52CE32}" dt="2021-10-19T21:34:57.895" v="2539" actId="20577"/>
        <pc:sldMasterMkLst>
          <pc:docMk/>
          <pc:sldMasterMk cId="0" sldId="2147483648"/>
        </pc:sldMasterMkLst>
        <pc:sldLayoutChg chg="modSp mod">
          <pc:chgData name="Steve Shellhammer" userId="0e71f22d-ee3e-49c0-82ff-dbc290af8082" providerId="ADAL" clId="{AC8AA1CB-7231-4F9F-8873-6A0E9D52CE32}" dt="2021-10-19T21:34:57.895" v="2539" actId="20577"/>
          <pc:sldLayoutMkLst>
            <pc:docMk/>
            <pc:sldMasterMk cId="0" sldId="2147483648"/>
            <pc:sldLayoutMk cId="0" sldId="2147483650"/>
          </pc:sldLayoutMkLst>
          <pc:spChg chg="mod">
            <ac:chgData name="Steve Shellhammer" userId="0e71f22d-ee3e-49c0-82ff-dbc290af8082" providerId="ADAL" clId="{AC8AA1CB-7231-4F9F-8873-6A0E9D52CE32}" dt="2021-10-19T21:34:57.895" v="2539"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B7312C4-8440-4E4F-BB1C-80ACDCB5D505}"/>
    <pc:docChg chg="delSld modSld">
      <pc:chgData name="Steve Shellhammer" userId="0e71f22d-ee3e-49c0-82ff-dbc290af8082" providerId="ADAL" clId="{DB7312C4-8440-4E4F-BB1C-80ACDCB5D505}" dt="2022-10-21T16:27:14.683" v="168" actId="47"/>
      <pc:docMkLst>
        <pc:docMk/>
      </pc:docMkLst>
      <pc:sldChg chg="modSp mod">
        <pc:chgData name="Steve Shellhammer" userId="0e71f22d-ee3e-49c0-82ff-dbc290af8082" providerId="ADAL" clId="{DB7312C4-8440-4E4F-BB1C-80ACDCB5D505}" dt="2022-10-21T16:23:40.914" v="19" actId="20577"/>
        <pc:sldMkLst>
          <pc:docMk/>
          <pc:sldMk cId="3270413454" sldId="540"/>
        </pc:sldMkLst>
        <pc:spChg chg="mod">
          <ac:chgData name="Steve Shellhammer" userId="0e71f22d-ee3e-49c0-82ff-dbc290af8082" providerId="ADAL" clId="{DB7312C4-8440-4E4F-BB1C-80ACDCB5D505}" dt="2022-10-21T16:23:40.914" v="19" actId="20577"/>
          <ac:spMkLst>
            <pc:docMk/>
            <pc:sldMk cId="3270413454" sldId="540"/>
            <ac:spMk id="3" creationId="{2913EFE3-D407-9F96-3913-3A59172C0C20}"/>
          </ac:spMkLst>
        </pc:spChg>
      </pc:sldChg>
      <pc:sldChg chg="modSp mod">
        <pc:chgData name="Steve Shellhammer" userId="0e71f22d-ee3e-49c0-82ff-dbc290af8082" providerId="ADAL" clId="{DB7312C4-8440-4E4F-BB1C-80ACDCB5D505}" dt="2022-10-21T16:24:18.985" v="21" actId="20577"/>
        <pc:sldMkLst>
          <pc:docMk/>
          <pc:sldMk cId="3754947169" sldId="541"/>
        </pc:sldMkLst>
        <pc:spChg chg="mod">
          <ac:chgData name="Steve Shellhammer" userId="0e71f22d-ee3e-49c0-82ff-dbc290af8082" providerId="ADAL" clId="{DB7312C4-8440-4E4F-BB1C-80ACDCB5D505}" dt="2022-10-21T16:24:18.985" v="21" actId="20577"/>
          <ac:spMkLst>
            <pc:docMk/>
            <pc:sldMk cId="3754947169" sldId="541"/>
            <ac:spMk id="7" creationId="{D5D9B914-67DC-1249-5443-DD9223B3F014}"/>
          </ac:spMkLst>
        </pc:spChg>
      </pc:sldChg>
      <pc:sldChg chg="modSp mod">
        <pc:chgData name="Steve Shellhammer" userId="0e71f22d-ee3e-49c0-82ff-dbc290af8082" providerId="ADAL" clId="{DB7312C4-8440-4E4F-BB1C-80ACDCB5D505}" dt="2022-10-21T16:25:14.573" v="45" actId="255"/>
        <pc:sldMkLst>
          <pc:docMk/>
          <pc:sldMk cId="1781948088" sldId="542"/>
        </pc:sldMkLst>
        <pc:spChg chg="mod">
          <ac:chgData name="Steve Shellhammer" userId="0e71f22d-ee3e-49c0-82ff-dbc290af8082" providerId="ADAL" clId="{DB7312C4-8440-4E4F-BB1C-80ACDCB5D505}" dt="2022-10-21T16:25:14.573" v="45" actId="255"/>
          <ac:spMkLst>
            <pc:docMk/>
            <pc:sldMk cId="1781948088" sldId="542"/>
            <ac:spMk id="11" creationId="{E0F15609-CDF8-08FA-C55E-602DD9236B12}"/>
          </ac:spMkLst>
        </pc:spChg>
      </pc:sldChg>
      <pc:sldChg chg="del">
        <pc:chgData name="Steve Shellhammer" userId="0e71f22d-ee3e-49c0-82ff-dbc290af8082" providerId="ADAL" clId="{DB7312C4-8440-4E4F-BB1C-80ACDCB5D505}" dt="2022-10-21T16:25:25.298" v="46" actId="47"/>
        <pc:sldMkLst>
          <pc:docMk/>
          <pc:sldMk cId="1135066213" sldId="543"/>
        </pc:sldMkLst>
      </pc:sldChg>
      <pc:sldChg chg="del">
        <pc:chgData name="Steve Shellhammer" userId="0e71f22d-ee3e-49c0-82ff-dbc290af8082" providerId="ADAL" clId="{DB7312C4-8440-4E4F-BB1C-80ACDCB5D505}" dt="2022-10-21T16:27:11.802" v="167" actId="47"/>
        <pc:sldMkLst>
          <pc:docMk/>
          <pc:sldMk cId="1425276553" sldId="548"/>
        </pc:sldMkLst>
      </pc:sldChg>
      <pc:sldChg chg="modSp mod">
        <pc:chgData name="Steve Shellhammer" userId="0e71f22d-ee3e-49c0-82ff-dbc290af8082" providerId="ADAL" clId="{DB7312C4-8440-4E4F-BB1C-80ACDCB5D505}" dt="2022-10-21T16:26:56.839" v="166" actId="20577"/>
        <pc:sldMkLst>
          <pc:docMk/>
          <pc:sldMk cId="2878109814" sldId="549"/>
        </pc:sldMkLst>
        <pc:spChg chg="mod">
          <ac:chgData name="Steve Shellhammer" userId="0e71f22d-ee3e-49c0-82ff-dbc290af8082" providerId="ADAL" clId="{DB7312C4-8440-4E4F-BB1C-80ACDCB5D505}" dt="2022-10-21T16:26:19.723" v="84" actId="20577"/>
          <ac:spMkLst>
            <pc:docMk/>
            <pc:sldMk cId="2878109814" sldId="549"/>
            <ac:spMk id="2" creationId="{E67A8F17-348D-4DE5-DB6B-0AD1682A65E5}"/>
          </ac:spMkLst>
        </pc:spChg>
        <pc:spChg chg="mod">
          <ac:chgData name="Steve Shellhammer" userId="0e71f22d-ee3e-49c0-82ff-dbc290af8082" providerId="ADAL" clId="{DB7312C4-8440-4E4F-BB1C-80ACDCB5D505}" dt="2022-10-21T16:26:56.839" v="166" actId="20577"/>
          <ac:spMkLst>
            <pc:docMk/>
            <pc:sldMk cId="2878109814" sldId="549"/>
            <ac:spMk id="3" creationId="{12A6BE5D-943E-EB32-42FC-D17FBECC1DC1}"/>
          </ac:spMkLst>
        </pc:spChg>
      </pc:sldChg>
      <pc:sldChg chg="del">
        <pc:chgData name="Steve Shellhammer" userId="0e71f22d-ee3e-49c0-82ff-dbc290af8082" providerId="ADAL" clId="{DB7312C4-8440-4E4F-BB1C-80ACDCB5D505}" dt="2022-10-21T16:27:11.802" v="167" actId="47"/>
        <pc:sldMkLst>
          <pc:docMk/>
          <pc:sldMk cId="1027423436" sldId="550"/>
        </pc:sldMkLst>
      </pc:sldChg>
      <pc:sldChg chg="del">
        <pc:chgData name="Steve Shellhammer" userId="0e71f22d-ee3e-49c0-82ff-dbc290af8082" providerId="ADAL" clId="{DB7312C4-8440-4E4F-BB1C-80ACDCB5D505}" dt="2022-10-21T16:27:11.802" v="167" actId="47"/>
        <pc:sldMkLst>
          <pc:docMk/>
          <pc:sldMk cId="1632774051" sldId="551"/>
        </pc:sldMkLst>
      </pc:sldChg>
      <pc:sldChg chg="del">
        <pc:chgData name="Steve Shellhammer" userId="0e71f22d-ee3e-49c0-82ff-dbc290af8082" providerId="ADAL" clId="{DB7312C4-8440-4E4F-BB1C-80ACDCB5D505}" dt="2022-10-21T16:25:25.298" v="46" actId="47"/>
        <pc:sldMkLst>
          <pc:docMk/>
          <pc:sldMk cId="2616618060" sldId="553"/>
        </pc:sldMkLst>
      </pc:sldChg>
      <pc:sldChg chg="del">
        <pc:chgData name="Steve Shellhammer" userId="0e71f22d-ee3e-49c0-82ff-dbc290af8082" providerId="ADAL" clId="{DB7312C4-8440-4E4F-BB1C-80ACDCB5D505}" dt="2022-10-21T16:27:11.802" v="167" actId="47"/>
        <pc:sldMkLst>
          <pc:docMk/>
          <pc:sldMk cId="1672664259" sldId="555"/>
        </pc:sldMkLst>
      </pc:sldChg>
      <pc:sldChg chg="del">
        <pc:chgData name="Steve Shellhammer" userId="0e71f22d-ee3e-49c0-82ff-dbc290af8082" providerId="ADAL" clId="{DB7312C4-8440-4E4F-BB1C-80ACDCB5D505}" dt="2022-10-21T16:27:14.683" v="168" actId="47"/>
        <pc:sldMkLst>
          <pc:docMk/>
          <pc:sldMk cId="3412471563" sldId="556"/>
        </pc:sldMkLst>
      </pc:sldChg>
      <pc:sldChg chg="del">
        <pc:chgData name="Steve Shellhammer" userId="0e71f22d-ee3e-49c0-82ff-dbc290af8082" providerId="ADAL" clId="{DB7312C4-8440-4E4F-BB1C-80ACDCB5D505}" dt="2022-10-21T16:27:11.802" v="167" actId="47"/>
        <pc:sldMkLst>
          <pc:docMk/>
          <pc:sldMk cId="2403684380" sldId="557"/>
        </pc:sldMkLst>
      </pc:sldChg>
      <pc:sldChg chg="del">
        <pc:chgData name="Steve Shellhammer" userId="0e71f22d-ee3e-49c0-82ff-dbc290af8082" providerId="ADAL" clId="{DB7312C4-8440-4E4F-BB1C-80ACDCB5D505}" dt="2022-10-21T16:27:11.802" v="167" actId="47"/>
        <pc:sldMkLst>
          <pc:docMk/>
          <pc:sldMk cId="2938677378" sldId="558"/>
        </pc:sldMkLst>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Steve Shellhammer" userId="0e71f22d-ee3e-49c0-82ff-dbc290af8082" providerId="ADAL" clId="{3567A114-1E4A-4313-8A4D-7E56C7A27B67}"/>
    <pc:docChg chg="undo redo custSel addSld delSld modSld modMainMaster">
      <pc:chgData name="Steve Shellhammer" userId="0e71f22d-ee3e-49c0-82ff-dbc290af8082" providerId="ADAL" clId="{3567A114-1E4A-4313-8A4D-7E56C7A27B67}" dt="2023-12-13T01:02:15.700" v="3868" actId="14100"/>
      <pc:docMkLst>
        <pc:docMk/>
      </pc:docMkLst>
      <pc:sldChg chg="modSp mod">
        <pc:chgData name="Steve Shellhammer" userId="0e71f22d-ee3e-49c0-82ff-dbc290af8082" providerId="ADAL" clId="{3567A114-1E4A-4313-8A4D-7E56C7A27B67}" dt="2023-12-12T20:34:08.123" v="135" actId="20577"/>
        <pc:sldMkLst>
          <pc:docMk/>
          <pc:sldMk cId="0" sldId="256"/>
        </pc:sldMkLst>
        <pc:spChg chg="mod">
          <ac:chgData name="Steve Shellhammer" userId="0e71f22d-ee3e-49c0-82ff-dbc290af8082" providerId="ADAL" clId="{3567A114-1E4A-4313-8A4D-7E56C7A27B67}" dt="2023-12-12T20:30:28.409" v="8" actId="20577"/>
          <ac:spMkLst>
            <pc:docMk/>
            <pc:sldMk cId="0" sldId="256"/>
            <ac:spMk id="2" creationId="{7DDAD952-1B41-482B-A153-F47D4CB6A945}"/>
          </ac:spMkLst>
        </pc:spChg>
        <pc:spChg chg="mod">
          <ac:chgData name="Steve Shellhammer" userId="0e71f22d-ee3e-49c0-82ff-dbc290af8082" providerId="ADAL" clId="{3567A114-1E4A-4313-8A4D-7E56C7A27B67}" dt="2023-12-12T20:34:08.123" v="135" actId="20577"/>
          <ac:spMkLst>
            <pc:docMk/>
            <pc:sldMk cId="0" sldId="256"/>
            <ac:spMk id="3073" creationId="{00000000-0000-0000-0000-000000000000}"/>
          </ac:spMkLst>
        </pc:spChg>
        <pc:spChg chg="mod">
          <ac:chgData name="Steve Shellhammer" userId="0e71f22d-ee3e-49c0-82ff-dbc290af8082" providerId="ADAL" clId="{3567A114-1E4A-4313-8A4D-7E56C7A27B67}" dt="2023-12-12T20:30:42.703" v="18" actId="20577"/>
          <ac:spMkLst>
            <pc:docMk/>
            <pc:sldMk cId="0" sldId="256"/>
            <ac:spMk id="3074" creationId="{00000000-0000-0000-0000-000000000000}"/>
          </ac:spMkLst>
        </pc:spChg>
        <pc:graphicFrameChg chg="mod modGraphic">
          <ac:chgData name="Steve Shellhammer" userId="0e71f22d-ee3e-49c0-82ff-dbc290af8082" providerId="ADAL" clId="{3567A114-1E4A-4313-8A4D-7E56C7A27B67}" dt="2023-12-12T20:33:34.256" v="89" actId="798"/>
          <ac:graphicFrameMkLst>
            <pc:docMk/>
            <pc:sldMk cId="0" sldId="256"/>
            <ac:graphicFrameMk id="10" creationId="{56BFF8FC-15E6-4208-9DB8-296FB6B5AC3E}"/>
          </ac:graphicFrameMkLst>
        </pc:graphicFrameChg>
      </pc:sldChg>
      <pc:sldChg chg="modSp mod">
        <pc:chgData name="Steve Shellhammer" userId="0e71f22d-ee3e-49c0-82ff-dbc290af8082" providerId="ADAL" clId="{3567A114-1E4A-4313-8A4D-7E56C7A27B67}" dt="2023-12-12T20:40:21.520" v="692" actId="14100"/>
        <pc:sldMkLst>
          <pc:docMk/>
          <pc:sldMk cId="3395715029" sldId="551"/>
        </pc:sldMkLst>
        <pc:spChg chg="mod">
          <ac:chgData name="Steve Shellhammer" userId="0e71f22d-ee3e-49c0-82ff-dbc290af8082" providerId="ADAL" clId="{3567A114-1E4A-4313-8A4D-7E56C7A27B67}" dt="2023-12-12T20:34:50.860" v="151" actId="20577"/>
          <ac:spMkLst>
            <pc:docMk/>
            <pc:sldMk cId="3395715029" sldId="551"/>
            <ac:spMk id="2" creationId="{C938C4AB-C13B-2408-0FC6-6740FE26E241}"/>
          </ac:spMkLst>
        </pc:spChg>
        <pc:spChg chg="mod">
          <ac:chgData name="Steve Shellhammer" userId="0e71f22d-ee3e-49c0-82ff-dbc290af8082" providerId="ADAL" clId="{3567A114-1E4A-4313-8A4D-7E56C7A27B67}" dt="2023-12-12T20:40:21.520" v="692" actId="14100"/>
          <ac:spMkLst>
            <pc:docMk/>
            <pc:sldMk cId="3395715029" sldId="551"/>
            <ac:spMk id="3" creationId="{F56E1B75-0EB1-C23E-A656-120AA61F66FB}"/>
          </ac:spMkLst>
        </pc:spChg>
      </pc:sldChg>
      <pc:sldChg chg="modSp mod">
        <pc:chgData name="Steve Shellhammer" userId="0e71f22d-ee3e-49c0-82ff-dbc290af8082" providerId="ADAL" clId="{3567A114-1E4A-4313-8A4D-7E56C7A27B67}" dt="2023-12-13T01:02:15.700" v="3868" actId="14100"/>
        <pc:sldMkLst>
          <pc:docMk/>
          <pc:sldMk cId="2326612348" sldId="552"/>
        </pc:sldMkLst>
        <pc:spChg chg="mod">
          <ac:chgData name="Steve Shellhammer" userId="0e71f22d-ee3e-49c0-82ff-dbc290af8082" providerId="ADAL" clId="{3567A114-1E4A-4313-8A4D-7E56C7A27B67}" dt="2023-12-13T01:02:15.700" v="3868" actId="14100"/>
          <ac:spMkLst>
            <pc:docMk/>
            <pc:sldMk cId="2326612348" sldId="552"/>
            <ac:spMk id="3" creationId="{1A164C09-C4AA-BDC9-764F-6BD4B032D61F}"/>
          </ac:spMkLst>
        </pc:spChg>
      </pc:sldChg>
      <pc:sldChg chg="addSp modSp new mod">
        <pc:chgData name="Steve Shellhammer" userId="0e71f22d-ee3e-49c0-82ff-dbc290af8082" providerId="ADAL" clId="{3567A114-1E4A-4313-8A4D-7E56C7A27B67}" dt="2023-12-12T20:52:28.963" v="1436" actId="6549"/>
        <pc:sldMkLst>
          <pc:docMk/>
          <pc:sldMk cId="1604637952" sldId="553"/>
        </pc:sldMkLst>
        <pc:spChg chg="mod">
          <ac:chgData name="Steve Shellhammer" userId="0e71f22d-ee3e-49c0-82ff-dbc290af8082" providerId="ADAL" clId="{3567A114-1E4A-4313-8A4D-7E56C7A27B67}" dt="2023-12-12T20:40:49.185" v="715" actId="20577"/>
          <ac:spMkLst>
            <pc:docMk/>
            <pc:sldMk cId="1604637952" sldId="553"/>
            <ac:spMk id="2" creationId="{04FD7325-385E-C56F-4C33-942F168D663C}"/>
          </ac:spMkLst>
        </pc:spChg>
        <pc:spChg chg="mod">
          <ac:chgData name="Steve Shellhammer" userId="0e71f22d-ee3e-49c0-82ff-dbc290af8082" providerId="ADAL" clId="{3567A114-1E4A-4313-8A4D-7E56C7A27B67}" dt="2023-12-12T20:52:28.963" v="1436" actId="6549"/>
          <ac:spMkLst>
            <pc:docMk/>
            <pc:sldMk cId="1604637952" sldId="553"/>
            <ac:spMk id="3" creationId="{49028FFF-262D-5A86-F932-68788D64E48A}"/>
          </ac:spMkLst>
        </pc:spChg>
        <pc:spChg chg="mod">
          <ac:chgData name="Steve Shellhammer" userId="0e71f22d-ee3e-49c0-82ff-dbc290af8082" providerId="ADAL" clId="{3567A114-1E4A-4313-8A4D-7E56C7A27B67}" dt="2023-12-12T20:41:58.025" v="725"/>
          <ac:spMkLst>
            <pc:docMk/>
            <pc:sldMk cId="1604637952" sldId="553"/>
            <ac:spMk id="8" creationId="{2CAB5DE2-EC34-8F8B-787B-3D1ACC2D864F}"/>
          </ac:spMkLst>
        </pc:spChg>
        <pc:spChg chg="mod">
          <ac:chgData name="Steve Shellhammer" userId="0e71f22d-ee3e-49c0-82ff-dbc290af8082" providerId="ADAL" clId="{3567A114-1E4A-4313-8A4D-7E56C7A27B67}" dt="2023-12-12T20:41:58.025" v="725"/>
          <ac:spMkLst>
            <pc:docMk/>
            <pc:sldMk cId="1604637952" sldId="553"/>
            <ac:spMk id="9" creationId="{B11398FD-DB8F-2AE0-427F-CE08A9FBA0B4}"/>
          </ac:spMkLst>
        </pc:spChg>
        <pc:spChg chg="mod">
          <ac:chgData name="Steve Shellhammer" userId="0e71f22d-ee3e-49c0-82ff-dbc290af8082" providerId="ADAL" clId="{3567A114-1E4A-4313-8A4D-7E56C7A27B67}" dt="2023-12-12T20:42:03.743" v="729" actId="1076"/>
          <ac:spMkLst>
            <pc:docMk/>
            <pc:sldMk cId="1604637952" sldId="553"/>
            <ac:spMk id="12" creationId="{FDD68CF7-7FB8-25EE-8AD4-AA5622A094FD}"/>
          </ac:spMkLst>
        </pc:spChg>
        <pc:spChg chg="mod">
          <ac:chgData name="Steve Shellhammer" userId="0e71f22d-ee3e-49c0-82ff-dbc290af8082" providerId="ADAL" clId="{3567A114-1E4A-4313-8A4D-7E56C7A27B67}" dt="2023-12-12T20:41:58.025" v="725"/>
          <ac:spMkLst>
            <pc:docMk/>
            <pc:sldMk cId="1604637952" sldId="553"/>
            <ac:spMk id="13" creationId="{5A2A2F5D-D8F5-1999-8D6D-761428D049FB}"/>
          </ac:spMkLst>
        </pc:spChg>
        <pc:spChg chg="mod">
          <ac:chgData name="Steve Shellhammer" userId="0e71f22d-ee3e-49c0-82ff-dbc290af8082" providerId="ADAL" clId="{3567A114-1E4A-4313-8A4D-7E56C7A27B67}" dt="2023-12-12T20:41:58.025" v="725"/>
          <ac:spMkLst>
            <pc:docMk/>
            <pc:sldMk cId="1604637952" sldId="553"/>
            <ac:spMk id="14" creationId="{DF1B3AC6-4778-EC2B-F09D-DC9E2E909331}"/>
          </ac:spMkLst>
        </pc:spChg>
        <pc:grpChg chg="add mod">
          <ac:chgData name="Steve Shellhammer" userId="0e71f22d-ee3e-49c0-82ff-dbc290af8082" providerId="ADAL" clId="{3567A114-1E4A-4313-8A4D-7E56C7A27B67}" dt="2023-12-12T20:45:20.778" v="988" actId="1076"/>
          <ac:grpSpMkLst>
            <pc:docMk/>
            <pc:sldMk cId="1604637952" sldId="553"/>
            <ac:grpSpMk id="7" creationId="{BC24E939-5646-9A47-38C6-439C5F19B8AA}"/>
          </ac:grpSpMkLst>
        </pc:grpChg>
        <pc:cxnChg chg="mod">
          <ac:chgData name="Steve Shellhammer" userId="0e71f22d-ee3e-49c0-82ff-dbc290af8082" providerId="ADAL" clId="{3567A114-1E4A-4313-8A4D-7E56C7A27B67}" dt="2023-12-12T20:41:58.025" v="725"/>
          <ac:cxnSpMkLst>
            <pc:docMk/>
            <pc:sldMk cId="1604637952" sldId="553"/>
            <ac:cxnSpMk id="10" creationId="{52F6BE11-5413-1F0F-FEC0-6EF472EDCF27}"/>
          </ac:cxnSpMkLst>
        </pc:cxnChg>
        <pc:cxnChg chg="mod">
          <ac:chgData name="Steve Shellhammer" userId="0e71f22d-ee3e-49c0-82ff-dbc290af8082" providerId="ADAL" clId="{3567A114-1E4A-4313-8A4D-7E56C7A27B67}" dt="2023-12-12T20:41:58.025" v="725"/>
          <ac:cxnSpMkLst>
            <pc:docMk/>
            <pc:sldMk cId="1604637952" sldId="553"/>
            <ac:cxnSpMk id="11" creationId="{5D02C153-4FE1-3B36-536D-A15EFB81553A}"/>
          </ac:cxnSpMkLst>
        </pc:cxnChg>
      </pc:sldChg>
      <pc:sldChg chg="del">
        <pc:chgData name="Steve Shellhammer" userId="0e71f22d-ee3e-49c0-82ff-dbc290af8082" providerId="ADAL" clId="{3567A114-1E4A-4313-8A4D-7E56C7A27B67}" dt="2023-12-12T20:35:03.683" v="156" actId="47"/>
        <pc:sldMkLst>
          <pc:docMk/>
          <pc:sldMk cId="3670325964" sldId="553"/>
        </pc:sldMkLst>
      </pc:sldChg>
      <pc:sldChg chg="del">
        <pc:chgData name="Steve Shellhammer" userId="0e71f22d-ee3e-49c0-82ff-dbc290af8082" providerId="ADAL" clId="{3567A114-1E4A-4313-8A4D-7E56C7A27B67}" dt="2023-12-12T20:35:03.683" v="156" actId="47"/>
        <pc:sldMkLst>
          <pc:docMk/>
          <pc:sldMk cId="2659424328" sldId="554"/>
        </pc:sldMkLst>
      </pc:sldChg>
      <pc:sldChg chg="addSp modSp new mod">
        <pc:chgData name="Steve Shellhammer" userId="0e71f22d-ee3e-49c0-82ff-dbc290af8082" providerId="ADAL" clId="{3567A114-1E4A-4313-8A4D-7E56C7A27B67}" dt="2023-12-12T20:52:46.976" v="1437" actId="20577"/>
        <pc:sldMkLst>
          <pc:docMk/>
          <pc:sldMk cId="3457085430" sldId="554"/>
        </pc:sldMkLst>
        <pc:spChg chg="mod">
          <ac:chgData name="Steve Shellhammer" userId="0e71f22d-ee3e-49c0-82ff-dbc290af8082" providerId="ADAL" clId="{3567A114-1E4A-4313-8A4D-7E56C7A27B67}" dt="2023-12-12T20:52:21.708" v="1435" actId="14100"/>
          <ac:spMkLst>
            <pc:docMk/>
            <pc:sldMk cId="3457085430" sldId="554"/>
            <ac:spMk id="2" creationId="{6971AACD-C269-DA43-753E-FC3473077B1C}"/>
          </ac:spMkLst>
        </pc:spChg>
        <pc:spChg chg="mod">
          <ac:chgData name="Steve Shellhammer" userId="0e71f22d-ee3e-49c0-82ff-dbc290af8082" providerId="ADAL" clId="{3567A114-1E4A-4313-8A4D-7E56C7A27B67}" dt="2023-12-12T20:52:46.976" v="1437" actId="20577"/>
          <ac:spMkLst>
            <pc:docMk/>
            <pc:sldMk cId="3457085430" sldId="554"/>
            <ac:spMk id="3" creationId="{83987C40-0C83-723A-76B4-46D2FB89D180}"/>
          </ac:spMkLst>
        </pc:spChg>
        <pc:spChg chg="mod">
          <ac:chgData name="Steve Shellhammer" userId="0e71f22d-ee3e-49c0-82ff-dbc290af8082" providerId="ADAL" clId="{3567A114-1E4A-4313-8A4D-7E56C7A27B67}" dt="2023-12-12T20:46:54.429" v="1018"/>
          <ac:spMkLst>
            <pc:docMk/>
            <pc:sldMk cId="3457085430" sldId="554"/>
            <ac:spMk id="8" creationId="{5A628420-CA51-97D8-A41A-28E38678B421}"/>
          </ac:spMkLst>
        </pc:spChg>
        <pc:spChg chg="mod">
          <ac:chgData name="Steve Shellhammer" userId="0e71f22d-ee3e-49c0-82ff-dbc290af8082" providerId="ADAL" clId="{3567A114-1E4A-4313-8A4D-7E56C7A27B67}" dt="2023-12-12T20:46:54.429" v="1018"/>
          <ac:spMkLst>
            <pc:docMk/>
            <pc:sldMk cId="3457085430" sldId="554"/>
            <ac:spMk id="9" creationId="{17A6424D-3C09-B10F-DE82-F7A0A43A2D8D}"/>
          </ac:spMkLst>
        </pc:spChg>
        <pc:spChg chg="mod">
          <ac:chgData name="Steve Shellhammer" userId="0e71f22d-ee3e-49c0-82ff-dbc290af8082" providerId="ADAL" clId="{3567A114-1E4A-4313-8A4D-7E56C7A27B67}" dt="2023-12-12T20:46:54.429" v="1018"/>
          <ac:spMkLst>
            <pc:docMk/>
            <pc:sldMk cId="3457085430" sldId="554"/>
            <ac:spMk id="12" creationId="{C73EE39A-FC1F-71C3-5361-F9F4FE59A804}"/>
          </ac:spMkLst>
        </pc:spChg>
        <pc:spChg chg="mod">
          <ac:chgData name="Steve Shellhammer" userId="0e71f22d-ee3e-49c0-82ff-dbc290af8082" providerId="ADAL" clId="{3567A114-1E4A-4313-8A4D-7E56C7A27B67}" dt="2023-12-12T20:46:54.429" v="1018"/>
          <ac:spMkLst>
            <pc:docMk/>
            <pc:sldMk cId="3457085430" sldId="554"/>
            <ac:spMk id="13" creationId="{27A03D41-CBE1-F72E-842E-2FB3F42E40C9}"/>
          </ac:spMkLst>
        </pc:spChg>
        <pc:spChg chg="mod">
          <ac:chgData name="Steve Shellhammer" userId="0e71f22d-ee3e-49c0-82ff-dbc290af8082" providerId="ADAL" clId="{3567A114-1E4A-4313-8A4D-7E56C7A27B67}" dt="2023-12-12T20:46:54.429" v="1018"/>
          <ac:spMkLst>
            <pc:docMk/>
            <pc:sldMk cId="3457085430" sldId="554"/>
            <ac:spMk id="14" creationId="{BBECA452-F015-D59D-344E-255411259BC4}"/>
          </ac:spMkLst>
        </pc:spChg>
        <pc:spChg chg="mod">
          <ac:chgData name="Steve Shellhammer" userId="0e71f22d-ee3e-49c0-82ff-dbc290af8082" providerId="ADAL" clId="{3567A114-1E4A-4313-8A4D-7E56C7A27B67}" dt="2023-12-12T20:46:54.429" v="1018"/>
          <ac:spMkLst>
            <pc:docMk/>
            <pc:sldMk cId="3457085430" sldId="554"/>
            <ac:spMk id="15" creationId="{BE8304FF-E8F8-1AE4-E76E-9F083C499259}"/>
          </ac:spMkLst>
        </pc:spChg>
        <pc:grpChg chg="add mod">
          <ac:chgData name="Steve Shellhammer" userId="0e71f22d-ee3e-49c0-82ff-dbc290af8082" providerId="ADAL" clId="{3567A114-1E4A-4313-8A4D-7E56C7A27B67}" dt="2023-12-12T20:47:24.531" v="1042" actId="1076"/>
          <ac:grpSpMkLst>
            <pc:docMk/>
            <pc:sldMk cId="3457085430" sldId="554"/>
            <ac:grpSpMk id="7" creationId="{AE00B440-AC4C-D324-5339-B180CF637744}"/>
          </ac:grpSpMkLst>
        </pc:grpChg>
        <pc:cxnChg chg="mod">
          <ac:chgData name="Steve Shellhammer" userId="0e71f22d-ee3e-49c0-82ff-dbc290af8082" providerId="ADAL" clId="{3567A114-1E4A-4313-8A4D-7E56C7A27B67}" dt="2023-12-12T20:46:54.429" v="1018"/>
          <ac:cxnSpMkLst>
            <pc:docMk/>
            <pc:sldMk cId="3457085430" sldId="554"/>
            <ac:cxnSpMk id="10" creationId="{1E980E0D-F59A-1B45-1A20-2868628AB9F9}"/>
          </ac:cxnSpMkLst>
        </pc:cxnChg>
        <pc:cxnChg chg="mod">
          <ac:chgData name="Steve Shellhammer" userId="0e71f22d-ee3e-49c0-82ff-dbc290af8082" providerId="ADAL" clId="{3567A114-1E4A-4313-8A4D-7E56C7A27B67}" dt="2023-12-12T20:46:54.429" v="1018"/>
          <ac:cxnSpMkLst>
            <pc:docMk/>
            <pc:sldMk cId="3457085430" sldId="554"/>
            <ac:cxnSpMk id="11" creationId="{CC6F9DB1-4E74-731B-9115-514667907F72}"/>
          </ac:cxnSpMkLst>
        </pc:cxnChg>
      </pc:sldChg>
      <pc:sldChg chg="del">
        <pc:chgData name="Steve Shellhammer" userId="0e71f22d-ee3e-49c0-82ff-dbc290af8082" providerId="ADAL" clId="{3567A114-1E4A-4313-8A4D-7E56C7A27B67}" dt="2023-12-12T20:35:03.683" v="156" actId="47"/>
        <pc:sldMkLst>
          <pc:docMk/>
          <pc:sldMk cId="483761716" sldId="555"/>
        </pc:sldMkLst>
      </pc:sldChg>
      <pc:sldChg chg="addSp modSp new mod">
        <pc:chgData name="Steve Shellhammer" userId="0e71f22d-ee3e-49c0-82ff-dbc290af8082" providerId="ADAL" clId="{3567A114-1E4A-4313-8A4D-7E56C7A27B67}" dt="2023-12-13T00:00:23.586" v="1490" actId="2711"/>
        <pc:sldMkLst>
          <pc:docMk/>
          <pc:sldMk cId="1453849157" sldId="555"/>
        </pc:sldMkLst>
        <pc:spChg chg="mod">
          <ac:chgData name="Steve Shellhammer" userId="0e71f22d-ee3e-49c0-82ff-dbc290af8082" providerId="ADAL" clId="{3567A114-1E4A-4313-8A4D-7E56C7A27B67}" dt="2023-12-13T00:00:07.339" v="1488" actId="404"/>
          <ac:spMkLst>
            <pc:docMk/>
            <pc:sldMk cId="1453849157" sldId="555"/>
            <ac:spMk id="2" creationId="{F8425B36-958C-C9DB-08AE-D5C6B7985536}"/>
          </ac:spMkLst>
        </pc:spChg>
        <pc:spChg chg="mod">
          <ac:chgData name="Steve Shellhammer" userId="0e71f22d-ee3e-49c0-82ff-dbc290af8082" providerId="ADAL" clId="{3567A114-1E4A-4313-8A4D-7E56C7A27B67}" dt="2023-12-12T23:59:25.047" v="1455" actId="1076"/>
          <ac:spMkLst>
            <pc:docMk/>
            <pc:sldMk cId="1453849157" sldId="555"/>
            <ac:spMk id="3" creationId="{2E41C481-4B57-2668-6C96-A666FDC0CD6D}"/>
          </ac:spMkLst>
        </pc:spChg>
        <pc:graphicFrameChg chg="add mod modGraphic">
          <ac:chgData name="Steve Shellhammer" userId="0e71f22d-ee3e-49c0-82ff-dbc290af8082" providerId="ADAL" clId="{3567A114-1E4A-4313-8A4D-7E56C7A27B67}" dt="2023-12-13T00:00:23.586" v="1490" actId="2711"/>
          <ac:graphicFrameMkLst>
            <pc:docMk/>
            <pc:sldMk cId="1453849157" sldId="555"/>
            <ac:graphicFrameMk id="7" creationId="{CA73D65E-6D5C-5E01-53F8-210684C5AF56}"/>
          </ac:graphicFrameMkLst>
        </pc:graphicFrameChg>
      </pc:sldChg>
      <pc:sldChg chg="del">
        <pc:chgData name="Steve Shellhammer" userId="0e71f22d-ee3e-49c0-82ff-dbc290af8082" providerId="ADAL" clId="{3567A114-1E4A-4313-8A4D-7E56C7A27B67}" dt="2023-12-12T20:35:03.683" v="156" actId="47"/>
        <pc:sldMkLst>
          <pc:docMk/>
          <pc:sldMk cId="1773911635" sldId="556"/>
        </pc:sldMkLst>
      </pc:sldChg>
      <pc:sldChg chg="addSp delSp modSp add mod">
        <pc:chgData name="Steve Shellhammer" userId="0e71f22d-ee3e-49c0-82ff-dbc290af8082" providerId="ADAL" clId="{3567A114-1E4A-4313-8A4D-7E56C7A27B67}" dt="2023-12-13T00:06:47.951" v="1650" actId="1076"/>
        <pc:sldMkLst>
          <pc:docMk/>
          <pc:sldMk cId="1812002114" sldId="556"/>
        </pc:sldMkLst>
        <pc:spChg chg="mod">
          <ac:chgData name="Steve Shellhammer" userId="0e71f22d-ee3e-49c0-82ff-dbc290af8082" providerId="ADAL" clId="{3567A114-1E4A-4313-8A4D-7E56C7A27B67}" dt="2023-12-13T00:01:31.812" v="1508" actId="20577"/>
          <ac:spMkLst>
            <pc:docMk/>
            <pc:sldMk cId="1812002114" sldId="556"/>
            <ac:spMk id="2" creationId="{F8425B36-958C-C9DB-08AE-D5C6B7985536}"/>
          </ac:spMkLst>
        </pc:spChg>
        <pc:spChg chg="mod">
          <ac:chgData name="Steve Shellhammer" userId="0e71f22d-ee3e-49c0-82ff-dbc290af8082" providerId="ADAL" clId="{3567A114-1E4A-4313-8A4D-7E56C7A27B67}" dt="2023-12-13T00:06:32.004" v="1647" actId="14100"/>
          <ac:spMkLst>
            <pc:docMk/>
            <pc:sldMk cId="1812002114" sldId="556"/>
            <ac:spMk id="3" creationId="{2E41C481-4B57-2668-6C96-A666FDC0CD6D}"/>
          </ac:spMkLst>
        </pc:spChg>
        <pc:graphicFrameChg chg="del">
          <ac:chgData name="Steve Shellhammer" userId="0e71f22d-ee3e-49c0-82ff-dbc290af8082" providerId="ADAL" clId="{3567A114-1E4A-4313-8A4D-7E56C7A27B67}" dt="2023-12-13T00:02:00.531" v="1509" actId="478"/>
          <ac:graphicFrameMkLst>
            <pc:docMk/>
            <pc:sldMk cId="1812002114" sldId="556"/>
            <ac:graphicFrameMk id="7" creationId="{CA73D65E-6D5C-5E01-53F8-210684C5AF56}"/>
          </ac:graphicFrameMkLst>
        </pc:graphicFrameChg>
        <pc:graphicFrameChg chg="add mod modGraphic">
          <ac:chgData name="Steve Shellhammer" userId="0e71f22d-ee3e-49c0-82ff-dbc290af8082" providerId="ADAL" clId="{3567A114-1E4A-4313-8A4D-7E56C7A27B67}" dt="2023-12-13T00:06:47.951" v="1650" actId="1076"/>
          <ac:graphicFrameMkLst>
            <pc:docMk/>
            <pc:sldMk cId="1812002114" sldId="556"/>
            <ac:graphicFrameMk id="8" creationId="{B8084ECD-4486-20C8-051B-BE92CA5E614B}"/>
          </ac:graphicFrameMkLst>
        </pc:graphicFrameChg>
      </pc:sldChg>
      <pc:sldChg chg="del">
        <pc:chgData name="Steve Shellhammer" userId="0e71f22d-ee3e-49c0-82ff-dbc290af8082" providerId="ADAL" clId="{3567A114-1E4A-4313-8A4D-7E56C7A27B67}" dt="2023-12-12T20:35:03.683" v="156" actId="47"/>
        <pc:sldMkLst>
          <pc:docMk/>
          <pc:sldMk cId="540504664" sldId="557"/>
        </pc:sldMkLst>
      </pc:sldChg>
      <pc:sldChg chg="addSp delSp modSp new mod">
        <pc:chgData name="Steve Shellhammer" userId="0e71f22d-ee3e-49c0-82ff-dbc290af8082" providerId="ADAL" clId="{3567A114-1E4A-4313-8A4D-7E56C7A27B67}" dt="2023-12-13T00:25:51.562" v="2490" actId="1038"/>
        <pc:sldMkLst>
          <pc:docMk/>
          <pc:sldMk cId="1225879143" sldId="557"/>
        </pc:sldMkLst>
        <pc:spChg chg="mod">
          <ac:chgData name="Steve Shellhammer" userId="0e71f22d-ee3e-49c0-82ff-dbc290af8082" providerId="ADAL" clId="{3567A114-1E4A-4313-8A4D-7E56C7A27B67}" dt="2023-12-13T00:18:59.726" v="1838" actId="14100"/>
          <ac:spMkLst>
            <pc:docMk/>
            <pc:sldMk cId="1225879143" sldId="557"/>
            <ac:spMk id="2" creationId="{5C3C27D1-C20E-5962-8C87-06C7FB920A02}"/>
          </ac:spMkLst>
        </pc:spChg>
        <pc:spChg chg="mod">
          <ac:chgData name="Steve Shellhammer" userId="0e71f22d-ee3e-49c0-82ff-dbc290af8082" providerId="ADAL" clId="{3567A114-1E4A-4313-8A4D-7E56C7A27B67}" dt="2023-12-13T00:22:04.140" v="2206" actId="255"/>
          <ac:spMkLst>
            <pc:docMk/>
            <pc:sldMk cId="1225879143" sldId="557"/>
            <ac:spMk id="3" creationId="{8A250C6B-E63D-5E08-D3DC-59B31E96B79B}"/>
          </ac:spMkLst>
        </pc:spChg>
        <pc:graphicFrameChg chg="add mod modGraphic">
          <ac:chgData name="Steve Shellhammer" userId="0e71f22d-ee3e-49c0-82ff-dbc290af8082" providerId="ADAL" clId="{3567A114-1E4A-4313-8A4D-7E56C7A27B67}" dt="2023-12-13T00:25:51.562" v="2490" actId="1038"/>
          <ac:graphicFrameMkLst>
            <pc:docMk/>
            <pc:sldMk cId="1225879143" sldId="557"/>
            <ac:graphicFrameMk id="7" creationId="{95E1F4D5-2658-418C-4C10-D734F6E9C6B6}"/>
          </ac:graphicFrameMkLst>
        </pc:graphicFrameChg>
        <pc:graphicFrameChg chg="add del mod modGraphic">
          <ac:chgData name="Steve Shellhammer" userId="0e71f22d-ee3e-49c0-82ff-dbc290af8082" providerId="ADAL" clId="{3567A114-1E4A-4313-8A4D-7E56C7A27B67}" dt="2023-12-13T00:18:39.736" v="1821" actId="478"/>
          <ac:graphicFrameMkLst>
            <pc:docMk/>
            <pc:sldMk cId="1225879143" sldId="557"/>
            <ac:graphicFrameMk id="8" creationId="{D2CD4861-1AD2-25D5-7DAB-69E0097EF2B9}"/>
          </ac:graphicFrameMkLst>
        </pc:graphicFrameChg>
      </pc:sldChg>
      <pc:sldChg chg="delSp modSp add mod">
        <pc:chgData name="Steve Shellhammer" userId="0e71f22d-ee3e-49c0-82ff-dbc290af8082" providerId="ADAL" clId="{3567A114-1E4A-4313-8A4D-7E56C7A27B67}" dt="2023-12-13T00:44:52.258" v="3266" actId="14100"/>
        <pc:sldMkLst>
          <pc:docMk/>
          <pc:sldMk cId="4256139869" sldId="558"/>
        </pc:sldMkLst>
        <pc:spChg chg="mod">
          <ac:chgData name="Steve Shellhammer" userId="0e71f22d-ee3e-49c0-82ff-dbc290af8082" providerId="ADAL" clId="{3567A114-1E4A-4313-8A4D-7E56C7A27B67}" dt="2023-12-13T00:20:59.466" v="2104" actId="14100"/>
          <ac:spMkLst>
            <pc:docMk/>
            <pc:sldMk cId="4256139869" sldId="558"/>
            <ac:spMk id="2" creationId="{5C3C27D1-C20E-5962-8C87-06C7FB920A02}"/>
          </ac:spMkLst>
        </pc:spChg>
        <pc:spChg chg="mod">
          <ac:chgData name="Steve Shellhammer" userId="0e71f22d-ee3e-49c0-82ff-dbc290af8082" providerId="ADAL" clId="{3567A114-1E4A-4313-8A4D-7E56C7A27B67}" dt="2023-12-13T00:44:52.258" v="3266" actId="14100"/>
          <ac:spMkLst>
            <pc:docMk/>
            <pc:sldMk cId="4256139869" sldId="558"/>
            <ac:spMk id="3" creationId="{8A250C6B-E63D-5E08-D3DC-59B31E96B79B}"/>
          </ac:spMkLst>
        </pc:spChg>
        <pc:graphicFrameChg chg="del">
          <ac:chgData name="Steve Shellhammer" userId="0e71f22d-ee3e-49c0-82ff-dbc290af8082" providerId="ADAL" clId="{3567A114-1E4A-4313-8A4D-7E56C7A27B67}" dt="2023-12-13T00:18:36.315" v="1820" actId="478"/>
          <ac:graphicFrameMkLst>
            <pc:docMk/>
            <pc:sldMk cId="4256139869" sldId="558"/>
            <ac:graphicFrameMk id="7" creationId="{95E1F4D5-2658-418C-4C10-D734F6E9C6B6}"/>
          </ac:graphicFrameMkLst>
        </pc:graphicFrameChg>
        <pc:graphicFrameChg chg="mod modGraphic">
          <ac:chgData name="Steve Shellhammer" userId="0e71f22d-ee3e-49c0-82ff-dbc290af8082" providerId="ADAL" clId="{3567A114-1E4A-4313-8A4D-7E56C7A27B67}" dt="2023-12-13T00:25:41.521" v="2487" actId="1038"/>
          <ac:graphicFrameMkLst>
            <pc:docMk/>
            <pc:sldMk cId="4256139869" sldId="558"/>
            <ac:graphicFrameMk id="8" creationId="{D2CD4861-1AD2-25D5-7DAB-69E0097EF2B9}"/>
          </ac:graphicFrameMkLst>
        </pc:graphicFrameChg>
      </pc:sldChg>
      <pc:sldChg chg="addSp modSp new mod">
        <pc:chgData name="Steve Shellhammer" userId="0e71f22d-ee3e-49c0-82ff-dbc290af8082" providerId="ADAL" clId="{3567A114-1E4A-4313-8A4D-7E56C7A27B67}" dt="2023-12-13T01:00:40.649" v="3861" actId="14100"/>
        <pc:sldMkLst>
          <pc:docMk/>
          <pc:sldMk cId="1550233356" sldId="559"/>
        </pc:sldMkLst>
        <pc:spChg chg="mod">
          <ac:chgData name="Steve Shellhammer" userId="0e71f22d-ee3e-49c0-82ff-dbc290af8082" providerId="ADAL" clId="{3567A114-1E4A-4313-8A4D-7E56C7A27B67}" dt="2023-12-13T01:00:40.649" v="3861" actId="14100"/>
          <ac:spMkLst>
            <pc:docMk/>
            <pc:sldMk cId="1550233356" sldId="559"/>
            <ac:spMk id="2" creationId="{A425B2ED-11CC-611F-9CC6-4FBDCFCD3D87}"/>
          </ac:spMkLst>
        </pc:spChg>
        <pc:spChg chg="mod">
          <ac:chgData name="Steve Shellhammer" userId="0e71f22d-ee3e-49c0-82ff-dbc290af8082" providerId="ADAL" clId="{3567A114-1E4A-4313-8A4D-7E56C7A27B67}" dt="2023-12-13T00:32:10.592" v="2704" actId="14100"/>
          <ac:spMkLst>
            <pc:docMk/>
            <pc:sldMk cId="1550233356" sldId="559"/>
            <ac:spMk id="3" creationId="{296F52A3-6000-37D1-E79F-A43F7D9F8976}"/>
          </ac:spMkLst>
        </pc:spChg>
        <pc:graphicFrameChg chg="add mod modGraphic">
          <ac:chgData name="Steve Shellhammer" userId="0e71f22d-ee3e-49c0-82ff-dbc290af8082" providerId="ADAL" clId="{3567A114-1E4A-4313-8A4D-7E56C7A27B67}" dt="2023-12-13T00:32:46.565" v="2710" actId="14100"/>
          <ac:graphicFrameMkLst>
            <pc:docMk/>
            <pc:sldMk cId="1550233356" sldId="559"/>
            <ac:graphicFrameMk id="7" creationId="{3883552F-5C5E-8E71-B167-46AEF562FE64}"/>
          </ac:graphicFrameMkLst>
        </pc:graphicFrameChg>
      </pc:sldChg>
      <pc:sldChg chg="addSp modSp new mod">
        <pc:chgData name="Steve Shellhammer" userId="0e71f22d-ee3e-49c0-82ff-dbc290af8082" providerId="ADAL" clId="{3567A114-1E4A-4313-8A4D-7E56C7A27B67}" dt="2023-12-13T00:46:06.614" v="3352" actId="1076"/>
        <pc:sldMkLst>
          <pc:docMk/>
          <pc:sldMk cId="3031651474" sldId="560"/>
        </pc:sldMkLst>
        <pc:spChg chg="mod">
          <ac:chgData name="Steve Shellhammer" userId="0e71f22d-ee3e-49c0-82ff-dbc290af8082" providerId="ADAL" clId="{3567A114-1E4A-4313-8A4D-7E56C7A27B67}" dt="2023-12-13T00:33:45.648" v="2713" actId="20577"/>
          <ac:spMkLst>
            <pc:docMk/>
            <pc:sldMk cId="3031651474" sldId="560"/>
            <ac:spMk id="2" creationId="{C4100D96-FA50-9CF3-813C-2636188E0F21}"/>
          </ac:spMkLst>
        </pc:spChg>
        <pc:spChg chg="mod">
          <ac:chgData name="Steve Shellhammer" userId="0e71f22d-ee3e-49c0-82ff-dbc290af8082" providerId="ADAL" clId="{3567A114-1E4A-4313-8A4D-7E56C7A27B67}" dt="2023-12-13T00:40:57.052" v="3056" actId="255"/>
          <ac:spMkLst>
            <pc:docMk/>
            <pc:sldMk cId="3031651474" sldId="560"/>
            <ac:spMk id="3" creationId="{96A73979-A03F-2539-E657-C92ABB971603}"/>
          </ac:spMkLst>
        </pc:spChg>
        <pc:spChg chg="add mod">
          <ac:chgData name="Steve Shellhammer" userId="0e71f22d-ee3e-49c0-82ff-dbc290af8082" providerId="ADAL" clId="{3567A114-1E4A-4313-8A4D-7E56C7A27B67}" dt="2023-12-13T00:46:06.614" v="3352" actId="1076"/>
          <ac:spMkLst>
            <pc:docMk/>
            <pc:sldMk cId="3031651474" sldId="560"/>
            <ac:spMk id="8" creationId="{751875AF-E889-F994-25BF-6F831B09C048}"/>
          </ac:spMkLst>
        </pc:spChg>
        <pc:graphicFrameChg chg="add mod modGraphic">
          <ac:chgData name="Steve Shellhammer" userId="0e71f22d-ee3e-49c0-82ff-dbc290af8082" providerId="ADAL" clId="{3567A114-1E4A-4313-8A4D-7E56C7A27B67}" dt="2023-12-13T00:39:32.939" v="2955" actId="20577"/>
          <ac:graphicFrameMkLst>
            <pc:docMk/>
            <pc:sldMk cId="3031651474" sldId="560"/>
            <ac:graphicFrameMk id="7" creationId="{D03CFF71-977C-7205-A159-BF406B177ADC}"/>
          </ac:graphicFrameMkLst>
        </pc:graphicFrameChg>
      </pc:sldChg>
      <pc:sldChg chg="modSp new mod">
        <pc:chgData name="Steve Shellhammer" userId="0e71f22d-ee3e-49c0-82ff-dbc290af8082" providerId="ADAL" clId="{3567A114-1E4A-4313-8A4D-7E56C7A27B67}" dt="2023-12-13T01:01:48.696" v="3867" actId="20577"/>
        <pc:sldMkLst>
          <pc:docMk/>
          <pc:sldMk cId="3574499274" sldId="561"/>
        </pc:sldMkLst>
        <pc:spChg chg="mod">
          <ac:chgData name="Steve Shellhammer" userId="0e71f22d-ee3e-49c0-82ff-dbc290af8082" providerId="ADAL" clId="{3567A114-1E4A-4313-8A4D-7E56C7A27B67}" dt="2023-12-13T00:43:19.510" v="3250" actId="404"/>
          <ac:spMkLst>
            <pc:docMk/>
            <pc:sldMk cId="3574499274" sldId="561"/>
            <ac:spMk id="2" creationId="{721BA0BE-17EF-8922-E318-24BBC2D1CA12}"/>
          </ac:spMkLst>
        </pc:spChg>
        <pc:spChg chg="mod">
          <ac:chgData name="Steve Shellhammer" userId="0e71f22d-ee3e-49c0-82ff-dbc290af8082" providerId="ADAL" clId="{3567A114-1E4A-4313-8A4D-7E56C7A27B67}" dt="2023-12-13T01:01:48.696" v="3867" actId="20577"/>
          <ac:spMkLst>
            <pc:docMk/>
            <pc:sldMk cId="3574499274" sldId="561"/>
            <ac:spMk id="3" creationId="{4E7F86FE-F31B-ECF3-06C5-D714DE5682ED}"/>
          </ac:spMkLst>
        </pc:spChg>
      </pc:sldChg>
      <pc:sldMasterChg chg="modSldLayout">
        <pc:chgData name="Steve Shellhammer" userId="0e71f22d-ee3e-49c0-82ff-dbc290af8082" providerId="ADAL" clId="{3567A114-1E4A-4313-8A4D-7E56C7A27B67}" dt="2023-12-12T20:34:24.315" v="137" actId="20577"/>
        <pc:sldMasterMkLst>
          <pc:docMk/>
          <pc:sldMasterMk cId="0" sldId="2147483648"/>
        </pc:sldMasterMkLst>
        <pc:sldLayoutChg chg="modSp mod">
          <pc:chgData name="Steve Shellhammer" userId="0e71f22d-ee3e-49c0-82ff-dbc290af8082" providerId="ADAL" clId="{3567A114-1E4A-4313-8A4D-7E56C7A27B67}" dt="2023-12-12T20:34:24.315" v="137" actId="20577"/>
          <pc:sldLayoutMkLst>
            <pc:docMk/>
            <pc:sldMasterMk cId="0" sldId="2147483648"/>
            <pc:sldLayoutMk cId="0" sldId="2147483650"/>
          </pc:sldLayoutMkLst>
          <pc:spChg chg="mod">
            <ac:chgData name="Steve Shellhammer" userId="0e71f22d-ee3e-49c0-82ff-dbc290af8082" providerId="ADAL" clId="{3567A114-1E4A-4313-8A4D-7E56C7A27B67}" dt="2023-12-12T20:34:24.315" v="13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8/1/2024</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August 2024</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802.11-24/1345r0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August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399" y="646854"/>
            <a:ext cx="9495453"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000" dirty="0">
                <a:cs typeface="Calibri" panose="020F0502020204030204" pitchFamily="34" charset="0"/>
              </a:rPr>
              <a:t>High-Level Requirements for Downlink PHY in 2.4 GHz</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2024-08-01</a:t>
            </a:r>
            <a:endParaRPr lang="en-GB" sz="2133" b="0" dirty="0">
              <a:highlight>
                <a:srgbClr val="FFFF00"/>
              </a:highlight>
            </a:endParaRP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dirty="0"/>
              <a:t>August 2024</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1577213604"/>
              </p:ext>
            </p:extLst>
          </p:nvPr>
        </p:nvGraphicFramePr>
        <p:xfrm>
          <a:off x="609600" y="2590800"/>
          <a:ext cx="7655876" cy="1371600"/>
        </p:xfrm>
        <a:graphic>
          <a:graphicData uri="http://schemas.openxmlformats.org/drawingml/2006/table">
            <a:tbl>
              <a:tblPr>
                <a:tableStyleId>{5C22544A-7EE6-4342-B048-85BDC9FD1C3A}</a:tableStyleId>
              </a:tblPr>
              <a:tblGrid>
                <a:gridCol w="2321876">
                  <a:extLst>
                    <a:ext uri="{9D8B030D-6E8A-4147-A177-3AD203B41FA5}">
                      <a16:colId xmlns:a16="http://schemas.microsoft.com/office/drawing/2014/main" val="1982600515"/>
                    </a:ext>
                  </a:extLst>
                </a:gridCol>
                <a:gridCol w="2104821">
                  <a:extLst>
                    <a:ext uri="{9D8B030D-6E8A-4147-A177-3AD203B41FA5}">
                      <a16:colId xmlns:a16="http://schemas.microsoft.com/office/drawing/2014/main" val="2703258511"/>
                    </a:ext>
                  </a:extLst>
                </a:gridCol>
                <a:gridCol w="3229179">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Pooria Pakrooh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ctr">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ppakrooh@qti.qualcomm.com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1786647"/>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ctr">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013230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1E680-56E0-393A-1287-613D90651DF8}"/>
              </a:ext>
            </a:extLst>
          </p:cNvPr>
          <p:cNvSpPr>
            <a:spLocks noGrp="1"/>
          </p:cNvSpPr>
          <p:nvPr>
            <p:ph type="title"/>
          </p:nvPr>
        </p:nvSpPr>
        <p:spPr>
          <a:xfrm>
            <a:off x="731520" y="731523"/>
            <a:ext cx="8288868" cy="792478"/>
          </a:xfrm>
        </p:spPr>
        <p:txBody>
          <a:bodyPr/>
          <a:lstStyle/>
          <a:p>
            <a:r>
              <a:rPr lang="en-US" sz="3200" dirty="0"/>
              <a:t>Straw Poll #4</a:t>
            </a:r>
          </a:p>
        </p:txBody>
      </p:sp>
      <p:sp>
        <p:nvSpPr>
          <p:cNvPr id="3" name="Content Placeholder 2">
            <a:extLst>
              <a:ext uri="{FF2B5EF4-FFF2-40B4-BE49-F238E27FC236}">
                <a16:creationId xmlns:a16="http://schemas.microsoft.com/office/drawing/2014/main" id="{DAA82AE5-86EE-71B8-25B8-6D27677EC7A7}"/>
              </a:ext>
            </a:extLst>
          </p:cNvPr>
          <p:cNvSpPr>
            <a:spLocks noGrp="1"/>
          </p:cNvSpPr>
          <p:nvPr>
            <p:ph idx="1"/>
          </p:nvPr>
        </p:nvSpPr>
        <p:spPr>
          <a:xfrm>
            <a:off x="609600" y="1676400"/>
            <a:ext cx="8610600" cy="4952998"/>
          </a:xfrm>
        </p:spPr>
        <p:txBody>
          <a:bodyPr/>
          <a:lstStyle/>
          <a:p>
            <a:r>
              <a:rPr lang="en-US" dirty="0"/>
              <a:t>Do you agree to add the following text to the SFD:</a:t>
            </a:r>
          </a:p>
          <a:p>
            <a:pPr lvl="1"/>
            <a:r>
              <a:rPr lang="en-US" sz="2400" dirty="0"/>
              <a:t>The AMP downlink Data field will use Manchester encoding</a:t>
            </a:r>
          </a:p>
          <a:p>
            <a:endParaRPr lang="en-US" dirty="0"/>
          </a:p>
          <a:p>
            <a:r>
              <a:rPr lang="en-US" dirty="0"/>
              <a:t>Yes</a:t>
            </a:r>
          </a:p>
          <a:p>
            <a:r>
              <a:rPr lang="en-US" dirty="0"/>
              <a:t>No</a:t>
            </a:r>
          </a:p>
          <a:p>
            <a:r>
              <a:rPr lang="en-US" dirty="0"/>
              <a:t>Abstain</a:t>
            </a:r>
          </a:p>
        </p:txBody>
      </p:sp>
      <p:sp>
        <p:nvSpPr>
          <p:cNvPr id="4" name="Slide Number Placeholder 3">
            <a:extLst>
              <a:ext uri="{FF2B5EF4-FFF2-40B4-BE49-F238E27FC236}">
                <a16:creationId xmlns:a16="http://schemas.microsoft.com/office/drawing/2014/main" id="{02E50578-F93D-F527-426A-10EAD9CE9032}"/>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74D194D-2F4D-303E-F90A-A91709838BF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D2F41EC-2376-C9AC-0D36-75C0A0C62E65}"/>
              </a:ext>
            </a:extLst>
          </p:cNvPr>
          <p:cNvSpPr>
            <a:spLocks noGrp="1"/>
          </p:cNvSpPr>
          <p:nvPr>
            <p:ph type="dt" idx="15"/>
          </p:nvPr>
        </p:nvSpPr>
        <p:spPr/>
        <p:txBody>
          <a:bodyPr/>
          <a:lstStyle/>
          <a:p>
            <a:r>
              <a:rPr lang="en-US" dirty="0"/>
              <a:t>August 2024</a:t>
            </a:r>
            <a:endParaRPr lang="en-GB" dirty="0"/>
          </a:p>
        </p:txBody>
      </p:sp>
    </p:spTree>
    <p:extLst>
      <p:ext uri="{BB962C8B-B14F-4D97-AF65-F5344CB8AC3E}">
        <p14:creationId xmlns:p14="http://schemas.microsoft.com/office/powerpoint/2010/main" val="371029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1E680-56E0-393A-1287-613D90651DF8}"/>
              </a:ext>
            </a:extLst>
          </p:cNvPr>
          <p:cNvSpPr>
            <a:spLocks noGrp="1"/>
          </p:cNvSpPr>
          <p:nvPr>
            <p:ph type="title"/>
          </p:nvPr>
        </p:nvSpPr>
        <p:spPr>
          <a:xfrm>
            <a:off x="731520" y="731523"/>
            <a:ext cx="8288868" cy="792478"/>
          </a:xfrm>
        </p:spPr>
        <p:txBody>
          <a:bodyPr/>
          <a:lstStyle/>
          <a:p>
            <a:r>
              <a:rPr lang="en-US" sz="3200" dirty="0"/>
              <a:t>Straw Poll #5</a:t>
            </a:r>
          </a:p>
        </p:txBody>
      </p:sp>
      <p:sp>
        <p:nvSpPr>
          <p:cNvPr id="3" name="Content Placeholder 2">
            <a:extLst>
              <a:ext uri="{FF2B5EF4-FFF2-40B4-BE49-F238E27FC236}">
                <a16:creationId xmlns:a16="http://schemas.microsoft.com/office/drawing/2014/main" id="{DAA82AE5-86EE-71B8-25B8-6D27677EC7A7}"/>
              </a:ext>
            </a:extLst>
          </p:cNvPr>
          <p:cNvSpPr>
            <a:spLocks noGrp="1"/>
          </p:cNvSpPr>
          <p:nvPr>
            <p:ph idx="1"/>
          </p:nvPr>
        </p:nvSpPr>
        <p:spPr>
          <a:xfrm>
            <a:off x="609600" y="1676400"/>
            <a:ext cx="8410788" cy="4952998"/>
          </a:xfrm>
        </p:spPr>
        <p:txBody>
          <a:bodyPr/>
          <a:lstStyle/>
          <a:p>
            <a:r>
              <a:rPr lang="en-US" dirty="0"/>
              <a:t>For the Downlink evaluation simulations which multipath channel model should be used?</a:t>
            </a:r>
          </a:p>
          <a:p>
            <a:endParaRPr lang="en-US" dirty="0"/>
          </a:p>
          <a:p>
            <a:r>
              <a:rPr lang="en-US" dirty="0"/>
              <a:t>Channel Model B</a:t>
            </a:r>
          </a:p>
          <a:p>
            <a:r>
              <a:rPr lang="en-US" dirty="0"/>
              <a:t>Channel Model D</a:t>
            </a:r>
          </a:p>
        </p:txBody>
      </p:sp>
      <p:sp>
        <p:nvSpPr>
          <p:cNvPr id="4" name="Slide Number Placeholder 3">
            <a:extLst>
              <a:ext uri="{FF2B5EF4-FFF2-40B4-BE49-F238E27FC236}">
                <a16:creationId xmlns:a16="http://schemas.microsoft.com/office/drawing/2014/main" id="{02E50578-F93D-F527-426A-10EAD9CE9032}"/>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74D194D-2F4D-303E-F90A-A91709838BF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D2F41EC-2376-C9AC-0D36-75C0A0C62E65}"/>
              </a:ext>
            </a:extLst>
          </p:cNvPr>
          <p:cNvSpPr>
            <a:spLocks noGrp="1"/>
          </p:cNvSpPr>
          <p:nvPr>
            <p:ph type="dt" idx="15"/>
          </p:nvPr>
        </p:nvSpPr>
        <p:spPr/>
        <p:txBody>
          <a:bodyPr/>
          <a:lstStyle/>
          <a:p>
            <a:r>
              <a:rPr lang="en-US" dirty="0"/>
              <a:t>August 2024</a:t>
            </a:r>
            <a:endParaRPr lang="en-GB" dirty="0"/>
          </a:p>
        </p:txBody>
      </p:sp>
    </p:spTree>
    <p:extLst>
      <p:ext uri="{BB962C8B-B14F-4D97-AF65-F5344CB8AC3E}">
        <p14:creationId xmlns:p14="http://schemas.microsoft.com/office/powerpoint/2010/main" val="428368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1E680-56E0-393A-1287-613D90651DF8}"/>
              </a:ext>
            </a:extLst>
          </p:cNvPr>
          <p:cNvSpPr>
            <a:spLocks noGrp="1"/>
          </p:cNvSpPr>
          <p:nvPr>
            <p:ph type="title"/>
          </p:nvPr>
        </p:nvSpPr>
        <p:spPr>
          <a:xfrm>
            <a:off x="731520" y="731523"/>
            <a:ext cx="8288868" cy="792478"/>
          </a:xfrm>
        </p:spPr>
        <p:txBody>
          <a:bodyPr/>
          <a:lstStyle/>
          <a:p>
            <a:r>
              <a:rPr lang="en-US" sz="3200" dirty="0"/>
              <a:t>Straw Poll #6</a:t>
            </a:r>
          </a:p>
        </p:txBody>
      </p:sp>
      <p:sp>
        <p:nvSpPr>
          <p:cNvPr id="3" name="Content Placeholder 2">
            <a:extLst>
              <a:ext uri="{FF2B5EF4-FFF2-40B4-BE49-F238E27FC236}">
                <a16:creationId xmlns:a16="http://schemas.microsoft.com/office/drawing/2014/main" id="{DAA82AE5-86EE-71B8-25B8-6D27677EC7A7}"/>
              </a:ext>
            </a:extLst>
          </p:cNvPr>
          <p:cNvSpPr>
            <a:spLocks noGrp="1"/>
          </p:cNvSpPr>
          <p:nvPr>
            <p:ph idx="1"/>
          </p:nvPr>
        </p:nvSpPr>
        <p:spPr>
          <a:xfrm>
            <a:off x="609600" y="1676400"/>
            <a:ext cx="8410788" cy="4952998"/>
          </a:xfrm>
        </p:spPr>
        <p:txBody>
          <a:bodyPr/>
          <a:lstStyle/>
          <a:p>
            <a:r>
              <a:rPr lang="en-US" dirty="0"/>
              <a:t>Do you agree to add the following text to the FRD:</a:t>
            </a:r>
          </a:p>
          <a:p>
            <a:pPr lvl="1"/>
            <a:r>
              <a:rPr lang="en-US" sz="2400" dirty="0"/>
              <a:t>For the Downlink evaluation simulations, the following two channel models will be used</a:t>
            </a:r>
          </a:p>
          <a:p>
            <a:pPr lvl="2"/>
            <a:r>
              <a:rPr lang="en-US" sz="2400" b="1" dirty="0"/>
              <a:t>AWGN</a:t>
            </a:r>
          </a:p>
          <a:p>
            <a:pPr lvl="2"/>
            <a:r>
              <a:rPr lang="en-US" sz="2400" b="1" dirty="0"/>
              <a:t>Channel Model TBD (Either B or D)</a:t>
            </a:r>
          </a:p>
          <a:p>
            <a:endParaRPr lang="en-US" dirty="0"/>
          </a:p>
        </p:txBody>
      </p:sp>
      <p:sp>
        <p:nvSpPr>
          <p:cNvPr id="4" name="Slide Number Placeholder 3">
            <a:extLst>
              <a:ext uri="{FF2B5EF4-FFF2-40B4-BE49-F238E27FC236}">
                <a16:creationId xmlns:a16="http://schemas.microsoft.com/office/drawing/2014/main" id="{02E50578-F93D-F527-426A-10EAD9CE9032}"/>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74D194D-2F4D-303E-F90A-A91709838BF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D2F41EC-2376-C9AC-0D36-75C0A0C62E65}"/>
              </a:ext>
            </a:extLst>
          </p:cNvPr>
          <p:cNvSpPr>
            <a:spLocks noGrp="1"/>
          </p:cNvSpPr>
          <p:nvPr>
            <p:ph type="dt" idx="15"/>
          </p:nvPr>
        </p:nvSpPr>
        <p:spPr/>
        <p:txBody>
          <a:bodyPr/>
          <a:lstStyle/>
          <a:p>
            <a:r>
              <a:rPr lang="en-US" dirty="0"/>
              <a:t>August 2024</a:t>
            </a:r>
            <a:endParaRPr lang="en-GB" dirty="0"/>
          </a:p>
        </p:txBody>
      </p:sp>
    </p:spTree>
    <p:extLst>
      <p:ext uri="{BB962C8B-B14F-4D97-AF65-F5344CB8AC3E}">
        <p14:creationId xmlns:p14="http://schemas.microsoft.com/office/powerpoint/2010/main" val="2804124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3CCAF-A9E4-9AC1-6C18-250F8C4659B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9FC133F-B140-4646-3308-A78FC99ED692}"/>
              </a:ext>
            </a:extLst>
          </p:cNvPr>
          <p:cNvSpPr>
            <a:spLocks noGrp="1"/>
          </p:cNvSpPr>
          <p:nvPr>
            <p:ph idx="1"/>
          </p:nvPr>
        </p:nvSpPr>
        <p:spPr/>
        <p:txBody>
          <a:bodyPr/>
          <a:lstStyle/>
          <a:p>
            <a:pPr marL="457200" indent="-457200">
              <a:buFont typeface="+mj-lt"/>
              <a:buAutoNum type="arabicPeriod"/>
            </a:pPr>
            <a:r>
              <a:rPr lang="en-US" sz="2200" dirty="0"/>
              <a:t>Steve Shellhammer, Bin Tian and Pooria Pakrooh, , “WUR for Integrated Energizer Case,” IEEE 802.11-24/1163r0, July 2024</a:t>
            </a:r>
          </a:p>
          <a:p>
            <a:pPr marL="457200" indent="-457200">
              <a:buFont typeface="+mj-lt"/>
              <a:buAutoNum type="arabicPeriod"/>
            </a:pPr>
            <a:r>
              <a:rPr lang="en-US" sz="2200" dirty="0"/>
              <a:t>Wei Lin, et., al., “Feasibility study on long range backscatter operation,” 802.11-24/1215r0, July 2024</a:t>
            </a:r>
          </a:p>
          <a:p>
            <a:pPr marL="457200" indent="-457200">
              <a:buFont typeface="+mj-lt"/>
              <a:buAutoNum type="arabicPeriod"/>
            </a:pPr>
            <a:r>
              <a:rPr lang="en-US" sz="2200" dirty="0"/>
              <a:t>Weijie Xu, Yinan Qi, and Chuanfeng He, “Design target and device capabilities for AMP IoT,” IEEE 802.11-24/853r0, May 2024</a:t>
            </a:r>
          </a:p>
          <a:p>
            <a:pPr marL="457200" indent="-457200">
              <a:buFont typeface="+mj-lt"/>
              <a:buAutoNum type="arabicPeriod"/>
            </a:pPr>
            <a:r>
              <a:rPr lang="en-US" sz="2200" dirty="0"/>
              <a:t>Rui Cao, et. al, “Close-Range Backscattering Waveform and Modulation,” IEEE 802.11-24/1236r0, July 2024</a:t>
            </a:r>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endParaRPr lang="en-US" sz="2200" dirty="0"/>
          </a:p>
        </p:txBody>
      </p:sp>
      <p:sp>
        <p:nvSpPr>
          <p:cNvPr id="4" name="Slide Number Placeholder 3">
            <a:extLst>
              <a:ext uri="{FF2B5EF4-FFF2-40B4-BE49-F238E27FC236}">
                <a16:creationId xmlns:a16="http://schemas.microsoft.com/office/drawing/2014/main" id="{AFE98FE6-E26D-9A71-4B56-E9C7DC7C33C6}"/>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B4FAA81-633C-3577-B34F-147196FA5D1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AA00E86-D0C8-7588-421C-4FD3049AB133}"/>
              </a:ext>
            </a:extLst>
          </p:cNvPr>
          <p:cNvSpPr>
            <a:spLocks noGrp="1"/>
          </p:cNvSpPr>
          <p:nvPr>
            <p:ph type="dt" idx="15"/>
          </p:nvPr>
        </p:nvSpPr>
        <p:spPr/>
        <p:txBody>
          <a:bodyPr/>
          <a:lstStyle/>
          <a:p>
            <a:r>
              <a:rPr lang="en-US" dirty="0"/>
              <a:t>August 2024</a:t>
            </a:r>
            <a:endParaRPr lang="en-GB" dirty="0"/>
          </a:p>
        </p:txBody>
      </p:sp>
    </p:spTree>
    <p:extLst>
      <p:ext uri="{BB962C8B-B14F-4D97-AF65-F5344CB8AC3E}">
        <p14:creationId xmlns:p14="http://schemas.microsoft.com/office/powerpoint/2010/main" val="3229970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451D0-7CD7-FC26-0289-EAD187DDA07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63FAABB-D23E-BEF7-7BE4-34B24860906F}"/>
              </a:ext>
            </a:extLst>
          </p:cNvPr>
          <p:cNvSpPr>
            <a:spLocks noGrp="1"/>
          </p:cNvSpPr>
          <p:nvPr>
            <p:ph idx="1"/>
          </p:nvPr>
        </p:nvSpPr>
        <p:spPr>
          <a:xfrm>
            <a:off x="731520" y="1752600"/>
            <a:ext cx="8107680" cy="4748109"/>
          </a:xfrm>
        </p:spPr>
        <p:txBody>
          <a:bodyPr/>
          <a:lstStyle/>
          <a:p>
            <a:r>
              <a:rPr lang="en-US" dirty="0"/>
              <a:t>There are several deployment scenarios that are of interest to the Task Group</a:t>
            </a:r>
          </a:p>
          <a:p>
            <a:r>
              <a:rPr lang="en-US" dirty="0"/>
              <a:t>Here we consider the location of the downlink transmitter and the Energizer and its impact on the downlink requirements</a:t>
            </a:r>
          </a:p>
          <a:p>
            <a:r>
              <a:rPr lang="en-US" dirty="0"/>
              <a:t>There are two possible deployments of interest to the Task Group</a:t>
            </a:r>
          </a:p>
          <a:p>
            <a:pPr marL="944893" lvl="1" indent="-457200">
              <a:buFont typeface="+mj-lt"/>
              <a:buAutoNum type="arabicPeriod"/>
            </a:pPr>
            <a:r>
              <a:rPr lang="en-US" dirty="0"/>
              <a:t>The downlink transmitter is not in the same physical devices as the RF Energizer, or there is different energy source (non-Integrated Energizer deployment)</a:t>
            </a:r>
          </a:p>
          <a:p>
            <a:pPr marL="944893" lvl="1" indent="-457200">
              <a:buFont typeface="+mj-lt"/>
              <a:buAutoNum type="arabicPeriod"/>
            </a:pPr>
            <a:r>
              <a:rPr lang="en-US" dirty="0"/>
              <a:t>The downlink transmitter and the Energizer are in the same physical device (Integrated Energizer deployment)</a:t>
            </a:r>
          </a:p>
        </p:txBody>
      </p:sp>
      <p:sp>
        <p:nvSpPr>
          <p:cNvPr id="4" name="Slide Number Placeholder 3">
            <a:extLst>
              <a:ext uri="{FF2B5EF4-FFF2-40B4-BE49-F238E27FC236}">
                <a16:creationId xmlns:a16="http://schemas.microsoft.com/office/drawing/2014/main" id="{A55BB3A6-FE09-D2AD-1DFF-4698F245BDC4}"/>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63AD60F1-35FA-9C0D-CC25-150D795DA8D0}"/>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C2ECBB3-4A66-CBB0-8087-600D5454C6D5}"/>
              </a:ext>
            </a:extLst>
          </p:cNvPr>
          <p:cNvSpPr>
            <a:spLocks noGrp="1"/>
          </p:cNvSpPr>
          <p:nvPr>
            <p:ph type="dt" idx="15"/>
          </p:nvPr>
        </p:nvSpPr>
        <p:spPr/>
        <p:txBody>
          <a:bodyPr/>
          <a:lstStyle/>
          <a:p>
            <a:r>
              <a:rPr lang="en-US" dirty="0"/>
              <a:t>August 2024</a:t>
            </a:r>
            <a:endParaRPr lang="en-GB" dirty="0"/>
          </a:p>
        </p:txBody>
      </p:sp>
    </p:spTree>
    <p:extLst>
      <p:ext uri="{BB962C8B-B14F-4D97-AF65-F5344CB8AC3E}">
        <p14:creationId xmlns:p14="http://schemas.microsoft.com/office/powerpoint/2010/main" val="2356345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E43E5-5513-26D5-116A-4829CBC62EE8}"/>
              </a:ext>
            </a:extLst>
          </p:cNvPr>
          <p:cNvSpPr>
            <a:spLocks noGrp="1"/>
          </p:cNvSpPr>
          <p:nvPr>
            <p:ph type="title"/>
          </p:nvPr>
        </p:nvSpPr>
        <p:spPr/>
        <p:txBody>
          <a:bodyPr/>
          <a:lstStyle/>
          <a:p>
            <a:r>
              <a:rPr lang="en-US" dirty="0"/>
              <a:t>Difference in Link Budgets</a:t>
            </a:r>
          </a:p>
        </p:txBody>
      </p:sp>
      <p:sp>
        <p:nvSpPr>
          <p:cNvPr id="3" name="Content Placeholder 2">
            <a:extLst>
              <a:ext uri="{FF2B5EF4-FFF2-40B4-BE49-F238E27FC236}">
                <a16:creationId xmlns:a16="http://schemas.microsoft.com/office/drawing/2014/main" id="{FEEF1F98-1481-33BC-F857-1DFD4ED3EAF4}"/>
              </a:ext>
            </a:extLst>
          </p:cNvPr>
          <p:cNvSpPr>
            <a:spLocks noGrp="1"/>
          </p:cNvSpPr>
          <p:nvPr>
            <p:ph idx="1"/>
          </p:nvPr>
        </p:nvSpPr>
        <p:spPr>
          <a:xfrm>
            <a:off x="731520" y="1957491"/>
            <a:ext cx="8288868" cy="4443309"/>
          </a:xfrm>
        </p:spPr>
        <p:txBody>
          <a:bodyPr/>
          <a:lstStyle/>
          <a:p>
            <a:r>
              <a:rPr lang="en-US" dirty="0"/>
              <a:t>In [1] we showed that there is a significant difference in the link budget between the non-Integrated Energizer deployment and the Integrated Energizer deployment </a:t>
            </a:r>
          </a:p>
          <a:p>
            <a:r>
              <a:rPr lang="en-US" dirty="0"/>
              <a:t>It is expected that 802.11ba can support the non-Integrated Energizer deployment, so here we focus on the Integrated Energizer deployment needs</a:t>
            </a:r>
          </a:p>
          <a:p>
            <a:r>
              <a:rPr lang="en-US" dirty="0"/>
              <a:t>As shown in [1] it is possible to support higher data rate and a shorter Sync field in the Integrated Energizer deployment</a:t>
            </a:r>
          </a:p>
        </p:txBody>
      </p:sp>
      <p:sp>
        <p:nvSpPr>
          <p:cNvPr id="4" name="Slide Number Placeholder 3">
            <a:extLst>
              <a:ext uri="{FF2B5EF4-FFF2-40B4-BE49-F238E27FC236}">
                <a16:creationId xmlns:a16="http://schemas.microsoft.com/office/drawing/2014/main" id="{85FDE395-48B2-A6B5-B3B3-A1946714409B}"/>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B8DDF3D-6DF2-6854-FBE6-3D9EED37F610}"/>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8F4F2E0-966D-CF77-29A8-3620EA0FCF86}"/>
              </a:ext>
            </a:extLst>
          </p:cNvPr>
          <p:cNvSpPr>
            <a:spLocks noGrp="1"/>
          </p:cNvSpPr>
          <p:nvPr>
            <p:ph type="dt" idx="15"/>
          </p:nvPr>
        </p:nvSpPr>
        <p:spPr/>
        <p:txBody>
          <a:bodyPr/>
          <a:lstStyle/>
          <a:p>
            <a:r>
              <a:rPr lang="en-US" dirty="0"/>
              <a:t>August 2024</a:t>
            </a:r>
            <a:endParaRPr lang="en-GB" dirty="0"/>
          </a:p>
        </p:txBody>
      </p:sp>
    </p:spTree>
    <p:extLst>
      <p:ext uri="{BB962C8B-B14F-4D97-AF65-F5344CB8AC3E}">
        <p14:creationId xmlns:p14="http://schemas.microsoft.com/office/powerpoint/2010/main" val="2780584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69B68-F01C-FEBC-C906-EEEC703FA16F}"/>
              </a:ext>
            </a:extLst>
          </p:cNvPr>
          <p:cNvSpPr>
            <a:spLocks noGrp="1"/>
          </p:cNvSpPr>
          <p:nvPr>
            <p:ph type="title"/>
          </p:nvPr>
        </p:nvSpPr>
        <p:spPr>
          <a:xfrm>
            <a:off x="731520" y="731523"/>
            <a:ext cx="8288868" cy="934718"/>
          </a:xfrm>
        </p:spPr>
        <p:txBody>
          <a:bodyPr/>
          <a:lstStyle/>
          <a:p>
            <a:r>
              <a:rPr lang="en-US" dirty="0"/>
              <a:t>Example Link Budgets</a:t>
            </a:r>
          </a:p>
        </p:txBody>
      </p:sp>
      <p:sp>
        <p:nvSpPr>
          <p:cNvPr id="3" name="Content Placeholder 2">
            <a:extLst>
              <a:ext uri="{FF2B5EF4-FFF2-40B4-BE49-F238E27FC236}">
                <a16:creationId xmlns:a16="http://schemas.microsoft.com/office/drawing/2014/main" id="{7C3D8267-35D6-46D9-ACC7-ACF6E09BC51B}"/>
              </a:ext>
            </a:extLst>
          </p:cNvPr>
          <p:cNvSpPr>
            <a:spLocks noGrp="1"/>
          </p:cNvSpPr>
          <p:nvPr>
            <p:ph idx="1"/>
          </p:nvPr>
        </p:nvSpPr>
        <p:spPr>
          <a:xfrm>
            <a:off x="754441" y="1727836"/>
            <a:ext cx="8288868" cy="934718"/>
          </a:xfrm>
        </p:spPr>
        <p:txBody>
          <a:bodyPr/>
          <a:lstStyle/>
          <a:p>
            <a:r>
              <a:rPr lang="en-US" sz="2200" dirty="0"/>
              <a:t>Here are some example Link Budgets that have been provided in 11bp contributions</a:t>
            </a:r>
          </a:p>
        </p:txBody>
      </p:sp>
      <p:sp>
        <p:nvSpPr>
          <p:cNvPr id="4" name="Slide Number Placeholder 3">
            <a:extLst>
              <a:ext uri="{FF2B5EF4-FFF2-40B4-BE49-F238E27FC236}">
                <a16:creationId xmlns:a16="http://schemas.microsoft.com/office/drawing/2014/main" id="{AF7F2BEC-BAFE-550C-E683-0FB7DF762971}"/>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9330FB9-2EF9-61C1-0AC3-AECEB2907BC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C8019F2-1421-ACB9-76AB-1BE861C24947}"/>
              </a:ext>
            </a:extLst>
          </p:cNvPr>
          <p:cNvSpPr>
            <a:spLocks noGrp="1"/>
          </p:cNvSpPr>
          <p:nvPr>
            <p:ph type="dt" idx="15"/>
          </p:nvPr>
        </p:nvSpPr>
        <p:spPr/>
        <p:txBody>
          <a:bodyPr/>
          <a:lstStyle/>
          <a:p>
            <a:r>
              <a:rPr lang="en-US" dirty="0"/>
              <a:t>August 2024</a:t>
            </a:r>
            <a:endParaRPr lang="en-GB" dirty="0"/>
          </a:p>
        </p:txBody>
      </p:sp>
      <mc:AlternateContent xmlns:mc="http://schemas.openxmlformats.org/markup-compatibility/2006">
        <mc:Choice xmlns:a14="http://schemas.microsoft.com/office/drawing/2010/main" Requires="a14">
          <p:graphicFrame>
            <p:nvGraphicFramePr>
              <p:cNvPr id="7" name="Content Placeholder 3">
                <a:extLst>
                  <a:ext uri="{FF2B5EF4-FFF2-40B4-BE49-F238E27FC236}">
                    <a16:creationId xmlns:a16="http://schemas.microsoft.com/office/drawing/2014/main" id="{1E706E54-2DA2-80E1-D1AC-10248A8101A5}"/>
                  </a:ext>
                </a:extLst>
              </p:cNvPr>
              <p:cNvGraphicFramePr>
                <a:graphicFrameLocks/>
              </p:cNvGraphicFramePr>
              <p:nvPr>
                <p:extLst>
                  <p:ext uri="{D42A27DB-BD31-4B8C-83A1-F6EECF244321}">
                    <p14:modId xmlns:p14="http://schemas.microsoft.com/office/powerpoint/2010/main" val="2479644596"/>
                  </p:ext>
                </p:extLst>
              </p:nvPr>
            </p:nvGraphicFramePr>
            <p:xfrm>
              <a:off x="425151" y="2667000"/>
              <a:ext cx="8947449" cy="2987040"/>
            </p:xfrm>
            <a:graphic>
              <a:graphicData uri="http://schemas.openxmlformats.org/drawingml/2006/table">
                <a:tbl>
                  <a:tblPr firstRow="1" bandRow="1">
                    <a:tableStyleId>{21E4AEA4-8DFA-4A89-87EB-49C32662AFE0}</a:tableStyleId>
                  </a:tblPr>
                  <a:tblGrid>
                    <a:gridCol w="2057400">
                      <a:extLst>
                        <a:ext uri="{9D8B030D-6E8A-4147-A177-3AD203B41FA5}">
                          <a16:colId xmlns:a16="http://schemas.microsoft.com/office/drawing/2014/main" val="4070854227"/>
                        </a:ext>
                      </a:extLst>
                    </a:gridCol>
                    <a:gridCol w="6890049">
                      <a:extLst>
                        <a:ext uri="{9D8B030D-6E8A-4147-A177-3AD203B41FA5}">
                          <a16:colId xmlns:a16="http://schemas.microsoft.com/office/drawing/2014/main" val="974041389"/>
                        </a:ext>
                      </a:extLst>
                    </a:gridCol>
                  </a:tblGrid>
                  <a:tr h="370840">
                    <a:tc>
                      <a:txBody>
                        <a:bodyPr/>
                        <a:lstStyle/>
                        <a:p>
                          <a:pPr algn="ctr"/>
                          <a:r>
                            <a:rPr lang="en-US" sz="2000" dirty="0">
                              <a:latin typeface="Calibri" panose="020F0502020204030204" pitchFamily="34" charset="0"/>
                              <a:ea typeface="Calibri" panose="020F0502020204030204" pitchFamily="34" charset="0"/>
                              <a:cs typeface="Calibri" panose="020F0502020204030204" pitchFamily="34" charset="0"/>
                            </a:rPr>
                            <a:t>Link Budget</a:t>
                          </a:r>
                        </a:p>
                      </a:txBody>
                      <a:tcPr/>
                    </a:tc>
                    <a:tc>
                      <a:txBody>
                        <a:bodyPr/>
                        <a:lstStyle/>
                        <a:p>
                          <a:r>
                            <a:rPr lang="en-US" sz="2000" dirty="0">
                              <a:latin typeface="Calibri" panose="020F0502020204030204" pitchFamily="34" charset="0"/>
                              <a:ea typeface="Calibri" panose="020F0502020204030204" pitchFamily="34" charset="0"/>
                              <a:cs typeface="Calibri" panose="020F0502020204030204" pitchFamily="34" charset="0"/>
                            </a:rPr>
                            <a:t>Source</a:t>
                          </a:r>
                        </a:p>
                      </a:txBody>
                      <a:tcPr/>
                    </a:tc>
                    <a:extLst>
                      <a:ext uri="{0D108BD9-81ED-4DB2-BD59-A6C34878D82A}">
                        <a16:rowId xmlns:a16="http://schemas.microsoft.com/office/drawing/2014/main" val="213601301"/>
                      </a:ext>
                    </a:extLst>
                  </a:tr>
                  <a:tr h="370840">
                    <a:tc>
                      <a:txBody>
                        <a:bodyPr/>
                        <a:lstStyle/>
                        <a:p>
                          <a:pPr algn="ctr"/>
                          <a14:m>
                            <m:oMath xmlns:m="http://schemas.openxmlformats.org/officeDocument/2006/math">
                              <m:r>
                                <a:rPr lang="en-US" sz="2000" b="0" smtClean="0">
                                  <a:latin typeface="Cambria Math" panose="02040503050406030204" pitchFamily="18" charset="0"/>
                                </a:rPr>
                                <m:t>≤</m:t>
                              </m:r>
                            </m:oMath>
                          </a14:m>
                          <a:r>
                            <a:rPr lang="en-US" sz="2000" dirty="0">
                              <a:latin typeface="Calibri" panose="020F0502020204030204" pitchFamily="34" charset="0"/>
                              <a:ea typeface="Calibri" panose="020F0502020204030204" pitchFamily="34" charset="0"/>
                              <a:cs typeface="Calibri" panose="020F0502020204030204" pitchFamily="34" charset="0"/>
                            </a:rPr>
                            <a:t> 67 dB</a:t>
                          </a:r>
                        </a:p>
                      </a:txBody>
                      <a:tcPr/>
                    </a:tc>
                    <a:tc>
                      <a:txBody>
                        <a:bodyPr/>
                        <a:lstStyle/>
                        <a:p>
                          <a:r>
                            <a:rPr lang="en-US" sz="2000" dirty="0">
                              <a:latin typeface="Calibri" panose="020F0502020204030204" pitchFamily="34" charset="0"/>
                              <a:ea typeface="Calibri" panose="020F0502020204030204" pitchFamily="34" charset="0"/>
                              <a:cs typeface="Calibri" panose="020F0502020204030204" pitchFamily="34" charset="0"/>
                            </a:rPr>
                            <a:t>Limited by sub-1GHz Integrated Energizer [1]</a:t>
                          </a:r>
                        </a:p>
                      </a:txBody>
                      <a:tcPr/>
                    </a:tc>
                    <a:extLst>
                      <a:ext uri="{0D108BD9-81ED-4DB2-BD59-A6C34878D82A}">
                        <a16:rowId xmlns:a16="http://schemas.microsoft.com/office/drawing/2014/main" val="1272499308"/>
                      </a:ext>
                    </a:extLst>
                  </a:tr>
                  <a:tr h="370840">
                    <a:tc>
                      <a:txBody>
                        <a:bodyPr/>
                        <a:lstStyle/>
                        <a:p>
                          <a:pPr algn="ctr"/>
                          <a:r>
                            <a:rPr lang="en-US" sz="2000" dirty="0">
                              <a:latin typeface="Calibri" panose="020F0502020204030204" pitchFamily="34" charset="0"/>
                              <a:ea typeface="Calibri" panose="020F0502020204030204" pitchFamily="34" charset="0"/>
                              <a:cs typeface="Calibri" panose="020F0502020204030204" pitchFamily="34" charset="0"/>
                            </a:rPr>
                            <a:t>70 dB</a:t>
                          </a:r>
                        </a:p>
                      </a:txBody>
                      <a:tcPr/>
                    </a:tc>
                    <a:tc>
                      <a:txBody>
                        <a:bodyPr/>
                        <a:lstStyle/>
                        <a:p>
                          <a:r>
                            <a:rPr lang="en-US" sz="2000" dirty="0">
                              <a:latin typeface="Calibri" panose="020F0502020204030204" pitchFamily="34" charset="0"/>
                              <a:ea typeface="Calibri" panose="020F0502020204030204" pitchFamily="34" charset="0"/>
                              <a:cs typeface="Calibri" panose="020F0502020204030204" pitchFamily="34" charset="0"/>
                            </a:rPr>
                            <a:t>Bi-static Backscatter [2]</a:t>
                          </a:r>
                        </a:p>
                      </a:txBody>
                      <a:tcPr/>
                    </a:tc>
                    <a:extLst>
                      <a:ext uri="{0D108BD9-81ED-4DB2-BD59-A6C34878D82A}">
                        <a16:rowId xmlns:a16="http://schemas.microsoft.com/office/drawing/2014/main" val="1809133076"/>
                      </a:ext>
                    </a:extLst>
                  </a:tr>
                  <a:tr h="370840">
                    <a:tc>
                      <a:txBody>
                        <a:bodyPr/>
                        <a:lstStyle/>
                        <a:p>
                          <a:pPr algn="ctr"/>
                          <a:r>
                            <a:rPr lang="en-US" sz="2000" dirty="0">
                              <a:latin typeface="Calibri" panose="020F0502020204030204" pitchFamily="34" charset="0"/>
                              <a:ea typeface="Calibri" panose="020F0502020204030204" pitchFamily="34" charset="0"/>
                              <a:cs typeface="Calibri" panose="020F0502020204030204" pitchFamily="34" charset="0"/>
                            </a:rPr>
                            <a:t>60 to 70 dB</a:t>
                          </a:r>
                        </a:p>
                      </a:txBody>
                      <a:tcPr/>
                    </a:tc>
                    <a:tc>
                      <a:txBody>
                        <a:bodyPr/>
                        <a:lstStyle/>
                        <a:p>
                          <a:r>
                            <a:rPr lang="en-US" sz="2000" dirty="0">
                              <a:latin typeface="Calibri" panose="020F0502020204030204" pitchFamily="34" charset="0"/>
                              <a:ea typeface="Calibri" panose="020F0502020204030204" pitchFamily="34" charset="0"/>
                              <a:cs typeface="Calibri" panose="020F0502020204030204" pitchFamily="34" charset="0"/>
                            </a:rPr>
                            <a:t>Active Transmitter, 10-30 meters (RF Power) [3]</a:t>
                          </a:r>
                        </a:p>
                        <a:p>
                          <a:r>
                            <a:rPr lang="en-US" sz="2000" dirty="0">
                              <a:latin typeface="Calibri" panose="020F0502020204030204" pitchFamily="34" charset="0"/>
                              <a:ea typeface="Calibri" panose="020F0502020204030204" pitchFamily="34" charset="0"/>
                              <a:cs typeface="Calibri" panose="020F0502020204030204" pitchFamily="34" charset="0"/>
                            </a:rPr>
                            <a:t>(Link Budget based on Free Space Path Loss)</a:t>
                          </a:r>
                        </a:p>
                      </a:txBody>
                      <a:tcPr/>
                    </a:tc>
                    <a:extLst>
                      <a:ext uri="{0D108BD9-81ED-4DB2-BD59-A6C34878D82A}">
                        <a16:rowId xmlns:a16="http://schemas.microsoft.com/office/drawing/2014/main" val="4233949562"/>
                      </a:ext>
                    </a:extLst>
                  </a:tr>
                  <a:tr h="370840">
                    <a:tc>
                      <a:txBody>
                        <a:bodyPr/>
                        <a:lstStyle/>
                        <a:p>
                          <a:pPr algn="ctr"/>
                          <a:r>
                            <a:rPr lang="en-US" sz="2000" dirty="0">
                              <a:latin typeface="Calibri" panose="020F0502020204030204" pitchFamily="34" charset="0"/>
                              <a:ea typeface="Calibri" panose="020F0502020204030204" pitchFamily="34" charset="0"/>
                              <a:cs typeface="Calibri" panose="020F0502020204030204" pitchFamily="34" charset="0"/>
                            </a:rPr>
                            <a:t>86 dB</a:t>
                          </a:r>
                        </a:p>
                      </a:txBody>
                      <a:tcPr/>
                    </a:tc>
                    <a:tc>
                      <a:txBody>
                        <a:bodyPr/>
                        <a:lstStyle/>
                        <a:p>
                          <a:r>
                            <a:rPr lang="en-US" sz="2000" dirty="0">
                              <a:latin typeface="Calibri" panose="020F0502020204030204" pitchFamily="34" charset="0"/>
                              <a:ea typeface="Calibri" panose="020F0502020204030204" pitchFamily="34" charset="0"/>
                              <a:cs typeface="Calibri" panose="020F0502020204030204" pitchFamily="34" charset="0"/>
                            </a:rPr>
                            <a:t>Active Transmitter, up to 200 meters (Other power source)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ea typeface="Calibri" panose="020F0502020204030204" pitchFamily="34" charset="0"/>
                              <a:cs typeface="Calibri" panose="020F0502020204030204" pitchFamily="34" charset="0"/>
                            </a:rPr>
                            <a:t>(Link Budget based on Free Space Path Loss)</a:t>
                          </a:r>
                        </a:p>
                      </a:txBody>
                      <a:tcPr/>
                    </a:tc>
                    <a:extLst>
                      <a:ext uri="{0D108BD9-81ED-4DB2-BD59-A6C34878D82A}">
                        <a16:rowId xmlns:a16="http://schemas.microsoft.com/office/drawing/2014/main" val="333716145"/>
                      </a:ext>
                    </a:extLst>
                  </a:tr>
                  <a:tr h="370840">
                    <a:tc>
                      <a:txBody>
                        <a:bodyPr/>
                        <a:lstStyle/>
                        <a:p>
                          <a:pPr algn="ctr"/>
                          <a:r>
                            <a:rPr lang="en-US" sz="2000" dirty="0">
                              <a:latin typeface="Calibri" panose="020F0502020204030204" pitchFamily="34" charset="0"/>
                              <a:ea typeface="Calibri" panose="020F0502020204030204" pitchFamily="34" charset="0"/>
                              <a:cs typeface="Calibri" panose="020F0502020204030204" pitchFamily="34" charset="0"/>
                            </a:rPr>
                            <a:t>Very small</a:t>
                          </a:r>
                        </a:p>
                      </a:txBody>
                      <a:tcPr/>
                    </a:tc>
                    <a:tc>
                      <a:txBody>
                        <a:bodyPr/>
                        <a:lstStyle/>
                        <a:p>
                          <a:r>
                            <a:rPr lang="en-US" sz="2000" dirty="0">
                              <a:latin typeface="Calibri" panose="020F0502020204030204" pitchFamily="34" charset="0"/>
                              <a:ea typeface="Calibri" panose="020F0502020204030204" pitchFamily="34" charset="0"/>
                              <a:cs typeface="Calibri" panose="020F0502020204030204" pitchFamily="34" charset="0"/>
                            </a:rPr>
                            <a:t>Close Range Backscatter [4]</a:t>
                          </a:r>
                        </a:p>
                      </a:txBody>
                      <a:tcPr/>
                    </a:tc>
                    <a:extLst>
                      <a:ext uri="{0D108BD9-81ED-4DB2-BD59-A6C34878D82A}">
                        <a16:rowId xmlns:a16="http://schemas.microsoft.com/office/drawing/2014/main" val="2615099205"/>
                      </a:ext>
                    </a:extLst>
                  </a:tr>
                </a:tbl>
              </a:graphicData>
            </a:graphic>
          </p:graphicFrame>
        </mc:Choice>
        <mc:Fallback>
          <p:graphicFrame>
            <p:nvGraphicFramePr>
              <p:cNvPr id="7" name="Content Placeholder 3">
                <a:extLst>
                  <a:ext uri="{FF2B5EF4-FFF2-40B4-BE49-F238E27FC236}">
                    <a16:creationId xmlns:a16="http://schemas.microsoft.com/office/drawing/2014/main" id="{1E706E54-2DA2-80E1-D1AC-10248A8101A5}"/>
                  </a:ext>
                </a:extLst>
              </p:cNvPr>
              <p:cNvGraphicFramePr>
                <a:graphicFrameLocks/>
              </p:cNvGraphicFramePr>
              <p:nvPr>
                <p:extLst>
                  <p:ext uri="{D42A27DB-BD31-4B8C-83A1-F6EECF244321}">
                    <p14:modId xmlns:p14="http://schemas.microsoft.com/office/powerpoint/2010/main" val="2479644596"/>
                  </p:ext>
                </p:extLst>
              </p:nvPr>
            </p:nvGraphicFramePr>
            <p:xfrm>
              <a:off x="425151" y="2667000"/>
              <a:ext cx="8947449" cy="2987040"/>
            </p:xfrm>
            <a:graphic>
              <a:graphicData uri="http://schemas.openxmlformats.org/drawingml/2006/table">
                <a:tbl>
                  <a:tblPr firstRow="1" bandRow="1">
                    <a:tableStyleId>{21E4AEA4-8DFA-4A89-87EB-49C32662AFE0}</a:tableStyleId>
                  </a:tblPr>
                  <a:tblGrid>
                    <a:gridCol w="2057400">
                      <a:extLst>
                        <a:ext uri="{9D8B030D-6E8A-4147-A177-3AD203B41FA5}">
                          <a16:colId xmlns:a16="http://schemas.microsoft.com/office/drawing/2014/main" val="4070854227"/>
                        </a:ext>
                      </a:extLst>
                    </a:gridCol>
                    <a:gridCol w="6890049">
                      <a:extLst>
                        <a:ext uri="{9D8B030D-6E8A-4147-A177-3AD203B41FA5}">
                          <a16:colId xmlns:a16="http://schemas.microsoft.com/office/drawing/2014/main" val="974041389"/>
                        </a:ext>
                      </a:extLst>
                    </a:gridCol>
                  </a:tblGrid>
                  <a:tr h="396240">
                    <a:tc>
                      <a:txBody>
                        <a:bodyPr/>
                        <a:lstStyle/>
                        <a:p>
                          <a:pPr algn="ctr"/>
                          <a:r>
                            <a:rPr lang="en-US" sz="2000" dirty="0">
                              <a:latin typeface="Calibri" panose="020F0502020204030204" pitchFamily="34" charset="0"/>
                              <a:ea typeface="Calibri" panose="020F0502020204030204" pitchFamily="34" charset="0"/>
                              <a:cs typeface="Calibri" panose="020F0502020204030204" pitchFamily="34" charset="0"/>
                            </a:rPr>
                            <a:t>Link Budget</a:t>
                          </a:r>
                        </a:p>
                      </a:txBody>
                      <a:tcPr/>
                    </a:tc>
                    <a:tc>
                      <a:txBody>
                        <a:bodyPr/>
                        <a:lstStyle/>
                        <a:p>
                          <a:r>
                            <a:rPr lang="en-US" sz="2000" dirty="0">
                              <a:latin typeface="Calibri" panose="020F0502020204030204" pitchFamily="34" charset="0"/>
                              <a:ea typeface="Calibri" panose="020F0502020204030204" pitchFamily="34" charset="0"/>
                              <a:cs typeface="Calibri" panose="020F0502020204030204" pitchFamily="34" charset="0"/>
                            </a:rPr>
                            <a:t>Source</a:t>
                          </a:r>
                        </a:p>
                      </a:txBody>
                      <a:tcPr/>
                    </a:tc>
                    <a:extLst>
                      <a:ext uri="{0D108BD9-81ED-4DB2-BD59-A6C34878D82A}">
                        <a16:rowId xmlns:a16="http://schemas.microsoft.com/office/drawing/2014/main" val="213601301"/>
                      </a:ext>
                    </a:extLst>
                  </a:tr>
                  <a:tr h="396240">
                    <a:tc>
                      <a:txBody>
                        <a:bodyPr/>
                        <a:lstStyle/>
                        <a:p>
                          <a:endParaRPr lang="en-US"/>
                        </a:p>
                      </a:txBody>
                      <a:tcPr>
                        <a:blipFill>
                          <a:blip r:embed="rId2"/>
                          <a:stretch>
                            <a:fillRect l="-296" t="-107692" r="-335799" b="-581538"/>
                          </a:stretch>
                        </a:blipFill>
                      </a:tcPr>
                    </a:tc>
                    <a:tc>
                      <a:txBody>
                        <a:bodyPr/>
                        <a:lstStyle/>
                        <a:p>
                          <a:r>
                            <a:rPr lang="en-US" sz="2000" dirty="0">
                              <a:latin typeface="Calibri" panose="020F0502020204030204" pitchFamily="34" charset="0"/>
                              <a:ea typeface="Calibri" panose="020F0502020204030204" pitchFamily="34" charset="0"/>
                              <a:cs typeface="Calibri" panose="020F0502020204030204" pitchFamily="34" charset="0"/>
                            </a:rPr>
                            <a:t>Limited by sub-1GHz Integrated Energizer [1]</a:t>
                          </a:r>
                        </a:p>
                      </a:txBody>
                      <a:tcPr/>
                    </a:tc>
                    <a:extLst>
                      <a:ext uri="{0D108BD9-81ED-4DB2-BD59-A6C34878D82A}">
                        <a16:rowId xmlns:a16="http://schemas.microsoft.com/office/drawing/2014/main" val="1272499308"/>
                      </a:ext>
                    </a:extLst>
                  </a:tr>
                  <a:tr h="396240">
                    <a:tc>
                      <a:txBody>
                        <a:bodyPr/>
                        <a:lstStyle/>
                        <a:p>
                          <a:pPr algn="ctr"/>
                          <a:r>
                            <a:rPr lang="en-US" sz="2000" dirty="0">
                              <a:latin typeface="Calibri" panose="020F0502020204030204" pitchFamily="34" charset="0"/>
                              <a:ea typeface="Calibri" panose="020F0502020204030204" pitchFamily="34" charset="0"/>
                              <a:cs typeface="Calibri" panose="020F0502020204030204" pitchFamily="34" charset="0"/>
                            </a:rPr>
                            <a:t>70 dB</a:t>
                          </a:r>
                        </a:p>
                      </a:txBody>
                      <a:tcPr/>
                    </a:tc>
                    <a:tc>
                      <a:txBody>
                        <a:bodyPr/>
                        <a:lstStyle/>
                        <a:p>
                          <a:r>
                            <a:rPr lang="en-US" sz="2000" dirty="0">
                              <a:latin typeface="Calibri" panose="020F0502020204030204" pitchFamily="34" charset="0"/>
                              <a:ea typeface="Calibri" panose="020F0502020204030204" pitchFamily="34" charset="0"/>
                              <a:cs typeface="Calibri" panose="020F0502020204030204" pitchFamily="34" charset="0"/>
                            </a:rPr>
                            <a:t>Bi-static Backscatter [2]</a:t>
                          </a:r>
                        </a:p>
                      </a:txBody>
                      <a:tcPr/>
                    </a:tc>
                    <a:extLst>
                      <a:ext uri="{0D108BD9-81ED-4DB2-BD59-A6C34878D82A}">
                        <a16:rowId xmlns:a16="http://schemas.microsoft.com/office/drawing/2014/main" val="1809133076"/>
                      </a:ext>
                    </a:extLst>
                  </a:tr>
                  <a:tr h="701040">
                    <a:tc>
                      <a:txBody>
                        <a:bodyPr/>
                        <a:lstStyle/>
                        <a:p>
                          <a:pPr algn="ctr"/>
                          <a:r>
                            <a:rPr lang="en-US" sz="2000" dirty="0">
                              <a:latin typeface="Calibri" panose="020F0502020204030204" pitchFamily="34" charset="0"/>
                              <a:ea typeface="Calibri" panose="020F0502020204030204" pitchFamily="34" charset="0"/>
                              <a:cs typeface="Calibri" panose="020F0502020204030204" pitchFamily="34" charset="0"/>
                            </a:rPr>
                            <a:t>60 to 70 dB</a:t>
                          </a:r>
                        </a:p>
                      </a:txBody>
                      <a:tcPr/>
                    </a:tc>
                    <a:tc>
                      <a:txBody>
                        <a:bodyPr/>
                        <a:lstStyle/>
                        <a:p>
                          <a:r>
                            <a:rPr lang="en-US" sz="2000" dirty="0">
                              <a:latin typeface="Calibri" panose="020F0502020204030204" pitchFamily="34" charset="0"/>
                              <a:ea typeface="Calibri" panose="020F0502020204030204" pitchFamily="34" charset="0"/>
                              <a:cs typeface="Calibri" panose="020F0502020204030204" pitchFamily="34" charset="0"/>
                            </a:rPr>
                            <a:t>Active Transmitter, 10-30 meters (RF Power) [3]</a:t>
                          </a:r>
                        </a:p>
                        <a:p>
                          <a:r>
                            <a:rPr lang="en-US" sz="2000" dirty="0">
                              <a:latin typeface="Calibri" panose="020F0502020204030204" pitchFamily="34" charset="0"/>
                              <a:ea typeface="Calibri" panose="020F0502020204030204" pitchFamily="34" charset="0"/>
                              <a:cs typeface="Calibri" panose="020F0502020204030204" pitchFamily="34" charset="0"/>
                            </a:rPr>
                            <a:t>(Link Budget based on Free Space Path Loss)</a:t>
                          </a:r>
                        </a:p>
                      </a:txBody>
                      <a:tcPr/>
                    </a:tc>
                    <a:extLst>
                      <a:ext uri="{0D108BD9-81ED-4DB2-BD59-A6C34878D82A}">
                        <a16:rowId xmlns:a16="http://schemas.microsoft.com/office/drawing/2014/main" val="4233949562"/>
                      </a:ext>
                    </a:extLst>
                  </a:tr>
                  <a:tr h="701040">
                    <a:tc>
                      <a:txBody>
                        <a:bodyPr/>
                        <a:lstStyle/>
                        <a:p>
                          <a:pPr algn="ctr"/>
                          <a:r>
                            <a:rPr lang="en-US" sz="2000" dirty="0">
                              <a:latin typeface="Calibri" panose="020F0502020204030204" pitchFamily="34" charset="0"/>
                              <a:ea typeface="Calibri" panose="020F0502020204030204" pitchFamily="34" charset="0"/>
                              <a:cs typeface="Calibri" panose="020F0502020204030204" pitchFamily="34" charset="0"/>
                            </a:rPr>
                            <a:t>86 dB</a:t>
                          </a:r>
                        </a:p>
                      </a:txBody>
                      <a:tcPr/>
                    </a:tc>
                    <a:tc>
                      <a:txBody>
                        <a:bodyPr/>
                        <a:lstStyle/>
                        <a:p>
                          <a:r>
                            <a:rPr lang="en-US" sz="2000" dirty="0">
                              <a:latin typeface="Calibri" panose="020F0502020204030204" pitchFamily="34" charset="0"/>
                              <a:ea typeface="Calibri" panose="020F0502020204030204" pitchFamily="34" charset="0"/>
                              <a:cs typeface="Calibri" panose="020F0502020204030204" pitchFamily="34" charset="0"/>
                            </a:rPr>
                            <a:t>Active Transmitter, up to 200 meters (Other power source)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ea typeface="Calibri" panose="020F0502020204030204" pitchFamily="34" charset="0"/>
                              <a:cs typeface="Calibri" panose="020F0502020204030204" pitchFamily="34" charset="0"/>
                            </a:rPr>
                            <a:t>(Link Budget based on Free Space Path Loss)</a:t>
                          </a:r>
                        </a:p>
                      </a:txBody>
                      <a:tcPr/>
                    </a:tc>
                    <a:extLst>
                      <a:ext uri="{0D108BD9-81ED-4DB2-BD59-A6C34878D82A}">
                        <a16:rowId xmlns:a16="http://schemas.microsoft.com/office/drawing/2014/main" val="333716145"/>
                      </a:ext>
                    </a:extLst>
                  </a:tr>
                  <a:tr h="396240">
                    <a:tc>
                      <a:txBody>
                        <a:bodyPr/>
                        <a:lstStyle/>
                        <a:p>
                          <a:pPr algn="ctr"/>
                          <a:r>
                            <a:rPr lang="en-US" sz="2000" dirty="0">
                              <a:latin typeface="Calibri" panose="020F0502020204030204" pitchFamily="34" charset="0"/>
                              <a:ea typeface="Calibri" panose="020F0502020204030204" pitchFamily="34" charset="0"/>
                              <a:cs typeface="Calibri" panose="020F0502020204030204" pitchFamily="34" charset="0"/>
                            </a:rPr>
                            <a:t>Very small</a:t>
                          </a:r>
                        </a:p>
                      </a:txBody>
                      <a:tcPr/>
                    </a:tc>
                    <a:tc>
                      <a:txBody>
                        <a:bodyPr/>
                        <a:lstStyle/>
                        <a:p>
                          <a:r>
                            <a:rPr lang="en-US" sz="2000" dirty="0">
                              <a:latin typeface="Calibri" panose="020F0502020204030204" pitchFamily="34" charset="0"/>
                              <a:ea typeface="Calibri" panose="020F0502020204030204" pitchFamily="34" charset="0"/>
                              <a:cs typeface="Calibri" panose="020F0502020204030204" pitchFamily="34" charset="0"/>
                            </a:rPr>
                            <a:t>Close Range Backscatter [4]</a:t>
                          </a:r>
                        </a:p>
                      </a:txBody>
                      <a:tcPr/>
                    </a:tc>
                    <a:extLst>
                      <a:ext uri="{0D108BD9-81ED-4DB2-BD59-A6C34878D82A}">
                        <a16:rowId xmlns:a16="http://schemas.microsoft.com/office/drawing/2014/main" val="2615099205"/>
                      </a:ext>
                    </a:extLst>
                  </a:tr>
                </a:tbl>
              </a:graphicData>
            </a:graphic>
          </p:graphicFrame>
        </mc:Fallback>
      </mc:AlternateContent>
      <p:sp>
        <p:nvSpPr>
          <p:cNvPr id="8" name="Content Placeholder 2">
            <a:extLst>
              <a:ext uri="{FF2B5EF4-FFF2-40B4-BE49-F238E27FC236}">
                <a16:creationId xmlns:a16="http://schemas.microsoft.com/office/drawing/2014/main" id="{91CF6A3E-0F7A-5B7D-31ED-588CE9B093F7}"/>
              </a:ext>
            </a:extLst>
          </p:cNvPr>
          <p:cNvSpPr txBox="1">
            <a:spLocks/>
          </p:cNvSpPr>
          <p:nvPr/>
        </p:nvSpPr>
        <p:spPr bwMode="auto">
          <a:xfrm>
            <a:off x="636057" y="5867400"/>
            <a:ext cx="8288868" cy="8885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We see that except for the 200-meter case, all the link budgets are less than 70 dB</a:t>
            </a:r>
          </a:p>
        </p:txBody>
      </p:sp>
    </p:spTree>
    <p:extLst>
      <p:ext uri="{BB962C8B-B14F-4D97-AF65-F5344CB8AC3E}">
        <p14:creationId xmlns:p14="http://schemas.microsoft.com/office/powerpoint/2010/main" val="2559301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E011-A113-407F-4B21-1BD19BAFE04E}"/>
              </a:ext>
            </a:extLst>
          </p:cNvPr>
          <p:cNvSpPr>
            <a:spLocks noGrp="1"/>
          </p:cNvSpPr>
          <p:nvPr>
            <p:ph type="title"/>
          </p:nvPr>
        </p:nvSpPr>
        <p:spPr>
          <a:xfrm>
            <a:off x="731520" y="731523"/>
            <a:ext cx="8288868" cy="868678"/>
          </a:xfrm>
        </p:spPr>
        <p:txBody>
          <a:bodyPr/>
          <a:lstStyle/>
          <a:p>
            <a:r>
              <a:rPr lang="en-US" dirty="0"/>
              <a:t>Proposal</a:t>
            </a:r>
          </a:p>
        </p:txBody>
      </p:sp>
      <p:sp>
        <p:nvSpPr>
          <p:cNvPr id="3" name="Content Placeholder 2">
            <a:extLst>
              <a:ext uri="{FF2B5EF4-FFF2-40B4-BE49-F238E27FC236}">
                <a16:creationId xmlns:a16="http://schemas.microsoft.com/office/drawing/2014/main" id="{C9B37361-593E-8B01-53F0-9780B51E1FE6}"/>
              </a:ext>
            </a:extLst>
          </p:cNvPr>
          <p:cNvSpPr>
            <a:spLocks noGrp="1"/>
          </p:cNvSpPr>
          <p:nvPr>
            <p:ph idx="1"/>
          </p:nvPr>
        </p:nvSpPr>
        <p:spPr>
          <a:xfrm>
            <a:off x="304800" y="1694394"/>
            <a:ext cx="9144000" cy="5011205"/>
          </a:xfrm>
        </p:spPr>
        <p:txBody>
          <a:bodyPr/>
          <a:lstStyle/>
          <a:p>
            <a:r>
              <a:rPr lang="en-US" dirty="0"/>
              <a:t>Here we propose that the 11bp draft specifies a Downlink PPDU to address the Integrated Energizer case</a:t>
            </a:r>
          </a:p>
          <a:p>
            <a:r>
              <a:rPr lang="en-US" dirty="0"/>
              <a:t>The portion of the PPDU to be decoded by the intended receiver will include a Sync field and a Data field. Inclusion of a SIG field is TBD.</a:t>
            </a:r>
          </a:p>
          <a:p>
            <a:pPr lvl="1"/>
            <a:r>
              <a:rPr lang="en-US" dirty="0"/>
              <a:t>Here we do not discuss the legacy preamble, since there have been several presentation on that topic, and can be discussed further later.</a:t>
            </a:r>
          </a:p>
          <a:p>
            <a:r>
              <a:rPr lang="en-US" dirty="0"/>
              <a:t>The Sync field will be a shorter duration than the 802.11ba HDR Sync field</a:t>
            </a:r>
          </a:p>
          <a:p>
            <a:r>
              <a:rPr lang="en-US" dirty="0"/>
              <a:t>The data rate will be higher than the 802.11ba HDR data rate</a:t>
            </a:r>
          </a:p>
          <a:p>
            <a:r>
              <a:rPr lang="en-US" dirty="0"/>
              <a:t>We provide several straw polls to be discussed on conference calls</a:t>
            </a:r>
          </a:p>
          <a:p>
            <a:pPr lvl="1"/>
            <a:r>
              <a:rPr lang="en-US" dirty="0"/>
              <a:t>Running the Straw Polls can be done during the IEEE session</a:t>
            </a:r>
          </a:p>
        </p:txBody>
      </p:sp>
      <p:sp>
        <p:nvSpPr>
          <p:cNvPr id="4" name="Slide Number Placeholder 3">
            <a:extLst>
              <a:ext uri="{FF2B5EF4-FFF2-40B4-BE49-F238E27FC236}">
                <a16:creationId xmlns:a16="http://schemas.microsoft.com/office/drawing/2014/main" id="{A6E4F0B8-48E8-5E6C-FE90-7E514A66C522}"/>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EAFF573-7D74-0BB1-BE0A-4CB934C4D65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F30A088-44F6-F96F-13CF-2BBB677FE43D}"/>
              </a:ext>
            </a:extLst>
          </p:cNvPr>
          <p:cNvSpPr>
            <a:spLocks noGrp="1"/>
          </p:cNvSpPr>
          <p:nvPr>
            <p:ph type="dt" idx="15"/>
          </p:nvPr>
        </p:nvSpPr>
        <p:spPr/>
        <p:txBody>
          <a:bodyPr/>
          <a:lstStyle/>
          <a:p>
            <a:r>
              <a:rPr lang="en-US" dirty="0"/>
              <a:t>August 2024</a:t>
            </a:r>
            <a:endParaRPr lang="en-GB" dirty="0"/>
          </a:p>
        </p:txBody>
      </p:sp>
    </p:spTree>
    <p:extLst>
      <p:ext uri="{BB962C8B-B14F-4D97-AF65-F5344CB8AC3E}">
        <p14:creationId xmlns:p14="http://schemas.microsoft.com/office/powerpoint/2010/main" val="1892721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0D680-CAB1-A313-EE67-5C6446B33BFE}"/>
              </a:ext>
            </a:extLst>
          </p:cNvPr>
          <p:cNvSpPr>
            <a:spLocks noGrp="1"/>
          </p:cNvSpPr>
          <p:nvPr>
            <p:ph type="title"/>
          </p:nvPr>
        </p:nvSpPr>
        <p:spPr/>
        <p:txBody>
          <a:bodyPr/>
          <a:lstStyle/>
          <a:p>
            <a:r>
              <a:rPr lang="en-US" dirty="0"/>
              <a:t>Simulation Channel Models</a:t>
            </a:r>
          </a:p>
        </p:txBody>
      </p:sp>
      <p:sp>
        <p:nvSpPr>
          <p:cNvPr id="3" name="Content Placeholder 2">
            <a:extLst>
              <a:ext uri="{FF2B5EF4-FFF2-40B4-BE49-F238E27FC236}">
                <a16:creationId xmlns:a16="http://schemas.microsoft.com/office/drawing/2014/main" id="{B4BAB1E6-C168-53F3-0C59-4DA2CF81A5EA}"/>
              </a:ext>
            </a:extLst>
          </p:cNvPr>
          <p:cNvSpPr>
            <a:spLocks noGrp="1"/>
          </p:cNvSpPr>
          <p:nvPr>
            <p:ph idx="1"/>
          </p:nvPr>
        </p:nvSpPr>
        <p:spPr/>
        <p:txBody>
          <a:bodyPr/>
          <a:lstStyle/>
          <a:p>
            <a:r>
              <a:rPr lang="en-US" dirty="0"/>
              <a:t>For the AMP Downlink evaluation simulations, we need to agree on which channel models to use</a:t>
            </a:r>
          </a:p>
          <a:p>
            <a:pPr lvl="1"/>
            <a:r>
              <a:rPr lang="en-US" dirty="0"/>
              <a:t>It makes sense to include an AWGN channel model</a:t>
            </a:r>
          </a:p>
          <a:p>
            <a:r>
              <a:rPr lang="en-US" dirty="0"/>
              <a:t>Since the link budget is less than a conventional 802.11 link budget, for a multipath model we could consider Channel Model B</a:t>
            </a:r>
          </a:p>
          <a:p>
            <a:r>
              <a:rPr lang="en-US" dirty="0"/>
              <a:t>Alternatively, we can stick with Channel Model D, as was done in 802.11ba</a:t>
            </a:r>
          </a:p>
          <a:p>
            <a:pPr lvl="1"/>
            <a:r>
              <a:rPr lang="en-US" dirty="0"/>
              <a:t>Recommend that the Task Group decided on whether to use Channel Model B or D in the evaluation simulations</a:t>
            </a:r>
          </a:p>
        </p:txBody>
      </p:sp>
      <p:sp>
        <p:nvSpPr>
          <p:cNvPr id="4" name="Slide Number Placeholder 3">
            <a:extLst>
              <a:ext uri="{FF2B5EF4-FFF2-40B4-BE49-F238E27FC236}">
                <a16:creationId xmlns:a16="http://schemas.microsoft.com/office/drawing/2014/main" id="{5BEF6D51-D0A8-5FC6-A4CE-0E10A4BC27C7}"/>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539C147-3594-BA5A-5D78-1AC8F0BE2A5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E8737B4-4AA1-CEA8-8759-D7A4BBE5FD55}"/>
              </a:ext>
            </a:extLst>
          </p:cNvPr>
          <p:cNvSpPr>
            <a:spLocks noGrp="1"/>
          </p:cNvSpPr>
          <p:nvPr>
            <p:ph type="dt" idx="15"/>
          </p:nvPr>
        </p:nvSpPr>
        <p:spPr/>
        <p:txBody>
          <a:bodyPr/>
          <a:lstStyle/>
          <a:p>
            <a:r>
              <a:rPr lang="en-US" dirty="0"/>
              <a:t>August 2024</a:t>
            </a:r>
            <a:endParaRPr lang="en-GB" dirty="0"/>
          </a:p>
        </p:txBody>
      </p:sp>
    </p:spTree>
    <p:extLst>
      <p:ext uri="{BB962C8B-B14F-4D97-AF65-F5344CB8AC3E}">
        <p14:creationId xmlns:p14="http://schemas.microsoft.com/office/powerpoint/2010/main" val="4032745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1E680-56E0-393A-1287-613D90651DF8}"/>
              </a:ext>
            </a:extLst>
          </p:cNvPr>
          <p:cNvSpPr>
            <a:spLocks noGrp="1"/>
          </p:cNvSpPr>
          <p:nvPr>
            <p:ph type="title"/>
          </p:nvPr>
        </p:nvSpPr>
        <p:spPr>
          <a:xfrm>
            <a:off x="731520" y="731523"/>
            <a:ext cx="8288868" cy="792478"/>
          </a:xfrm>
        </p:spPr>
        <p:txBody>
          <a:bodyPr/>
          <a:lstStyle/>
          <a:p>
            <a:r>
              <a:rPr lang="en-US" sz="3200" dirty="0"/>
              <a:t>Straw Poll #1</a:t>
            </a:r>
          </a:p>
        </p:txBody>
      </p:sp>
      <p:sp>
        <p:nvSpPr>
          <p:cNvPr id="3" name="Content Placeholder 2">
            <a:extLst>
              <a:ext uri="{FF2B5EF4-FFF2-40B4-BE49-F238E27FC236}">
                <a16:creationId xmlns:a16="http://schemas.microsoft.com/office/drawing/2014/main" id="{DAA82AE5-86EE-71B8-25B8-6D27677EC7A7}"/>
              </a:ext>
            </a:extLst>
          </p:cNvPr>
          <p:cNvSpPr>
            <a:spLocks noGrp="1"/>
          </p:cNvSpPr>
          <p:nvPr>
            <p:ph idx="1"/>
          </p:nvPr>
        </p:nvSpPr>
        <p:spPr>
          <a:xfrm>
            <a:off x="609600" y="1676400"/>
            <a:ext cx="8410788" cy="4952998"/>
          </a:xfrm>
        </p:spPr>
        <p:txBody>
          <a:bodyPr/>
          <a:lstStyle/>
          <a:p>
            <a:r>
              <a:rPr lang="en-US" dirty="0"/>
              <a:t>Do you agree to add the following text to the SFD:</a:t>
            </a:r>
          </a:p>
          <a:p>
            <a:pPr lvl="1"/>
            <a:r>
              <a:rPr lang="en-US" sz="2400" dirty="0"/>
              <a:t>The 802.11bp draft will specify in 2.4 GHz a new AMP Downlink PPDU structure containing a Sync Field and a Data Field. Inclusion of a SIG Field is TBD.</a:t>
            </a:r>
          </a:p>
          <a:p>
            <a:endParaRPr lang="en-US" dirty="0"/>
          </a:p>
          <a:p>
            <a:r>
              <a:rPr lang="en-US" dirty="0"/>
              <a:t>Yes</a:t>
            </a:r>
          </a:p>
          <a:p>
            <a:r>
              <a:rPr lang="en-US" dirty="0"/>
              <a:t>No</a:t>
            </a:r>
          </a:p>
          <a:p>
            <a:r>
              <a:rPr lang="en-US" dirty="0"/>
              <a:t>Abstain</a:t>
            </a:r>
          </a:p>
        </p:txBody>
      </p:sp>
      <p:sp>
        <p:nvSpPr>
          <p:cNvPr id="4" name="Slide Number Placeholder 3">
            <a:extLst>
              <a:ext uri="{FF2B5EF4-FFF2-40B4-BE49-F238E27FC236}">
                <a16:creationId xmlns:a16="http://schemas.microsoft.com/office/drawing/2014/main" id="{02E50578-F93D-F527-426A-10EAD9CE903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74D194D-2F4D-303E-F90A-A91709838BF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D2F41EC-2376-C9AC-0D36-75C0A0C62E65}"/>
              </a:ext>
            </a:extLst>
          </p:cNvPr>
          <p:cNvSpPr>
            <a:spLocks noGrp="1"/>
          </p:cNvSpPr>
          <p:nvPr>
            <p:ph type="dt" idx="15"/>
          </p:nvPr>
        </p:nvSpPr>
        <p:spPr/>
        <p:txBody>
          <a:bodyPr/>
          <a:lstStyle/>
          <a:p>
            <a:r>
              <a:rPr lang="en-US" dirty="0"/>
              <a:t>August 2024</a:t>
            </a:r>
            <a:endParaRPr lang="en-GB" dirty="0"/>
          </a:p>
        </p:txBody>
      </p:sp>
    </p:spTree>
    <p:extLst>
      <p:ext uri="{BB962C8B-B14F-4D97-AF65-F5344CB8AC3E}">
        <p14:creationId xmlns:p14="http://schemas.microsoft.com/office/powerpoint/2010/main" val="152199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1E680-56E0-393A-1287-613D90651DF8}"/>
              </a:ext>
            </a:extLst>
          </p:cNvPr>
          <p:cNvSpPr>
            <a:spLocks noGrp="1"/>
          </p:cNvSpPr>
          <p:nvPr>
            <p:ph type="title"/>
          </p:nvPr>
        </p:nvSpPr>
        <p:spPr>
          <a:xfrm>
            <a:off x="731520" y="731523"/>
            <a:ext cx="8288868" cy="792478"/>
          </a:xfrm>
        </p:spPr>
        <p:txBody>
          <a:bodyPr/>
          <a:lstStyle/>
          <a:p>
            <a:r>
              <a:rPr lang="en-US" sz="3200" dirty="0"/>
              <a:t>Straw Poll #2</a:t>
            </a:r>
          </a:p>
        </p:txBody>
      </p:sp>
      <p:sp>
        <p:nvSpPr>
          <p:cNvPr id="3" name="Content Placeholder 2">
            <a:extLst>
              <a:ext uri="{FF2B5EF4-FFF2-40B4-BE49-F238E27FC236}">
                <a16:creationId xmlns:a16="http://schemas.microsoft.com/office/drawing/2014/main" id="{DAA82AE5-86EE-71B8-25B8-6D27677EC7A7}"/>
              </a:ext>
            </a:extLst>
          </p:cNvPr>
          <p:cNvSpPr>
            <a:spLocks noGrp="1"/>
          </p:cNvSpPr>
          <p:nvPr>
            <p:ph idx="1"/>
          </p:nvPr>
        </p:nvSpPr>
        <p:spPr>
          <a:xfrm>
            <a:off x="609600" y="1676400"/>
            <a:ext cx="8288868" cy="4952998"/>
          </a:xfrm>
        </p:spPr>
        <p:txBody>
          <a:bodyPr/>
          <a:lstStyle/>
          <a:p>
            <a:r>
              <a:rPr lang="en-US" dirty="0"/>
              <a:t>Do you agree to add the following text to the SFD:</a:t>
            </a:r>
          </a:p>
          <a:p>
            <a:pPr lvl="1"/>
            <a:r>
              <a:rPr lang="en-US" sz="2400" dirty="0"/>
              <a:t>The AMP Downlink Sync field duration will be less than 64 µs (which is the duration of the 802.11ba HDR Sync field).  Detailed design of the AMP Downlink Sync field is TBD.</a:t>
            </a:r>
          </a:p>
          <a:p>
            <a:endParaRPr lang="en-US" dirty="0"/>
          </a:p>
          <a:p>
            <a:r>
              <a:rPr lang="en-US" dirty="0"/>
              <a:t>Yes</a:t>
            </a:r>
          </a:p>
          <a:p>
            <a:r>
              <a:rPr lang="en-US" dirty="0"/>
              <a:t>No</a:t>
            </a:r>
          </a:p>
          <a:p>
            <a:r>
              <a:rPr lang="en-US" dirty="0"/>
              <a:t>Abstain</a:t>
            </a:r>
          </a:p>
        </p:txBody>
      </p:sp>
      <p:sp>
        <p:nvSpPr>
          <p:cNvPr id="4" name="Slide Number Placeholder 3">
            <a:extLst>
              <a:ext uri="{FF2B5EF4-FFF2-40B4-BE49-F238E27FC236}">
                <a16:creationId xmlns:a16="http://schemas.microsoft.com/office/drawing/2014/main" id="{02E50578-F93D-F527-426A-10EAD9CE9032}"/>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74D194D-2F4D-303E-F90A-A91709838BF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D2F41EC-2376-C9AC-0D36-75C0A0C62E65}"/>
              </a:ext>
            </a:extLst>
          </p:cNvPr>
          <p:cNvSpPr>
            <a:spLocks noGrp="1"/>
          </p:cNvSpPr>
          <p:nvPr>
            <p:ph type="dt" idx="15"/>
          </p:nvPr>
        </p:nvSpPr>
        <p:spPr/>
        <p:txBody>
          <a:bodyPr/>
          <a:lstStyle/>
          <a:p>
            <a:r>
              <a:rPr lang="en-US" dirty="0"/>
              <a:t>August 2024</a:t>
            </a:r>
            <a:endParaRPr lang="en-GB" dirty="0"/>
          </a:p>
        </p:txBody>
      </p:sp>
    </p:spTree>
    <p:extLst>
      <p:ext uri="{BB962C8B-B14F-4D97-AF65-F5344CB8AC3E}">
        <p14:creationId xmlns:p14="http://schemas.microsoft.com/office/powerpoint/2010/main" val="3562238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1E680-56E0-393A-1287-613D90651DF8}"/>
              </a:ext>
            </a:extLst>
          </p:cNvPr>
          <p:cNvSpPr>
            <a:spLocks noGrp="1"/>
          </p:cNvSpPr>
          <p:nvPr>
            <p:ph type="title"/>
          </p:nvPr>
        </p:nvSpPr>
        <p:spPr>
          <a:xfrm>
            <a:off x="731520" y="731523"/>
            <a:ext cx="8288868" cy="792478"/>
          </a:xfrm>
        </p:spPr>
        <p:txBody>
          <a:bodyPr/>
          <a:lstStyle/>
          <a:p>
            <a:r>
              <a:rPr lang="en-US" sz="3200" dirty="0"/>
              <a:t>Straw Poll #3</a:t>
            </a:r>
          </a:p>
        </p:txBody>
      </p:sp>
      <p:sp>
        <p:nvSpPr>
          <p:cNvPr id="3" name="Content Placeholder 2">
            <a:extLst>
              <a:ext uri="{FF2B5EF4-FFF2-40B4-BE49-F238E27FC236}">
                <a16:creationId xmlns:a16="http://schemas.microsoft.com/office/drawing/2014/main" id="{DAA82AE5-86EE-71B8-25B8-6D27677EC7A7}"/>
              </a:ext>
            </a:extLst>
          </p:cNvPr>
          <p:cNvSpPr>
            <a:spLocks noGrp="1"/>
          </p:cNvSpPr>
          <p:nvPr>
            <p:ph idx="1"/>
          </p:nvPr>
        </p:nvSpPr>
        <p:spPr>
          <a:xfrm>
            <a:off x="457200" y="1676400"/>
            <a:ext cx="8915400" cy="4952998"/>
          </a:xfrm>
        </p:spPr>
        <p:txBody>
          <a:bodyPr/>
          <a:lstStyle/>
          <a:p>
            <a:r>
              <a:rPr lang="en-US" dirty="0"/>
              <a:t>Do you agree to add the following text to the SFD:</a:t>
            </a:r>
          </a:p>
          <a:p>
            <a:pPr lvl="1"/>
            <a:r>
              <a:rPr lang="en-US" sz="2400" dirty="0"/>
              <a:t>Do you agree that the AMP Downlink data rate will be at least 1 Mb/s.  The exact data rate of the AMP Downlink is TBD.</a:t>
            </a:r>
          </a:p>
          <a:p>
            <a:pPr lvl="2"/>
            <a:r>
              <a:rPr lang="en-US" sz="2400" b="1" dirty="0"/>
              <a:t>Note, the 802.11ba HDR data rate is 250 kb/s.</a:t>
            </a:r>
          </a:p>
          <a:p>
            <a:endParaRPr lang="en-US" dirty="0"/>
          </a:p>
          <a:p>
            <a:r>
              <a:rPr lang="en-US" dirty="0"/>
              <a:t>Yes</a:t>
            </a:r>
          </a:p>
          <a:p>
            <a:r>
              <a:rPr lang="en-US" dirty="0"/>
              <a:t>No</a:t>
            </a:r>
          </a:p>
          <a:p>
            <a:r>
              <a:rPr lang="en-US" dirty="0"/>
              <a:t>Abstain</a:t>
            </a:r>
          </a:p>
        </p:txBody>
      </p:sp>
      <p:sp>
        <p:nvSpPr>
          <p:cNvPr id="4" name="Slide Number Placeholder 3">
            <a:extLst>
              <a:ext uri="{FF2B5EF4-FFF2-40B4-BE49-F238E27FC236}">
                <a16:creationId xmlns:a16="http://schemas.microsoft.com/office/drawing/2014/main" id="{02E50578-F93D-F527-426A-10EAD9CE9032}"/>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74D194D-2F4D-303E-F90A-A91709838BF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D2F41EC-2376-C9AC-0D36-75C0A0C62E65}"/>
              </a:ext>
            </a:extLst>
          </p:cNvPr>
          <p:cNvSpPr>
            <a:spLocks noGrp="1"/>
          </p:cNvSpPr>
          <p:nvPr>
            <p:ph type="dt" idx="15"/>
          </p:nvPr>
        </p:nvSpPr>
        <p:spPr/>
        <p:txBody>
          <a:bodyPr/>
          <a:lstStyle/>
          <a:p>
            <a:r>
              <a:rPr lang="en-US" dirty="0"/>
              <a:t>August 2024</a:t>
            </a:r>
            <a:endParaRPr lang="en-GB" dirty="0"/>
          </a:p>
        </p:txBody>
      </p:sp>
    </p:spTree>
    <p:extLst>
      <p:ext uri="{BB962C8B-B14F-4D97-AF65-F5344CB8AC3E}">
        <p14:creationId xmlns:p14="http://schemas.microsoft.com/office/powerpoint/2010/main" val="10245164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8610</TotalTime>
  <Words>1004</Words>
  <Application>Microsoft Office PowerPoint</Application>
  <PresentationFormat>Custom</PresentationFormat>
  <Paragraphs>144</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 Unicode MS</vt:lpstr>
      <vt:lpstr>Calibri</vt:lpstr>
      <vt:lpstr>Cambria Math</vt:lpstr>
      <vt:lpstr>Courier New</vt:lpstr>
      <vt:lpstr>Times New Roman</vt:lpstr>
      <vt:lpstr>Office Theme</vt:lpstr>
      <vt:lpstr>High-Level Requirements for Downlink PHY in 2.4 GHz</vt:lpstr>
      <vt:lpstr>Introduction</vt:lpstr>
      <vt:lpstr>Difference in Link Budgets</vt:lpstr>
      <vt:lpstr>Example Link Budgets</vt:lpstr>
      <vt:lpstr>Proposal</vt:lpstr>
      <vt:lpstr>Simulation Channel Models</vt:lpstr>
      <vt:lpstr>Straw Poll #1</vt:lpstr>
      <vt:lpstr>Straw Poll #2</vt:lpstr>
      <vt:lpstr>Straw Poll #3</vt:lpstr>
      <vt:lpstr>Straw Poll #4</vt:lpstr>
      <vt:lpstr>Straw Poll #5</vt:lpstr>
      <vt:lpstr>Straw Poll #6</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2024-08-01T15:53:55Z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