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332" r:id="rId3"/>
    <p:sldId id="524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5EF6FE-D118-496D-9BEE-E025A39CA42E}" v="2" dt="2024-09-10T20:46:59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C75EF6FE-D118-496D-9BEE-E025A39CA42E}"/>
    <pc:docChg chg="undo custSel delSld modSld modMainMaster">
      <pc:chgData name="Xiaofei Wang" userId="6e1836d3-2ed9-4ae5-8700-9029b71c19c7" providerId="ADAL" clId="{C75EF6FE-D118-496D-9BEE-E025A39CA42E}" dt="2024-09-10T20:51:53.760" v="249" actId="47"/>
      <pc:docMkLst>
        <pc:docMk/>
      </pc:docMkLst>
      <pc:sldChg chg="modSp del">
        <pc:chgData name="Xiaofei Wang" userId="6e1836d3-2ed9-4ae5-8700-9029b71c19c7" providerId="ADAL" clId="{C75EF6FE-D118-496D-9BEE-E025A39CA42E}" dt="2024-09-10T20:51:53.760" v="249" actId="47"/>
        <pc:sldMkLst>
          <pc:docMk/>
          <pc:sldMk cId="0" sldId="288"/>
        </pc:sldMkLst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0" sldId="288"/>
            <ac:spMk id="2" creationId="{92B43621-837E-8D47-9CDC-89DF0A853A44}"/>
          </ac:spMkLst>
        </pc:spChg>
      </pc:sldChg>
      <pc:sldChg chg="modSp mod">
        <pc:chgData name="Xiaofei Wang" userId="6e1836d3-2ed9-4ae5-8700-9029b71c19c7" providerId="ADAL" clId="{C75EF6FE-D118-496D-9BEE-E025A39CA42E}" dt="2024-09-10T20:47:08.579" v="5" actId="20577"/>
        <pc:sldMkLst>
          <pc:docMk/>
          <pc:sldMk cId="0" sldId="290"/>
        </pc:sldMkLst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C75EF6FE-D118-496D-9BEE-E025A39CA42E}" dt="2024-09-10T20:47:08.579" v="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C75EF6FE-D118-496D-9BEE-E025A39CA42E}" dt="2024-09-10T20:46:39.439" v="0"/>
        <pc:sldMkLst>
          <pc:docMk/>
          <pc:sldMk cId="0" sldId="332"/>
        </pc:sldMkLst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C75EF6FE-D118-496D-9BEE-E025A39CA42E}" dt="2024-09-10T20:51:49.492" v="248" actId="404"/>
        <pc:sldMkLst>
          <pc:docMk/>
          <pc:sldMk cId="1216778654" sldId="524"/>
        </pc:sldMkLst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C75EF6FE-D118-496D-9BEE-E025A39CA42E}" dt="2024-09-10T20:51:49.492" v="248" actId="404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C75EF6FE-D118-496D-9BEE-E025A39CA42E}" dt="2024-09-10T20:46:59.105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C75EF6FE-D118-496D-9BEE-E025A39CA42E}" dt="2024-09-10T20:46:39.439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C75EF6FE-D118-496D-9BEE-E025A39CA42E}" dt="2024-09-10T20:46:59.105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75EF6FE-D118-496D-9BEE-E025A39CA42E}" dt="2024-09-10T20:46:39.439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C75EF6FE-D118-496D-9BEE-E025A39CA42E}" dt="2024-09-10T20:46:39.439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802.11-24/1343r0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September 2024 AIML SC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055521"/>
              </p:ext>
            </p:extLst>
          </p:nvPr>
        </p:nvGraphicFramePr>
        <p:xfrm>
          <a:off x="2063750" y="2357438"/>
          <a:ext cx="85058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357438"/>
                        <a:ext cx="8505825" cy="151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September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This contribution contains the closing report for the AIML SC for September 2024.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800" b="1" dirty="0">
                <a:ea typeface="+mn-ea"/>
                <a:cs typeface="+mn-cs"/>
              </a:rPr>
              <a:t>September 2024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dirty="0"/>
              <a:t>No meeting</a:t>
            </a:r>
          </a:p>
          <a:p>
            <a:pPr marL="685800" lvl="2" indent="-342900">
              <a:lnSpc>
                <a:spcPct val="90000"/>
              </a:lnSpc>
            </a:pPr>
            <a:endParaRPr lang="en-US" sz="10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800" b="1" dirty="0">
                <a:ea typeface="+mn-ea"/>
                <a:cs typeface="+mn-cs"/>
              </a:rPr>
              <a:t>Plan for November 2024</a:t>
            </a:r>
            <a:endParaRPr lang="en-US" sz="2400" dirty="0"/>
          </a:p>
          <a:p>
            <a:pPr marL="685800" lvl="2" indent="-342900">
              <a:lnSpc>
                <a:spcPct val="90000"/>
              </a:lnSpc>
            </a:pPr>
            <a:r>
              <a:rPr lang="en-US" kern="0" dirty="0"/>
              <a:t>No teleconference planned</a:t>
            </a:r>
          </a:p>
          <a:p>
            <a:pPr marL="685800" lvl="2" indent="-342900">
              <a:lnSpc>
                <a:spcPct val="90000"/>
              </a:lnSpc>
            </a:pPr>
            <a:endParaRPr lang="en-US" sz="700" kern="0" dirty="0"/>
          </a:p>
          <a:p>
            <a:pPr marL="685800" lvl="2" indent="-342900">
              <a:lnSpc>
                <a:spcPct val="90000"/>
              </a:lnSpc>
            </a:pPr>
            <a:r>
              <a:rPr lang="en-US" dirty="0"/>
              <a:t>Approve July 2024 meeting minutes</a:t>
            </a:r>
          </a:p>
          <a:p>
            <a:pPr marL="1028700" lvl="3" indent="-342900">
              <a:lnSpc>
                <a:spcPct val="90000"/>
              </a:lnSpc>
            </a:pPr>
            <a:r>
              <a:rPr lang="en-US" sz="1800" dirty="0"/>
              <a:t>11-24/1325r0</a:t>
            </a:r>
          </a:p>
          <a:p>
            <a:pPr marL="1028700" lvl="3" indent="-342900">
              <a:lnSpc>
                <a:spcPct val="90000"/>
              </a:lnSpc>
            </a:pPr>
            <a:endParaRPr lang="en-US" dirty="0"/>
          </a:p>
          <a:p>
            <a:pPr marL="685800" lvl="2" indent="-342900">
              <a:lnSpc>
                <a:spcPct val="90000"/>
              </a:lnSpc>
            </a:pPr>
            <a:r>
              <a:rPr lang="en-US" dirty="0"/>
              <a:t>Approve technical report outline</a:t>
            </a:r>
          </a:p>
          <a:p>
            <a:pPr marL="685800" lvl="2" indent="-342900">
              <a:lnSpc>
                <a:spcPct val="90000"/>
              </a:lnSpc>
            </a:pPr>
            <a:endParaRPr lang="en-US" sz="600" dirty="0"/>
          </a:p>
          <a:p>
            <a:pPr marL="685800" lvl="2" indent="-342900">
              <a:lnSpc>
                <a:spcPct val="90000"/>
              </a:lnSpc>
            </a:pPr>
            <a:endParaRPr lang="en-US" sz="9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</a:t>
            </a:r>
            <a:r>
              <a:rPr lang="en-US" sz="2400" kern="0" dirty="0"/>
              <a:t>echnical presentations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Additional results, exploration and feasibility for existing use cases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Additional AIML use cases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Technical report drafts</a:t>
            </a:r>
          </a:p>
          <a:p>
            <a:pPr marL="1028700" lvl="3" indent="-342900">
              <a:lnSpc>
                <a:spcPct val="90000"/>
              </a:lnSpc>
            </a:pPr>
            <a:endParaRPr lang="en-US" dirty="0"/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6527</TotalTime>
  <Words>133</Words>
  <Application>Microsoft Office PowerPoint</Application>
  <PresentationFormat>Widescreen</PresentationFormat>
  <Paragraphs>50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MS PGothic</vt:lpstr>
      <vt:lpstr>Arial</vt:lpstr>
      <vt:lpstr>Times New Roman</vt:lpstr>
      <vt:lpstr>802-11-Submission</vt:lpstr>
      <vt:lpstr>Document</vt:lpstr>
      <vt:lpstr>September 2024 AIML SC Closing Report</vt:lpstr>
      <vt:lpstr>Abstract</vt:lpstr>
      <vt:lpstr>Work Completed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215</cp:revision>
  <cp:lastPrinted>1998-02-10T13:28:06Z</cp:lastPrinted>
  <dcterms:created xsi:type="dcterms:W3CDTF">2007-05-21T21:00:37Z</dcterms:created>
  <dcterms:modified xsi:type="dcterms:W3CDTF">2024-09-10T20:51:56Z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2024-07-05T13:54:46Z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7bedc2bf-ff66-4477-b00f-a839fd3bb11a</vt:lpwstr>
  </property>
  <property fmtid="{D5CDD505-2E9C-101B-9397-08002B2CF9AE}" pid="8" name="MSIP_Label_4d2f777e-4347-4fc6-823a-b44ab313546a_ContentBits">
    <vt:lpwstr>0</vt:lpwstr>
  </property>
</Properties>
</file>