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3" r:id="rId4"/>
    <p:sldId id="275" r:id="rId5"/>
    <p:sldId id="267" r:id="rId6"/>
    <p:sldId id="284" r:id="rId7"/>
    <p:sldId id="280" r:id="rId8"/>
    <p:sldId id="285" r:id="rId9"/>
    <p:sldId id="286" r:id="rId10"/>
    <p:sldId id="273" r:id="rId11"/>
    <p:sldId id="279" r:id="rId12"/>
    <p:sldId id="264" r:id="rId13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802.11-24/1335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802.11-24/1335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802.11-24/1335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802.11-24/1335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802.11-24/1335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802.11-24/1335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md/R19-WP5B.AR-C-0556/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2024-09-12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– Tuesday 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 (one before and one after the joint session with .15.4ab)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/>
              <a:t>Tuesday PM1 1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/>
              <a:t>Wednesday AM 2</a:t>
            </a:r>
            <a:endParaRPr lang="en-US" sz="1400" dirty="0"/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Continue discussion on channel access schemes</a:t>
            </a:r>
          </a:p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11-24/1332</a:t>
            </a:r>
          </a:p>
          <a:p>
            <a:r>
              <a:rPr lang="en-US" dirty="0"/>
              <a:t>Snapshot Slide:						11-24/1333</a:t>
            </a:r>
          </a:p>
          <a:p>
            <a:r>
              <a:rPr lang="en-US" dirty="0"/>
              <a:t>Meeting / Chair’s Slide Deck:		11-24/1334</a:t>
            </a:r>
          </a:p>
          <a:p>
            <a:r>
              <a:rPr lang="en-US" dirty="0"/>
              <a:t>Closing report:						11-24/1334</a:t>
            </a:r>
          </a:p>
          <a:p>
            <a:r>
              <a:rPr lang="en-US" dirty="0"/>
              <a:t>Meeting minutes:					11-24/1462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September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met once during this week</a:t>
            </a:r>
          </a:p>
          <a:p>
            <a:endParaRPr lang="en-US" dirty="0"/>
          </a:p>
          <a:p>
            <a:r>
              <a:rPr lang="en-US" dirty="0"/>
              <a:t>Discussion </a:t>
            </a:r>
            <a:r>
              <a:rPr lang="en-US" dirty="0" err="1"/>
              <a:t>toppics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Bluetooth SIG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on ongoing comment resolution for </a:t>
            </a:r>
            <a:r>
              <a:rPr lang="en-US" dirty="0" err="1"/>
              <a:t>Coex</a:t>
            </a:r>
            <a:r>
              <a:rPr lang="en-US" dirty="0"/>
              <a:t>-related comments in 802.15.4ab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on TU-R WP5B LS to WP5A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1.1.1 published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Publication in OJEU still on hold: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channel access mechanism in the HS limited to frame-based equipment and load based equipment, but not to narrowband equipment.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approach may potentially lead to a lack of technology neutrality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See: BRAN(24)126004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Request for clarification arrived after BRAN #125, which might significantly delay the inclusion in the OJEU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(Wireless Access System/Radio Local Area Network (WAS/RLAN) in the license-exempt 5 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Normative reference to IEEE 802.11-2020 replaced by ISO/IEC/IEEE 8802-11:2022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2.2.0f of the HS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Submission for final national vote (60 d) approved; successful vote expected due to high maturity of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74FE-D25D-74B6-3FFA-C699263A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on review of ITU-R WP5B.AR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1255B-F1F8-6903-B2A9-EF1CF45AC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>
                <a:latin typeface="Helvetica" pitchFamily="2" charset="0"/>
              </a:rPr>
              <a:t>ITU-R WP5B.AR </a:t>
            </a:r>
            <a:r>
              <a:rPr lang="en-US" sz="2000" dirty="0">
                <a:latin typeface="Helvetica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 556</a:t>
            </a:r>
            <a:r>
              <a:rPr lang="en-US" sz="2000" dirty="0">
                <a:latin typeface="Helvetica" pitchFamily="2" charset="0"/>
              </a:rPr>
              <a:t> by the World Meteorological Organization (WMO) and ITU-R R23-WP5B 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itchFamily="2" charset="0"/>
                <a:cs typeface="+mn-cs"/>
              </a:rPr>
              <a:t>Discuss “Technical specifications of solid-state weather radar system – Draft liaison statement to WP 5A on efficiency of DFS regarding these radars in the 5 GHz frequency band”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itchFamily="2" charset="0"/>
                <a:cs typeface="+mn-cs"/>
              </a:rPr>
              <a:t>Announce that modern/future weather radars use/will use solid-state transmitters (SSTX)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itchFamily="2" charset="0"/>
                <a:cs typeface="+mn-cs"/>
              </a:rPr>
              <a:t>Will RLAN equipment be capable to detect the new radar pulses sequences that are transmitted a lower transmit powers?</a:t>
            </a:r>
          </a:p>
          <a:p>
            <a:pPr marL="0" indent="0"/>
            <a:r>
              <a:rPr lang="en-US" sz="2000" dirty="0">
                <a:latin typeface="Helvetica" pitchFamily="2" charset="0"/>
                <a:cs typeface="+mn-cs"/>
              </a:rPr>
              <a:t>BRAN chair expects participation of radar community in BRAN #126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82596-ECE4-AAEE-ACB8-C97BD08FEF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B88D1-5C77-5170-EF0C-B301E918AC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6A8F15-2A5B-807E-540E-6C80084BF4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78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pPr marL="0" indent="0"/>
            <a:r>
              <a:rPr lang="en-US" sz="1600" dirty="0"/>
              <a:t>Submission to ETSI BRAN #125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Bluetooth SIG (and others) submitted a document for full Narrow Band Equipment (NBE) Clause 4 changes for the EN 303 687 draft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Submission did not meet the “14-day deadline” before the start of the meeting. Objection to consider the submission.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Also contains remaining “TBDs”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Intend to resolve open “TBDs” and submit to next ETSI BRAN meeting</a:t>
            </a:r>
          </a:p>
          <a:p>
            <a:pPr marL="0" indent="0"/>
            <a:r>
              <a:rPr lang="en-US" sz="1600" dirty="0"/>
              <a:t>Next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Submitting the </a:t>
            </a:r>
            <a:r>
              <a:rPr lang="en-US" sz="1600" dirty="0" err="1"/>
              <a:t>PfR</a:t>
            </a:r>
            <a:r>
              <a:rPr lang="en-US" sz="1600" dirty="0"/>
              <a:t> to the FCC for narrowband operation inclusion in the 6 GHz rules in Q1 2025 </a:t>
            </a:r>
            <a:r>
              <a:rPr lang="en-US" sz="1600" dirty="0">
                <a:sym typeface="Wingdings" pitchFamily="2" charset="2"/>
              </a:rPr>
              <a:t>ongoing interference analysis project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69B1-A587-20FD-8A3D-6C031F47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-related comments to 802.15.4ab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79DA2-CFB5-D35E-545F-6A7BBE997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document 15-24/407</a:t>
            </a:r>
          </a:p>
          <a:p>
            <a:r>
              <a:rPr lang="en-US" dirty="0"/>
              <a:t>Proposed comment resolution provides specific control attribute values for Spectrum Sensing Based Deferral (SSBD) when used for narrowband assist</a:t>
            </a:r>
          </a:p>
          <a:p>
            <a:endParaRPr lang="en-US" dirty="0"/>
          </a:p>
          <a:p>
            <a:r>
              <a:rPr lang="en-US" dirty="0" err="1"/>
              <a:t>Coex</a:t>
            </a:r>
            <a:r>
              <a:rPr lang="en-US" dirty="0"/>
              <a:t> SC will receive an update of the ongoing discussion in 802.15.4ab during the next meeting in November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3ABDE-4340-5188-12D0-A22621DF7A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23495-5505-8791-BA85-79189613A5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7A1A27-A8A8-4E10-94C7-01EAF2041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81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0DE7-9875-4A8C-39C3-5F1FCAFB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TU-R WP5B LS to WP5A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7BA39-BF1A-705F-C6C5-4B22E0F37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for the result of possible joint session between WP5A and WP5A in Nov before any reaction to the issue in ITU.</a:t>
            </a:r>
          </a:p>
          <a:p>
            <a:endParaRPr lang="en-US" dirty="0"/>
          </a:p>
          <a:p>
            <a:r>
              <a:rPr lang="en-US" dirty="0"/>
              <a:t>Chairs of ITU AHG and </a:t>
            </a:r>
            <a:r>
              <a:rPr lang="en-US" dirty="0" err="1"/>
              <a:t>Coex</a:t>
            </a:r>
            <a:r>
              <a:rPr lang="en-US" dirty="0"/>
              <a:t> SC will continue providing continuous updates to the group and coordinate potential future actions.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5AD1F-C3AE-B4B5-1E2B-649978C007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F9719-C930-5CF9-B64C-BEEE7DD102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7E77D0-94DB-D3AA-2369-72131949B5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2860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3349</TotalTime>
  <Words>862</Words>
  <Application>Microsoft Macintosh PowerPoint</Application>
  <PresentationFormat>On-screen Show (16:9)</PresentationFormat>
  <Paragraphs>125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Helvetica</vt:lpstr>
      <vt:lpstr>Times New Roman</vt:lpstr>
      <vt:lpstr>Wingdings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(1/2)</vt:lpstr>
      <vt:lpstr>ETST BRAN Update to 802.11 (2/2)</vt:lpstr>
      <vt:lpstr>ETSI BRAN Update on review of ITU-R WP5B.AR </vt:lpstr>
      <vt:lpstr>Update from Bluetooth SIG Work</vt:lpstr>
      <vt:lpstr>Coex-related comments to 802.15.4ab</vt:lpstr>
      <vt:lpstr>Update on TU-R WP5B LS to WP5A</vt:lpstr>
      <vt:lpstr>Plans for November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179</cp:revision>
  <cp:lastPrinted>1601-01-01T00:00:00Z</cp:lastPrinted>
  <dcterms:created xsi:type="dcterms:W3CDTF">2019-09-17T07:48:51Z</dcterms:created>
  <dcterms:modified xsi:type="dcterms:W3CDTF">2024-09-12T18:08:29Z</dcterms:modified>
  <cp:category/>
</cp:coreProperties>
</file>