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93" r:id="rId4"/>
    <p:sldId id="273" r:id="rId5"/>
    <p:sldId id="282" r:id="rId6"/>
    <p:sldId id="280" r:id="rId7"/>
    <p:sldId id="283" r:id="rId8"/>
    <p:sldId id="265" r:id="rId9"/>
    <p:sldId id="291" r:id="rId10"/>
    <p:sldId id="2366" r:id="rId11"/>
    <p:sldId id="270" r:id="rId12"/>
    <p:sldId id="272" r:id="rId13"/>
    <p:sldId id="271" r:id="rId14"/>
    <p:sldId id="284" r:id="rId15"/>
    <p:sldId id="286" r:id="rId16"/>
    <p:sldId id="263" r:id="rId17"/>
    <p:sldId id="287" r:id="rId18"/>
    <p:sldId id="288" r:id="rId19"/>
    <p:sldId id="289" r:id="rId20"/>
    <p:sldId id="290" r:id="rId21"/>
    <p:sldId id="264" r:id="rId22"/>
    <p:sldId id="274" r:id="rId23"/>
    <p:sldId id="275" r:id="rId24"/>
    <p:sldId id="276" r:id="rId25"/>
    <p:sldId id="277" r:id="rId26"/>
    <p:sldId id="278" r:id="rId27"/>
    <p:sldId id="279"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 id="27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366"/>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48" autoAdjust="0"/>
    <p:restoredTop sz="94660"/>
  </p:normalViewPr>
  <p:slideViewPr>
    <p:cSldViewPr>
      <p:cViewPr varScale="1">
        <p:scale>
          <a:sx n="109" d="100"/>
          <a:sy n="109" d="100"/>
        </p:scale>
        <p:origin x="216" y="6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802.11-24/1334</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802.11-24/1334</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802.11-24/1334</a:t>
            </a:r>
          </a:p>
        </p:txBody>
      </p:sp>
      <p:sp>
        <p:nvSpPr>
          <p:cNvPr id="5" name="Rectangle 3"/>
          <p:cNvSpPr>
            <a:spLocks noGrp="1" noChangeArrowheads="1"/>
          </p:cNvSpPr>
          <p:nvPr>
            <p:ph type="dt"/>
          </p:nvPr>
        </p:nvSpPr>
        <p:spPr>
          <a:ln/>
        </p:spPr>
        <p:txBody>
          <a:bodyPr/>
          <a:lstStyle/>
          <a:p>
            <a:r>
              <a:rPr lang="en-US"/>
              <a:t>September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802.11-24/1334</a:t>
            </a:r>
          </a:p>
        </p:txBody>
      </p:sp>
      <p:sp>
        <p:nvSpPr>
          <p:cNvPr id="5" name="Rectangle 3"/>
          <p:cNvSpPr>
            <a:spLocks noGrp="1" noChangeArrowheads="1"/>
          </p:cNvSpPr>
          <p:nvPr>
            <p:ph type="dt"/>
          </p:nvPr>
        </p:nvSpPr>
        <p:spPr>
          <a:ln/>
        </p:spPr>
        <p:txBody>
          <a:bodyPr/>
          <a:lstStyle/>
          <a:p>
            <a:r>
              <a:rPr lang="en-US"/>
              <a:t>September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802.11-24/1334</a:t>
            </a:r>
          </a:p>
        </p:txBody>
      </p:sp>
      <p:sp>
        <p:nvSpPr>
          <p:cNvPr id="5" name="Rectangle 3"/>
          <p:cNvSpPr>
            <a:spLocks noGrp="1" noChangeArrowheads="1"/>
          </p:cNvSpPr>
          <p:nvPr>
            <p:ph type="dt"/>
          </p:nvPr>
        </p:nvSpPr>
        <p:spPr>
          <a:ln/>
        </p:spPr>
        <p:txBody>
          <a:bodyPr/>
          <a:lstStyle/>
          <a:p>
            <a:r>
              <a:rPr lang="en-US"/>
              <a:t>September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802.11-24/1334</a:t>
            </a:r>
          </a:p>
        </p:txBody>
      </p:sp>
      <p:sp>
        <p:nvSpPr>
          <p:cNvPr id="5" name="Rectangle 3"/>
          <p:cNvSpPr>
            <a:spLocks noGrp="1" noChangeArrowheads="1"/>
          </p:cNvSpPr>
          <p:nvPr>
            <p:ph type="dt"/>
          </p:nvPr>
        </p:nvSpPr>
        <p:spPr>
          <a:ln/>
        </p:spPr>
        <p:txBody>
          <a:bodyPr/>
          <a:lstStyle/>
          <a:p>
            <a:r>
              <a:rPr lang="en-US"/>
              <a:t>September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2024</a:t>
            </a:r>
            <a:endParaRPr lang="en-GB"/>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2024</a:t>
            </a:r>
            <a:endParaRPr lang="en-GB"/>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2024</a:t>
            </a:r>
            <a:endParaRPr lang="en-GB"/>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802.11-24/1334r1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f98a690689bdfa87cce5b048cbcd3fb5" TargetMode="External"/><Relationship Id="rId2" Type="http://schemas.openxmlformats.org/officeDocument/2006/relationships/hyperlink" Target="https://ieeesa.webex.com/ieeesa/j.php?MTID=m459bb36498d532b875c1a8d3580cadad" TargetMode="External"/><Relationship Id="rId1" Type="http://schemas.openxmlformats.org/officeDocument/2006/relationships/slideLayout" Target="../slideLayouts/slideLayout2.xml"/><Relationship Id="rId4" Type="http://schemas.openxmlformats.org/officeDocument/2006/relationships/hyperlink" Target="https://ieeesa.webex.com/ieeesa/j.php?MTID=m4bf367fbcb0775f7743c664a8c2c27e9"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Coexistence</a:t>
            </a:r>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2024-09-10</a:t>
            </a:r>
          </a:p>
        </p:txBody>
      </p:sp>
      <p:sp>
        <p:nvSpPr>
          <p:cNvPr id="6" name="Date Placeholder 3"/>
          <p:cNvSpPr>
            <a:spLocks noGrp="1"/>
          </p:cNvSpPr>
          <p:nvPr>
            <p:ph type="dt" idx="10"/>
          </p:nvPr>
        </p:nvSpPr>
        <p:spPr/>
        <p:txBody>
          <a:bodyPr/>
          <a:lstStyle/>
          <a:p>
            <a:r>
              <a:rPr lang="en-US"/>
              <a:t>September 2024</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https://cvent.me/LBkMEE</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Date</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September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1221849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September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September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Tree>
    <p:extLst>
      <p:ext uri="{BB962C8B-B14F-4D97-AF65-F5344CB8AC3E}">
        <p14:creationId xmlns:p14="http://schemas.microsoft.com/office/powerpoint/2010/main" val="2127168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a:xfrm>
            <a:off x="914401" y="1772816"/>
            <a:ext cx="10361084" cy="4113213"/>
          </a:xfrm>
        </p:spPr>
        <p:txBody>
          <a:bodyPr/>
          <a:lstStyle/>
          <a:p>
            <a:r>
              <a:rPr lang="en-GB" dirty="0" err="1">
                <a:highlight>
                  <a:srgbClr val="FFFF00"/>
                </a:highlight>
              </a:rPr>
              <a:t>Coex</a:t>
            </a:r>
            <a:r>
              <a:rPr lang="en-GB" dirty="0">
                <a:highlight>
                  <a:srgbClr val="FFFF00"/>
                </a:highlight>
              </a:rPr>
              <a:t> SC November 2024</a:t>
            </a:r>
          </a:p>
          <a:p>
            <a:pPr lvl="1">
              <a:buFont typeface="Arial" panose="020B0604020202020204" pitchFamily="34" charset="0"/>
              <a:buChar char="•"/>
            </a:pPr>
            <a:r>
              <a:rPr lang="en-GB" dirty="0">
                <a:highlight>
                  <a:srgbClr val="FFFF00"/>
                </a:highlight>
              </a:rPr>
              <a:t>Continue CCA discussion</a:t>
            </a:r>
          </a:p>
          <a:p>
            <a:pPr lvl="1">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a:highlight>
                  <a:srgbClr val="FFFF00"/>
                </a:highlight>
              </a:rPr>
              <a:t>Joint session with 15.4.ab</a:t>
            </a:r>
          </a:p>
          <a:p>
            <a:pPr lvl="1">
              <a:buFont typeface="Arial" panose="020B0604020202020204" pitchFamily="34" charset="0"/>
              <a:buChar char="•"/>
            </a:pPr>
            <a:r>
              <a:rPr lang="en-GB" dirty="0">
                <a:highlight>
                  <a:srgbClr val="FFFF00"/>
                </a:highlight>
              </a:rPr>
              <a:t>Tuesday EVE</a:t>
            </a:r>
          </a:p>
          <a:p>
            <a:pPr>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err="1">
                <a:highlight>
                  <a:srgbClr val="FFFF00"/>
                </a:highlight>
              </a:rPr>
              <a:t>Coex</a:t>
            </a:r>
            <a:r>
              <a:rPr lang="en-GB" dirty="0">
                <a:highlight>
                  <a:srgbClr val="FFFF00"/>
                </a:highlight>
              </a:rPr>
              <a:t> only sessions:</a:t>
            </a:r>
          </a:p>
          <a:p>
            <a:pPr lvl="1">
              <a:buFont typeface="Arial" panose="020B0604020202020204" pitchFamily="34" charset="0"/>
              <a:buChar char="•"/>
            </a:pPr>
            <a:r>
              <a:rPr lang="en-GB" dirty="0">
                <a:highlight>
                  <a:srgbClr val="FFFF00"/>
                </a:highlight>
              </a:rPr>
              <a:t>One before and one after Joint sessions with 15.4</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September 2024</a:t>
            </a:r>
            <a:endParaRPr lang="en-GB"/>
          </a:p>
        </p:txBody>
      </p:sp>
      <p:sp>
        <p:nvSpPr>
          <p:cNvPr id="7" name="Content Placeholder 2">
            <a:extLst>
              <a:ext uri="{FF2B5EF4-FFF2-40B4-BE49-F238E27FC236}">
                <a16:creationId xmlns:a16="http://schemas.microsoft.com/office/drawing/2014/main" id="{C6952F7F-5EB7-305E-AAA5-D233BB026403}"/>
              </a:ext>
            </a:extLst>
          </p:cNvPr>
          <p:cNvSpPr txBox="1">
            <a:spLocks/>
          </p:cNvSpPr>
          <p:nvPr/>
        </p:nvSpPr>
        <p:spPr bwMode="auto">
          <a:xfrm>
            <a:off x="7392143" y="1925216"/>
            <a:ext cx="4035741"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dirty="0">
                <a:highlight>
                  <a:srgbClr val="00FF00"/>
                </a:highlight>
              </a:rPr>
              <a:t>Attention – return to the usual slots</a:t>
            </a:r>
          </a:p>
          <a:p>
            <a:pPr lvl="1">
              <a:buFont typeface="Arial" panose="020B0604020202020204" pitchFamily="34" charset="0"/>
              <a:buChar char="•"/>
            </a:pPr>
            <a:r>
              <a:rPr lang="en-GB" kern="0" dirty="0">
                <a:highlight>
                  <a:srgbClr val="00FF00"/>
                </a:highlight>
              </a:rPr>
              <a:t>Tuesday PM 1 -- </a:t>
            </a:r>
            <a:r>
              <a:rPr lang="en-GB" kern="0" dirty="0" err="1">
                <a:highlight>
                  <a:srgbClr val="00FF00"/>
                </a:highlight>
              </a:rPr>
              <a:t>Coex</a:t>
            </a:r>
            <a:endParaRPr lang="en-GB" kern="0" dirty="0">
              <a:highlight>
                <a:srgbClr val="00FF00"/>
              </a:highlight>
            </a:endParaRPr>
          </a:p>
          <a:p>
            <a:pPr lvl="1">
              <a:buFont typeface="Arial" panose="020B0604020202020204" pitchFamily="34" charset="0"/>
              <a:buChar char="•"/>
            </a:pPr>
            <a:r>
              <a:rPr lang="en-GB" kern="0" dirty="0">
                <a:highlight>
                  <a:srgbClr val="00FF00"/>
                </a:highlight>
              </a:rPr>
              <a:t>Tuesday EVE 1 – </a:t>
            </a:r>
            <a:r>
              <a:rPr lang="en-GB" kern="0" dirty="0" err="1">
                <a:highlight>
                  <a:srgbClr val="00FF00"/>
                </a:highlight>
              </a:rPr>
              <a:t>Coex</a:t>
            </a:r>
            <a:r>
              <a:rPr lang="en-GB" kern="0" dirty="0">
                <a:highlight>
                  <a:srgbClr val="00FF00"/>
                </a:highlight>
              </a:rPr>
              <a:t> .15.4.ab joint</a:t>
            </a:r>
          </a:p>
          <a:p>
            <a:pPr lvl="1">
              <a:buFont typeface="Arial" panose="020B0604020202020204" pitchFamily="34" charset="0"/>
              <a:buChar char="•"/>
            </a:pPr>
            <a:r>
              <a:rPr lang="en-GB" kern="0">
                <a:highlight>
                  <a:srgbClr val="00FF00"/>
                </a:highlight>
              </a:rPr>
              <a:t>Wednesday </a:t>
            </a:r>
            <a:r>
              <a:rPr lang="en-GB" kern="0" dirty="0">
                <a:highlight>
                  <a:srgbClr val="00FF00"/>
                </a:highlight>
              </a:rPr>
              <a:t>AM 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highlight>
                  <a:srgbClr val="FFFF00"/>
                </a:highlight>
              </a:rPr>
              <a:t>No Telcos planned.  </a:t>
            </a:r>
          </a:p>
          <a:p>
            <a:endParaRPr lang="en-US" dirty="0"/>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September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3525395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September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September 2024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(8) 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September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4255502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September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US"/>
              <a:t>September 2024</a:t>
            </a:r>
            <a:endParaRPr lang="en-GB"/>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592416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US"/>
              <a:t>September 2024</a:t>
            </a:r>
            <a:endParaRPr lang="en-GB"/>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4186714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US"/>
              <a:t>September 2024</a:t>
            </a:r>
            <a:endParaRPr lang="en-GB" dirty="0"/>
          </a:p>
        </p:txBody>
      </p:sp>
      <p:sp>
        <p:nvSpPr>
          <p:cNvPr id="7" name="Content Placeholder 2">
            <a:extLst>
              <a:ext uri="{FF2B5EF4-FFF2-40B4-BE49-F238E27FC236}">
                <a16:creationId xmlns:a16="http://schemas.microsoft.com/office/drawing/2014/main" id="{D7AE8595-8983-9497-6974-A0A26155D3E1}"/>
              </a:ext>
            </a:extLst>
          </p:cNvPr>
          <p:cNvSpPr>
            <a:spLocks noGrp="1"/>
          </p:cNvSpPr>
          <p:nvPr>
            <p:ph sz="half" idx="1"/>
          </p:nvPr>
        </p:nvSpPr>
        <p:spPr>
          <a:xfrm>
            <a:off x="685800" y="1981200"/>
            <a:ext cx="3810000" cy="4114800"/>
          </a:xfrm>
        </p:spPr>
        <p:txBody>
          <a:bodyPr/>
          <a:lstStyle/>
          <a:p>
            <a:r>
              <a:rPr lang="en-GB" dirty="0"/>
              <a:t>Meeting schedule for 2024</a:t>
            </a:r>
          </a:p>
          <a:p>
            <a:pPr lvl="1"/>
            <a:r>
              <a:rPr lang="en-GB" dirty="0"/>
              <a:t>BRAN#125</a:t>
            </a:r>
          </a:p>
          <a:p>
            <a:pPr lvl="2"/>
            <a:r>
              <a:rPr lang="en-GB" dirty="0"/>
              <a:t>02 Sep 2024</a:t>
            </a:r>
          </a:p>
          <a:p>
            <a:pPr lvl="1"/>
            <a:r>
              <a:rPr lang="en-GB" dirty="0"/>
              <a:t>BRAN#126</a:t>
            </a:r>
          </a:p>
          <a:p>
            <a:pPr lvl="2"/>
            <a:r>
              <a:rPr lang="en-GB" dirty="0"/>
              <a:t>21 Oct 2024</a:t>
            </a:r>
          </a:p>
          <a:p>
            <a:pPr lvl="1"/>
            <a:r>
              <a:rPr lang="en-GB" dirty="0"/>
              <a:t>BRAN#127</a:t>
            </a:r>
          </a:p>
          <a:p>
            <a:pPr lvl="2"/>
            <a:r>
              <a:rPr lang="en-GB" dirty="0"/>
              <a:t>16 Dec 2024</a:t>
            </a:r>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endParaRPr lang="en-AU"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Manish Kumar (NXP)</a:t>
            </a:r>
          </a:p>
          <a:p>
            <a:r>
              <a:rPr lang="en-US" dirty="0"/>
              <a:t>						Sebastian Max (Ericsson GmbH)</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BC400-1166-000E-0860-CF6471DFF9BE}"/>
              </a:ext>
            </a:extLst>
          </p:cNvPr>
          <p:cNvSpPr>
            <a:spLocks noGrp="1"/>
          </p:cNvSpPr>
          <p:nvPr>
            <p:ph type="title"/>
          </p:nvPr>
        </p:nvSpPr>
        <p:spPr/>
        <p:txBody>
          <a:bodyPr/>
          <a:lstStyle/>
          <a:p>
            <a:r>
              <a:rPr lang="en-US" dirty="0"/>
              <a:t>WebEx dial-in information</a:t>
            </a:r>
          </a:p>
        </p:txBody>
      </p:sp>
      <p:sp>
        <p:nvSpPr>
          <p:cNvPr id="3" name="Content Placeholder 2">
            <a:extLst>
              <a:ext uri="{FF2B5EF4-FFF2-40B4-BE49-F238E27FC236}">
                <a16:creationId xmlns:a16="http://schemas.microsoft.com/office/drawing/2014/main" id="{0B9727B2-2B7A-4BCD-6877-F3266BA867B2}"/>
              </a:ext>
            </a:extLst>
          </p:cNvPr>
          <p:cNvSpPr>
            <a:spLocks noGrp="1"/>
          </p:cNvSpPr>
          <p:nvPr>
            <p:ph idx="1"/>
          </p:nvPr>
        </p:nvSpPr>
        <p:spPr>
          <a:xfrm>
            <a:off x="914401" y="1700808"/>
            <a:ext cx="10361084" cy="4113213"/>
          </a:xfrm>
        </p:spPr>
        <p:txBody>
          <a:bodyPr/>
          <a:lstStyle/>
          <a:p>
            <a:r>
              <a:rPr lang="en-US" dirty="0"/>
              <a:t>Tuesday, 2024-09-10, AM1 (08:00 – 10:00h)</a:t>
            </a:r>
          </a:p>
          <a:p>
            <a:pPr>
              <a:buFont typeface="Arial" panose="020B0604020202020204" pitchFamily="34" charset="0"/>
              <a:buChar char="•"/>
            </a:pPr>
            <a:r>
              <a:rPr lang="en-US" dirty="0"/>
              <a:t>Meeting link: </a:t>
            </a:r>
            <a:r>
              <a:rPr lang="en-US" dirty="0">
                <a:hlinkClick r:id="rId2"/>
              </a:rPr>
              <a:t>https://ieeesa.webex.com/ieeesa/j.php?MTID=m459bb36498d532b875c1a8d3580cadad</a:t>
            </a:r>
            <a:endParaRPr lang="en-US" dirty="0"/>
          </a:p>
          <a:p>
            <a:pPr>
              <a:buFont typeface="Arial" panose="020B0604020202020204" pitchFamily="34" charset="0"/>
              <a:buChar char="•"/>
            </a:pPr>
            <a:r>
              <a:rPr lang="en-US" dirty="0"/>
              <a:t>Tuesday, 2024-09-10, EVE (19:30 – 21:30h)</a:t>
            </a:r>
          </a:p>
          <a:p>
            <a:pPr>
              <a:buFont typeface="Arial" panose="020B0604020202020204" pitchFamily="34" charset="0"/>
              <a:buChar char="•"/>
            </a:pPr>
            <a:r>
              <a:rPr lang="en-US" dirty="0"/>
              <a:t>Meeting link: </a:t>
            </a:r>
            <a:r>
              <a:rPr lang="en-US" dirty="0">
                <a:hlinkClick r:id="rId3"/>
              </a:rPr>
              <a:t>https://ieeesa.webex.com/ieeesa/j.php?MTID=mf98a690689bdfa87cce5b048cbcd3fb5</a:t>
            </a:r>
            <a:endParaRPr lang="en-US" dirty="0"/>
          </a:p>
          <a:p>
            <a:r>
              <a:rPr lang="en-US" dirty="0"/>
              <a:t>Thursday, 2024-07-12, AM1 (08:00 – 10:00h)</a:t>
            </a:r>
          </a:p>
          <a:p>
            <a:pPr>
              <a:buFont typeface="Arial" panose="020B0604020202020204" pitchFamily="34" charset="0"/>
              <a:buChar char="•"/>
            </a:pPr>
            <a:r>
              <a:rPr lang="en-US" dirty="0"/>
              <a:t>Meeting link: </a:t>
            </a:r>
            <a:r>
              <a:rPr lang="en-US" dirty="0">
                <a:hlinkClick r:id="rId4"/>
              </a:rPr>
              <a:t>https://ieeesa.webex.com/ieeesa/j.php?MTID=m4bf367fbcb0775f7743c664a8c2c27e9</a:t>
            </a:r>
            <a:r>
              <a:rPr lang="en-US" dirty="0"/>
              <a:t> </a:t>
            </a:r>
          </a:p>
        </p:txBody>
      </p:sp>
      <p:sp>
        <p:nvSpPr>
          <p:cNvPr id="4" name="Slide Number Placeholder 3">
            <a:extLst>
              <a:ext uri="{FF2B5EF4-FFF2-40B4-BE49-F238E27FC236}">
                <a16:creationId xmlns:a16="http://schemas.microsoft.com/office/drawing/2014/main" id="{4C6F7887-89C2-590B-EB41-2FC33465030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2300192-9597-9466-15A1-11122C9D7A1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AFE6FFF-770B-89CF-3B85-36DA23001690}"/>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40858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September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5</a:t>
            </a:fld>
            <a:endParaRPr lang="en-GB"/>
          </a:p>
        </p:txBody>
      </p:sp>
    </p:spTree>
    <p:extLst>
      <p:ext uri="{BB962C8B-B14F-4D97-AF65-F5344CB8AC3E}">
        <p14:creationId xmlns:p14="http://schemas.microsoft.com/office/powerpoint/2010/main" val="696557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11-24/1332r3</a:t>
            </a:r>
            <a:r>
              <a:rPr lang="en-US" dirty="0"/>
              <a:t>.</a:t>
            </a:r>
          </a:p>
          <a:p>
            <a:endParaRPr lang="en-US" dirty="0"/>
          </a:p>
          <a:p>
            <a:r>
              <a:rPr lang="en-US" dirty="0"/>
              <a:t>Mover:	Ian Sherlock</a:t>
            </a:r>
          </a:p>
          <a:p>
            <a:r>
              <a:rPr lang="en-US" dirty="0"/>
              <a:t>Second:	Guido </a:t>
            </a:r>
            <a:r>
              <a:rPr lang="en-US" dirty="0" err="1"/>
              <a:t>Hiertz</a:t>
            </a:r>
            <a:endParaRPr lang="en-US" dirty="0"/>
          </a:p>
          <a:p>
            <a:r>
              <a:rPr lang="en-US"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11-24/1313r0.</a:t>
            </a:r>
          </a:p>
          <a:p>
            <a:pPr>
              <a:buFont typeface="Arial" panose="020B0604020202020204" pitchFamily="34" charset="0"/>
              <a:buChar char="•"/>
            </a:pPr>
            <a:endParaRPr lang="en-US" dirty="0"/>
          </a:p>
          <a:p>
            <a:pPr marL="0" indent="0"/>
            <a:r>
              <a:rPr lang="en-US" dirty="0"/>
              <a:t>Mover / Second: (Motion on consent agenda – motion passes)</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September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405493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41311922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1773</TotalTime>
  <Words>1431</Words>
  <Application>Microsoft Macintosh PowerPoint</Application>
  <PresentationFormat>Widescreen</PresentationFormat>
  <Paragraphs>226</Paragraphs>
  <Slides>27</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2" baseType="lpstr">
      <vt:lpstr>Arial Unicode MS</vt:lpstr>
      <vt:lpstr>Arial</vt:lpstr>
      <vt:lpstr>Times New Roman</vt:lpstr>
      <vt:lpstr>Office Theme</vt:lpstr>
      <vt:lpstr>Document</vt:lpstr>
      <vt:lpstr>Chair’s Meeting Slides Coex SC -- Coexistence</vt:lpstr>
      <vt:lpstr>Abstract</vt:lpstr>
      <vt:lpstr>Coex SC Leadership</vt:lpstr>
      <vt:lpstr>WebEx dial-in information</vt:lpstr>
      <vt:lpstr>(1) Opening formalities</vt:lpstr>
      <vt:lpstr>Motion: Approval of Agenda</vt:lpstr>
      <vt:lpstr>Motion: Approval of minutes</vt:lpstr>
      <vt:lpstr>(2) Announcements</vt:lpstr>
      <vt:lpstr>Review of IEEE-SA pre-PAR meeting guidelines</vt:lpstr>
      <vt:lpstr>Registration for the September IEEE 802 interim session</vt:lpstr>
      <vt:lpstr>(3) Coex modus operandi &amp; Topics of interest</vt:lpstr>
      <vt:lpstr>Coex SC is a member-contribution-driven process</vt:lpstr>
      <vt:lpstr>Coex SC Topic of interest / discussion items</vt:lpstr>
      <vt:lpstr>(4) Submissions &amp; Technical discussion items</vt:lpstr>
      <vt:lpstr>(5) Administrative Items</vt:lpstr>
      <vt:lpstr>Planning of future meetings</vt:lpstr>
      <vt:lpstr>Telcos</vt:lpstr>
      <vt:lpstr>(6) Old Business</vt:lpstr>
      <vt:lpstr>(7) New Business</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subject/>
  <dc:creator>Emmelmann, Marc</dc:creator>
  <cp:keywords/>
  <dc:description/>
  <cp:lastModifiedBy>Emmelmann, Marc</cp:lastModifiedBy>
  <cp:revision>91</cp:revision>
  <cp:lastPrinted>1601-01-01T00:00:00Z</cp:lastPrinted>
  <dcterms:created xsi:type="dcterms:W3CDTF">2023-03-14T15:47:57Z</dcterms:created>
  <dcterms:modified xsi:type="dcterms:W3CDTF">2024-09-10T19:06:20Z</dcterms:modified>
  <cp:category/>
</cp:coreProperties>
</file>